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0" r:id="rId1"/>
  </p:sldMasterIdLst>
  <p:notesMasterIdLst>
    <p:notesMasterId r:id="rId27"/>
  </p:notesMasterIdLst>
  <p:sldIdLst>
    <p:sldId id="256" r:id="rId2"/>
    <p:sldId id="284" r:id="rId3"/>
    <p:sldId id="257" r:id="rId4"/>
    <p:sldId id="283" r:id="rId5"/>
    <p:sldId id="258" r:id="rId6"/>
    <p:sldId id="260" r:id="rId7"/>
    <p:sldId id="272" r:id="rId8"/>
    <p:sldId id="275" r:id="rId9"/>
    <p:sldId id="261" r:id="rId10"/>
    <p:sldId id="262" r:id="rId11"/>
    <p:sldId id="273" r:id="rId12"/>
    <p:sldId id="293" r:id="rId13"/>
    <p:sldId id="266" r:id="rId14"/>
    <p:sldId id="264" r:id="rId15"/>
    <p:sldId id="289" r:id="rId16"/>
    <p:sldId id="267" r:id="rId17"/>
    <p:sldId id="294" r:id="rId18"/>
    <p:sldId id="295" r:id="rId19"/>
    <p:sldId id="280" r:id="rId20"/>
    <p:sldId id="281" r:id="rId21"/>
    <p:sldId id="286" r:id="rId22"/>
    <p:sldId id="291" r:id="rId23"/>
    <p:sldId id="278" r:id="rId24"/>
    <p:sldId id="279" r:id="rId25"/>
    <p:sldId id="29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234" autoAdjust="0"/>
  </p:normalViewPr>
  <p:slideViewPr>
    <p:cSldViewPr snapToGrid="0">
      <p:cViewPr varScale="1">
        <p:scale>
          <a:sx n="74" d="100"/>
          <a:sy n="74" d="100"/>
        </p:scale>
        <p:origin x="9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ED780-AE74-4D54-ADED-31B152D0FC4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</dgm:pt>
    <dgm:pt modelId="{90479048-EF73-4C3A-8F76-C90D44D52D87}">
      <dgm:prSet phldrT="[Text]"/>
      <dgm:spPr/>
      <dgm:t>
        <a:bodyPr/>
        <a:lstStyle/>
        <a:p>
          <a:r>
            <a:rPr lang="en-US" dirty="0"/>
            <a:t>Cognition</a:t>
          </a:r>
        </a:p>
      </dgm:t>
    </dgm:pt>
    <dgm:pt modelId="{CFB9BA21-134B-4FE9-BD67-36775491FAFA}" type="parTrans" cxnId="{B7DE3BDA-B60F-41BF-94C0-6A3128634E6B}">
      <dgm:prSet/>
      <dgm:spPr/>
      <dgm:t>
        <a:bodyPr/>
        <a:lstStyle/>
        <a:p>
          <a:endParaRPr lang="en-US"/>
        </a:p>
      </dgm:t>
    </dgm:pt>
    <dgm:pt modelId="{C6FFD580-EDD6-4920-9238-F59ED78EF31E}" type="sibTrans" cxnId="{B7DE3BDA-B60F-41BF-94C0-6A3128634E6B}">
      <dgm:prSet/>
      <dgm:spPr/>
      <dgm:t>
        <a:bodyPr/>
        <a:lstStyle/>
        <a:p>
          <a:endParaRPr lang="en-US"/>
        </a:p>
      </dgm:t>
    </dgm:pt>
    <dgm:pt modelId="{3FAC14EE-D345-4B05-814E-66336DA88B16}">
      <dgm:prSet phldrT="[Text]"/>
      <dgm:spPr/>
      <dgm:t>
        <a:bodyPr/>
        <a:lstStyle/>
        <a:p>
          <a:r>
            <a:rPr lang="en-US" dirty="0"/>
            <a:t>Emotion</a:t>
          </a:r>
        </a:p>
      </dgm:t>
    </dgm:pt>
    <dgm:pt modelId="{282567E1-1DA9-42CB-8FF2-D0A3A05843AD}" type="parTrans" cxnId="{70B2A3F8-B645-4435-B554-F13B208BDA3A}">
      <dgm:prSet/>
      <dgm:spPr/>
      <dgm:t>
        <a:bodyPr/>
        <a:lstStyle/>
        <a:p>
          <a:endParaRPr lang="en-US"/>
        </a:p>
      </dgm:t>
    </dgm:pt>
    <dgm:pt modelId="{875E7CB9-0D64-4227-A861-42D11DC78A71}" type="sibTrans" cxnId="{70B2A3F8-B645-4435-B554-F13B208BDA3A}">
      <dgm:prSet/>
      <dgm:spPr/>
      <dgm:t>
        <a:bodyPr/>
        <a:lstStyle/>
        <a:p>
          <a:endParaRPr lang="en-US"/>
        </a:p>
      </dgm:t>
    </dgm:pt>
    <dgm:pt modelId="{E22E86C7-259D-4AE4-80B4-6193CD4500DF}">
      <dgm:prSet phldrT="[Text]"/>
      <dgm:spPr/>
      <dgm:t>
        <a:bodyPr/>
        <a:lstStyle/>
        <a:p>
          <a:r>
            <a:rPr lang="en-US" dirty="0"/>
            <a:t>Affect</a:t>
          </a:r>
        </a:p>
      </dgm:t>
    </dgm:pt>
    <dgm:pt modelId="{EA914EB8-7CF2-47CD-AD00-4F223CD398DB}" type="parTrans" cxnId="{F55415A1-1AD5-4C05-A29F-36015CA4C768}">
      <dgm:prSet/>
      <dgm:spPr/>
      <dgm:t>
        <a:bodyPr/>
        <a:lstStyle/>
        <a:p>
          <a:endParaRPr lang="en-US"/>
        </a:p>
      </dgm:t>
    </dgm:pt>
    <dgm:pt modelId="{7AA83D38-952B-4DC3-9CC9-ABEC4210D2A0}" type="sibTrans" cxnId="{F55415A1-1AD5-4C05-A29F-36015CA4C768}">
      <dgm:prSet/>
      <dgm:spPr/>
      <dgm:t>
        <a:bodyPr/>
        <a:lstStyle/>
        <a:p>
          <a:endParaRPr lang="en-US"/>
        </a:p>
      </dgm:t>
    </dgm:pt>
    <dgm:pt modelId="{69CEC164-E1B8-4D0C-8C24-A6C6C2E2D711}" type="pres">
      <dgm:prSet presAssocID="{1C4ED780-AE74-4D54-ADED-31B152D0FC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D0BA5C-907F-46E9-A086-724192AB2550}" type="pres">
      <dgm:prSet presAssocID="{90479048-EF73-4C3A-8F76-C90D44D52D87}" presName="root" presStyleCnt="0"/>
      <dgm:spPr/>
    </dgm:pt>
    <dgm:pt modelId="{D806237C-A779-41BC-8FE7-B68557E07F4A}" type="pres">
      <dgm:prSet presAssocID="{90479048-EF73-4C3A-8F76-C90D44D52D87}" presName="rootComposite" presStyleCnt="0"/>
      <dgm:spPr/>
    </dgm:pt>
    <dgm:pt modelId="{8F620EA7-5A04-4EFA-AA8E-5485DA396D06}" type="pres">
      <dgm:prSet presAssocID="{90479048-EF73-4C3A-8F76-C90D44D52D87}" presName="rootText" presStyleLbl="node1" presStyleIdx="0" presStyleCnt="3"/>
      <dgm:spPr/>
    </dgm:pt>
    <dgm:pt modelId="{3557ED01-FC9A-47CB-9D12-AD2B99F5122B}" type="pres">
      <dgm:prSet presAssocID="{90479048-EF73-4C3A-8F76-C90D44D52D87}" presName="rootConnector" presStyleLbl="node1" presStyleIdx="0" presStyleCnt="3"/>
      <dgm:spPr/>
    </dgm:pt>
    <dgm:pt modelId="{99849A85-499D-49CD-8497-C89A5E2701E0}" type="pres">
      <dgm:prSet presAssocID="{90479048-EF73-4C3A-8F76-C90D44D52D87}" presName="childShape" presStyleCnt="0"/>
      <dgm:spPr/>
    </dgm:pt>
    <dgm:pt modelId="{47EF6C2A-2386-4EC5-930E-DAEC3D756889}" type="pres">
      <dgm:prSet presAssocID="{E22E86C7-259D-4AE4-80B4-6193CD4500DF}" presName="root" presStyleCnt="0"/>
      <dgm:spPr/>
    </dgm:pt>
    <dgm:pt modelId="{462E7553-C20B-45BC-B78D-28944CF9D24B}" type="pres">
      <dgm:prSet presAssocID="{E22E86C7-259D-4AE4-80B4-6193CD4500DF}" presName="rootComposite" presStyleCnt="0"/>
      <dgm:spPr/>
    </dgm:pt>
    <dgm:pt modelId="{545E244A-1523-4006-ADF8-BE60215B1B91}" type="pres">
      <dgm:prSet presAssocID="{E22E86C7-259D-4AE4-80B4-6193CD4500DF}" presName="rootText" presStyleLbl="node1" presStyleIdx="1" presStyleCnt="3"/>
      <dgm:spPr/>
    </dgm:pt>
    <dgm:pt modelId="{518758F2-E961-4E51-AB6C-ADBD3A022762}" type="pres">
      <dgm:prSet presAssocID="{E22E86C7-259D-4AE4-80B4-6193CD4500DF}" presName="rootConnector" presStyleLbl="node1" presStyleIdx="1" presStyleCnt="3"/>
      <dgm:spPr/>
    </dgm:pt>
    <dgm:pt modelId="{2BD680B4-4193-409C-BD76-08052C597C60}" type="pres">
      <dgm:prSet presAssocID="{E22E86C7-259D-4AE4-80B4-6193CD4500DF}" presName="childShape" presStyleCnt="0"/>
      <dgm:spPr/>
    </dgm:pt>
    <dgm:pt modelId="{9BB9D838-5644-4C32-8E59-3B0FE99D0053}" type="pres">
      <dgm:prSet presAssocID="{3FAC14EE-D345-4B05-814E-66336DA88B16}" presName="root" presStyleCnt="0"/>
      <dgm:spPr/>
    </dgm:pt>
    <dgm:pt modelId="{CB3D89D2-7568-4753-8713-826980EC0A50}" type="pres">
      <dgm:prSet presAssocID="{3FAC14EE-D345-4B05-814E-66336DA88B16}" presName="rootComposite" presStyleCnt="0"/>
      <dgm:spPr/>
    </dgm:pt>
    <dgm:pt modelId="{938A669D-3385-436B-BB40-E90530198E7C}" type="pres">
      <dgm:prSet presAssocID="{3FAC14EE-D345-4B05-814E-66336DA88B16}" presName="rootText" presStyleLbl="node1" presStyleIdx="2" presStyleCnt="3"/>
      <dgm:spPr/>
    </dgm:pt>
    <dgm:pt modelId="{B403D7FC-3A83-4EBD-887D-0B053F3EE8B1}" type="pres">
      <dgm:prSet presAssocID="{3FAC14EE-D345-4B05-814E-66336DA88B16}" presName="rootConnector" presStyleLbl="node1" presStyleIdx="2" presStyleCnt="3"/>
      <dgm:spPr/>
    </dgm:pt>
    <dgm:pt modelId="{8DF71B28-14C1-4348-A028-8FF63A632E23}" type="pres">
      <dgm:prSet presAssocID="{3FAC14EE-D345-4B05-814E-66336DA88B16}" presName="childShape" presStyleCnt="0"/>
      <dgm:spPr/>
    </dgm:pt>
  </dgm:ptLst>
  <dgm:cxnLst>
    <dgm:cxn modelId="{FF1C6A08-B5C2-4D50-AAC4-74FE29601012}" type="presOf" srcId="{3FAC14EE-D345-4B05-814E-66336DA88B16}" destId="{938A669D-3385-436B-BB40-E90530198E7C}" srcOrd="0" destOrd="0" presId="urn:microsoft.com/office/officeart/2005/8/layout/hierarchy3"/>
    <dgm:cxn modelId="{D4E5EC43-D158-4AE7-A5D2-03B2848F1516}" type="presOf" srcId="{E22E86C7-259D-4AE4-80B4-6193CD4500DF}" destId="{545E244A-1523-4006-ADF8-BE60215B1B91}" srcOrd="0" destOrd="0" presId="urn:microsoft.com/office/officeart/2005/8/layout/hierarchy3"/>
    <dgm:cxn modelId="{2E667166-0047-4DB2-B87A-43F1E7EA0E77}" type="presOf" srcId="{3FAC14EE-D345-4B05-814E-66336DA88B16}" destId="{B403D7FC-3A83-4EBD-887D-0B053F3EE8B1}" srcOrd="1" destOrd="0" presId="urn:microsoft.com/office/officeart/2005/8/layout/hierarchy3"/>
    <dgm:cxn modelId="{8BF7546C-4EFC-4D98-A11D-C45748FF5AFE}" type="presOf" srcId="{1C4ED780-AE74-4D54-ADED-31B152D0FC48}" destId="{69CEC164-E1B8-4D0C-8C24-A6C6C2E2D711}" srcOrd="0" destOrd="0" presId="urn:microsoft.com/office/officeart/2005/8/layout/hierarchy3"/>
    <dgm:cxn modelId="{B2BDC397-D068-40CB-803D-B0D8A80B8D93}" type="presOf" srcId="{90479048-EF73-4C3A-8F76-C90D44D52D87}" destId="{8F620EA7-5A04-4EFA-AA8E-5485DA396D06}" srcOrd="0" destOrd="0" presId="urn:microsoft.com/office/officeart/2005/8/layout/hierarchy3"/>
    <dgm:cxn modelId="{F55415A1-1AD5-4C05-A29F-36015CA4C768}" srcId="{1C4ED780-AE74-4D54-ADED-31B152D0FC48}" destId="{E22E86C7-259D-4AE4-80B4-6193CD4500DF}" srcOrd="1" destOrd="0" parTransId="{EA914EB8-7CF2-47CD-AD00-4F223CD398DB}" sibTransId="{7AA83D38-952B-4DC3-9CC9-ABEC4210D2A0}"/>
    <dgm:cxn modelId="{1FBC1FD0-5530-4FA8-9A44-A1CCAF751E72}" type="presOf" srcId="{90479048-EF73-4C3A-8F76-C90D44D52D87}" destId="{3557ED01-FC9A-47CB-9D12-AD2B99F5122B}" srcOrd="1" destOrd="0" presId="urn:microsoft.com/office/officeart/2005/8/layout/hierarchy3"/>
    <dgm:cxn modelId="{B7DE3BDA-B60F-41BF-94C0-6A3128634E6B}" srcId="{1C4ED780-AE74-4D54-ADED-31B152D0FC48}" destId="{90479048-EF73-4C3A-8F76-C90D44D52D87}" srcOrd="0" destOrd="0" parTransId="{CFB9BA21-134B-4FE9-BD67-36775491FAFA}" sibTransId="{C6FFD580-EDD6-4920-9238-F59ED78EF31E}"/>
    <dgm:cxn modelId="{42E97ADE-33B1-433C-841A-FE371B2B0AC0}" type="presOf" srcId="{E22E86C7-259D-4AE4-80B4-6193CD4500DF}" destId="{518758F2-E961-4E51-AB6C-ADBD3A022762}" srcOrd="1" destOrd="0" presId="urn:microsoft.com/office/officeart/2005/8/layout/hierarchy3"/>
    <dgm:cxn modelId="{70B2A3F8-B645-4435-B554-F13B208BDA3A}" srcId="{1C4ED780-AE74-4D54-ADED-31B152D0FC48}" destId="{3FAC14EE-D345-4B05-814E-66336DA88B16}" srcOrd="2" destOrd="0" parTransId="{282567E1-1DA9-42CB-8FF2-D0A3A05843AD}" sibTransId="{875E7CB9-0D64-4227-A861-42D11DC78A71}"/>
    <dgm:cxn modelId="{C88E048D-BF47-498E-B7C5-20FC0428CD71}" type="presParOf" srcId="{69CEC164-E1B8-4D0C-8C24-A6C6C2E2D711}" destId="{2AD0BA5C-907F-46E9-A086-724192AB2550}" srcOrd="0" destOrd="0" presId="urn:microsoft.com/office/officeart/2005/8/layout/hierarchy3"/>
    <dgm:cxn modelId="{89C3EA50-FF6A-4A6D-B726-7D677EB167EE}" type="presParOf" srcId="{2AD0BA5C-907F-46E9-A086-724192AB2550}" destId="{D806237C-A779-41BC-8FE7-B68557E07F4A}" srcOrd="0" destOrd="0" presId="urn:microsoft.com/office/officeart/2005/8/layout/hierarchy3"/>
    <dgm:cxn modelId="{211E1D18-3FB4-4DC6-ADA2-FBEE18127720}" type="presParOf" srcId="{D806237C-A779-41BC-8FE7-B68557E07F4A}" destId="{8F620EA7-5A04-4EFA-AA8E-5485DA396D06}" srcOrd="0" destOrd="0" presId="urn:microsoft.com/office/officeart/2005/8/layout/hierarchy3"/>
    <dgm:cxn modelId="{CECCFC29-170D-4187-938B-DA88D06D9C31}" type="presParOf" srcId="{D806237C-A779-41BC-8FE7-B68557E07F4A}" destId="{3557ED01-FC9A-47CB-9D12-AD2B99F5122B}" srcOrd="1" destOrd="0" presId="urn:microsoft.com/office/officeart/2005/8/layout/hierarchy3"/>
    <dgm:cxn modelId="{8C0E7E78-5E5A-4C9C-A673-D863F6B4A23A}" type="presParOf" srcId="{2AD0BA5C-907F-46E9-A086-724192AB2550}" destId="{99849A85-499D-49CD-8497-C89A5E2701E0}" srcOrd="1" destOrd="0" presId="urn:microsoft.com/office/officeart/2005/8/layout/hierarchy3"/>
    <dgm:cxn modelId="{B839ED67-5BA1-470B-8B67-EFB997698AAF}" type="presParOf" srcId="{69CEC164-E1B8-4D0C-8C24-A6C6C2E2D711}" destId="{47EF6C2A-2386-4EC5-930E-DAEC3D756889}" srcOrd="1" destOrd="0" presId="urn:microsoft.com/office/officeart/2005/8/layout/hierarchy3"/>
    <dgm:cxn modelId="{DCA709CA-E4B2-4390-A6FE-04AA15606BF1}" type="presParOf" srcId="{47EF6C2A-2386-4EC5-930E-DAEC3D756889}" destId="{462E7553-C20B-45BC-B78D-28944CF9D24B}" srcOrd="0" destOrd="0" presId="urn:microsoft.com/office/officeart/2005/8/layout/hierarchy3"/>
    <dgm:cxn modelId="{03CC4720-641D-4B54-A1D0-E2D06F1BB207}" type="presParOf" srcId="{462E7553-C20B-45BC-B78D-28944CF9D24B}" destId="{545E244A-1523-4006-ADF8-BE60215B1B91}" srcOrd="0" destOrd="0" presId="urn:microsoft.com/office/officeart/2005/8/layout/hierarchy3"/>
    <dgm:cxn modelId="{2D08DE31-4628-4428-A4FB-1CEEE1A48AD5}" type="presParOf" srcId="{462E7553-C20B-45BC-B78D-28944CF9D24B}" destId="{518758F2-E961-4E51-AB6C-ADBD3A022762}" srcOrd="1" destOrd="0" presId="urn:microsoft.com/office/officeart/2005/8/layout/hierarchy3"/>
    <dgm:cxn modelId="{5C5C7046-0B9E-46E5-AFE4-8BE39C76B9AD}" type="presParOf" srcId="{47EF6C2A-2386-4EC5-930E-DAEC3D756889}" destId="{2BD680B4-4193-409C-BD76-08052C597C60}" srcOrd="1" destOrd="0" presId="urn:microsoft.com/office/officeart/2005/8/layout/hierarchy3"/>
    <dgm:cxn modelId="{4DDA9966-81D5-428E-AB6E-9B952148B38F}" type="presParOf" srcId="{69CEC164-E1B8-4D0C-8C24-A6C6C2E2D711}" destId="{9BB9D838-5644-4C32-8E59-3B0FE99D0053}" srcOrd="2" destOrd="0" presId="urn:microsoft.com/office/officeart/2005/8/layout/hierarchy3"/>
    <dgm:cxn modelId="{6A97B4C8-9006-4352-807F-D0B66C0BC291}" type="presParOf" srcId="{9BB9D838-5644-4C32-8E59-3B0FE99D0053}" destId="{CB3D89D2-7568-4753-8713-826980EC0A50}" srcOrd="0" destOrd="0" presId="urn:microsoft.com/office/officeart/2005/8/layout/hierarchy3"/>
    <dgm:cxn modelId="{D379694A-071B-4783-9FFB-C6AF46D96B2E}" type="presParOf" srcId="{CB3D89D2-7568-4753-8713-826980EC0A50}" destId="{938A669D-3385-436B-BB40-E90530198E7C}" srcOrd="0" destOrd="0" presId="urn:microsoft.com/office/officeart/2005/8/layout/hierarchy3"/>
    <dgm:cxn modelId="{DD264972-DF9A-4047-B19F-30B11CEBE2D5}" type="presParOf" srcId="{CB3D89D2-7568-4753-8713-826980EC0A50}" destId="{B403D7FC-3A83-4EBD-887D-0B053F3EE8B1}" srcOrd="1" destOrd="0" presId="urn:microsoft.com/office/officeart/2005/8/layout/hierarchy3"/>
    <dgm:cxn modelId="{3023C7C8-867B-4629-9C40-69C2A7ADCB00}" type="presParOf" srcId="{9BB9D838-5644-4C32-8E59-3B0FE99D0053}" destId="{8DF71B28-14C1-4348-A028-8FF63A632E2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038044-6928-471A-8DE7-43810DD9FFB2}" type="doc">
      <dgm:prSet loTypeId="urn:microsoft.com/office/officeart/2005/8/layout/radial1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48467E9-3E59-42CE-8843-DACCB8988ACD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Basic Emotions</a:t>
          </a:r>
        </a:p>
      </dgm:t>
    </dgm:pt>
    <dgm:pt modelId="{AF939DE1-F7BE-4544-BE96-5054885A1503}" type="parTrans" cxnId="{A9CFA35F-16D5-4144-8235-F3219B9A7CDA}">
      <dgm:prSet/>
      <dgm:spPr/>
      <dgm:t>
        <a:bodyPr/>
        <a:lstStyle/>
        <a:p>
          <a:endParaRPr lang="en-US"/>
        </a:p>
      </dgm:t>
    </dgm:pt>
    <dgm:pt modelId="{63A4A915-0D44-404F-9749-5C093FAB5722}" type="sibTrans" cxnId="{A9CFA35F-16D5-4144-8235-F3219B9A7CDA}">
      <dgm:prSet/>
      <dgm:spPr/>
      <dgm:t>
        <a:bodyPr/>
        <a:lstStyle/>
        <a:p>
          <a:endParaRPr lang="en-US"/>
        </a:p>
      </dgm:t>
    </dgm:pt>
    <dgm:pt modelId="{03FF2D07-D8B3-4B96-AFB7-DC9C8473D8A8}">
      <dgm:prSet phldrT="[Text]" custT="1"/>
      <dgm:spPr/>
      <dgm:t>
        <a:bodyPr/>
        <a:lstStyle/>
        <a:p>
          <a:r>
            <a:rPr lang="en-US" sz="1600" dirty="0"/>
            <a:t>Distinctive universal signs</a:t>
          </a:r>
        </a:p>
      </dgm:t>
    </dgm:pt>
    <dgm:pt modelId="{2BE770EB-4496-4F4E-85B0-8C724E0551C9}" type="parTrans" cxnId="{97996D6B-D39D-4376-88FC-38DBF62F2634}">
      <dgm:prSet/>
      <dgm:spPr/>
      <dgm:t>
        <a:bodyPr/>
        <a:lstStyle/>
        <a:p>
          <a:endParaRPr lang="en-US"/>
        </a:p>
      </dgm:t>
    </dgm:pt>
    <dgm:pt modelId="{E6178D6D-FC1D-42E9-9629-32B93254925A}" type="sibTrans" cxnId="{97996D6B-D39D-4376-88FC-38DBF62F2634}">
      <dgm:prSet/>
      <dgm:spPr/>
      <dgm:t>
        <a:bodyPr/>
        <a:lstStyle/>
        <a:p>
          <a:endParaRPr lang="en-US"/>
        </a:p>
      </dgm:t>
    </dgm:pt>
    <dgm:pt modelId="{19539A05-E6F5-490A-914E-9BCC8FFDA8B2}">
      <dgm:prSet phldrT="[Text]" custT="1"/>
      <dgm:spPr/>
      <dgm:t>
        <a:bodyPr/>
        <a:lstStyle/>
        <a:p>
          <a:r>
            <a:rPr lang="en-US" sz="1600" dirty="0"/>
            <a:t>Present in other primates</a:t>
          </a:r>
        </a:p>
      </dgm:t>
    </dgm:pt>
    <dgm:pt modelId="{C70D825D-FC2A-4CEF-9B94-CB5C3AD635F4}" type="parTrans" cxnId="{6D8F5AAA-DA14-488A-BE7B-7370F4CBB605}">
      <dgm:prSet/>
      <dgm:spPr/>
      <dgm:t>
        <a:bodyPr/>
        <a:lstStyle/>
        <a:p>
          <a:endParaRPr lang="en-US"/>
        </a:p>
      </dgm:t>
    </dgm:pt>
    <dgm:pt modelId="{E3DE3126-8F6D-467A-B3C5-942D49991CEA}" type="sibTrans" cxnId="{6D8F5AAA-DA14-488A-BE7B-7370F4CBB605}">
      <dgm:prSet/>
      <dgm:spPr/>
      <dgm:t>
        <a:bodyPr/>
        <a:lstStyle/>
        <a:p>
          <a:endParaRPr lang="en-US"/>
        </a:p>
      </dgm:t>
    </dgm:pt>
    <dgm:pt modelId="{9523D068-D4E2-47F3-ADAD-D9F94C09AFC7}">
      <dgm:prSet phldrT="[Text]" custT="1"/>
      <dgm:spPr/>
      <dgm:t>
        <a:bodyPr/>
        <a:lstStyle/>
        <a:p>
          <a:r>
            <a:rPr lang="en-US" sz="1600" dirty="0"/>
            <a:t>Distinctive physiology</a:t>
          </a:r>
        </a:p>
      </dgm:t>
    </dgm:pt>
    <dgm:pt modelId="{A37325E4-B610-4CF4-AC1E-ADDE1E80FAC5}" type="parTrans" cxnId="{DBD964C1-18A3-4682-8336-75824EDA4DF9}">
      <dgm:prSet/>
      <dgm:spPr/>
      <dgm:t>
        <a:bodyPr/>
        <a:lstStyle/>
        <a:p>
          <a:endParaRPr lang="en-US"/>
        </a:p>
      </dgm:t>
    </dgm:pt>
    <dgm:pt modelId="{B677BB00-ABB6-45AD-A0E3-18799E11B85E}" type="sibTrans" cxnId="{DBD964C1-18A3-4682-8336-75824EDA4DF9}">
      <dgm:prSet/>
      <dgm:spPr/>
      <dgm:t>
        <a:bodyPr/>
        <a:lstStyle/>
        <a:p>
          <a:endParaRPr lang="en-US"/>
        </a:p>
      </dgm:t>
    </dgm:pt>
    <dgm:pt modelId="{78F79276-051F-4925-8A09-53CB277D12B8}">
      <dgm:prSet phldrT="[Text]" custT="1"/>
      <dgm:spPr/>
      <dgm:t>
        <a:bodyPr/>
        <a:lstStyle/>
        <a:p>
          <a:r>
            <a:rPr lang="en-US" sz="1600" dirty="0"/>
            <a:t>Distinctive universals in antecedent events</a:t>
          </a:r>
        </a:p>
      </dgm:t>
    </dgm:pt>
    <dgm:pt modelId="{1881C963-9C3D-4E91-A774-4866227E8B6E}" type="parTrans" cxnId="{D0777335-A884-46CC-A079-1B40536A8A7B}">
      <dgm:prSet/>
      <dgm:spPr/>
      <dgm:t>
        <a:bodyPr/>
        <a:lstStyle/>
        <a:p>
          <a:endParaRPr lang="en-US"/>
        </a:p>
      </dgm:t>
    </dgm:pt>
    <dgm:pt modelId="{5C0E8CEF-6DFA-41A7-8F06-5E5A88117744}" type="sibTrans" cxnId="{D0777335-A884-46CC-A079-1B40536A8A7B}">
      <dgm:prSet/>
      <dgm:spPr/>
      <dgm:t>
        <a:bodyPr/>
        <a:lstStyle/>
        <a:p>
          <a:endParaRPr lang="en-US"/>
        </a:p>
      </dgm:t>
    </dgm:pt>
    <dgm:pt modelId="{45E3D658-EF90-489A-9F03-835A3D884AFB}">
      <dgm:prSet phldrT="[Text]" custT="1"/>
      <dgm:spPr/>
      <dgm:t>
        <a:bodyPr/>
        <a:lstStyle/>
        <a:p>
          <a:r>
            <a:rPr lang="en-US" sz="1600" dirty="0"/>
            <a:t>Coherence among emotional response</a:t>
          </a:r>
        </a:p>
      </dgm:t>
    </dgm:pt>
    <dgm:pt modelId="{1BFB8F2E-B73D-4AEA-B93F-72CB47A86FB0}" type="parTrans" cxnId="{D9DD5EB9-EBA4-4F33-AD48-A1CE8D8EBF62}">
      <dgm:prSet/>
      <dgm:spPr/>
      <dgm:t>
        <a:bodyPr/>
        <a:lstStyle/>
        <a:p>
          <a:endParaRPr lang="en-US"/>
        </a:p>
      </dgm:t>
    </dgm:pt>
    <dgm:pt modelId="{91A5758C-3927-4639-AD86-6EF4787B7F39}" type="sibTrans" cxnId="{D9DD5EB9-EBA4-4F33-AD48-A1CE8D8EBF62}">
      <dgm:prSet/>
      <dgm:spPr/>
      <dgm:t>
        <a:bodyPr/>
        <a:lstStyle/>
        <a:p>
          <a:endParaRPr lang="en-US"/>
        </a:p>
      </dgm:t>
    </dgm:pt>
    <dgm:pt modelId="{48FC5DB6-4017-447A-A25C-A511901BAA85}">
      <dgm:prSet phldrT="[Text]" custT="1"/>
      <dgm:spPr/>
      <dgm:t>
        <a:bodyPr/>
        <a:lstStyle/>
        <a:p>
          <a:r>
            <a:rPr lang="en-US" sz="1600" dirty="0"/>
            <a:t>Quick onset</a:t>
          </a:r>
        </a:p>
      </dgm:t>
    </dgm:pt>
    <dgm:pt modelId="{7146A354-29E4-43CE-A4BC-947F423609FB}" type="parTrans" cxnId="{1F3B0057-748F-48BC-9EB5-7BB1EB81662E}">
      <dgm:prSet/>
      <dgm:spPr/>
      <dgm:t>
        <a:bodyPr/>
        <a:lstStyle/>
        <a:p>
          <a:endParaRPr lang="en-US"/>
        </a:p>
      </dgm:t>
    </dgm:pt>
    <dgm:pt modelId="{AB86AED1-1F47-430C-AFBD-C778B8F9B256}" type="sibTrans" cxnId="{1F3B0057-748F-48BC-9EB5-7BB1EB81662E}">
      <dgm:prSet/>
      <dgm:spPr/>
      <dgm:t>
        <a:bodyPr/>
        <a:lstStyle/>
        <a:p>
          <a:endParaRPr lang="en-US"/>
        </a:p>
      </dgm:t>
    </dgm:pt>
    <dgm:pt modelId="{90C9DE1A-250D-4864-9C27-D078C7FD47BE}">
      <dgm:prSet phldrT="[Text]" custT="1"/>
      <dgm:spPr/>
      <dgm:t>
        <a:bodyPr/>
        <a:lstStyle/>
        <a:p>
          <a:r>
            <a:rPr lang="en-US" sz="1600" dirty="0"/>
            <a:t>Brief duration</a:t>
          </a:r>
        </a:p>
      </dgm:t>
    </dgm:pt>
    <dgm:pt modelId="{DDDACB58-F7C0-49DA-A521-C5E567C35CE9}" type="parTrans" cxnId="{1D7A73BE-A6E5-4EB8-A3EA-F743071252DA}">
      <dgm:prSet/>
      <dgm:spPr/>
      <dgm:t>
        <a:bodyPr/>
        <a:lstStyle/>
        <a:p>
          <a:endParaRPr lang="en-US"/>
        </a:p>
      </dgm:t>
    </dgm:pt>
    <dgm:pt modelId="{0EBFEF14-88AC-4A71-9116-926D9DB75372}" type="sibTrans" cxnId="{1D7A73BE-A6E5-4EB8-A3EA-F743071252DA}">
      <dgm:prSet/>
      <dgm:spPr/>
      <dgm:t>
        <a:bodyPr/>
        <a:lstStyle/>
        <a:p>
          <a:endParaRPr lang="en-US"/>
        </a:p>
      </dgm:t>
    </dgm:pt>
    <dgm:pt modelId="{C42F6230-FACE-4DA2-8B34-FEDB092B2ECF}">
      <dgm:prSet phldrT="[Text]" custT="1"/>
      <dgm:spPr/>
      <dgm:t>
        <a:bodyPr/>
        <a:lstStyle/>
        <a:p>
          <a:r>
            <a:rPr lang="en-US" sz="1600" dirty="0"/>
            <a:t>Automatic appraisal</a:t>
          </a:r>
        </a:p>
      </dgm:t>
    </dgm:pt>
    <dgm:pt modelId="{E5A47AAE-199D-43C8-90C0-5D43F8FCE8CB}" type="parTrans" cxnId="{7FE2CC2E-4F8E-4AD5-8707-3CFE1FAE1FFA}">
      <dgm:prSet/>
      <dgm:spPr/>
      <dgm:t>
        <a:bodyPr/>
        <a:lstStyle/>
        <a:p>
          <a:endParaRPr lang="en-US"/>
        </a:p>
      </dgm:t>
    </dgm:pt>
    <dgm:pt modelId="{94C1EEE7-B7FB-43F1-B494-66C882712618}" type="sibTrans" cxnId="{7FE2CC2E-4F8E-4AD5-8707-3CFE1FAE1FFA}">
      <dgm:prSet/>
      <dgm:spPr/>
      <dgm:t>
        <a:bodyPr/>
        <a:lstStyle/>
        <a:p>
          <a:endParaRPr lang="en-US"/>
        </a:p>
      </dgm:t>
    </dgm:pt>
    <dgm:pt modelId="{87F0D1EF-5553-46D0-9530-A617E88E7A8D}">
      <dgm:prSet phldrT="[Text]" custT="1"/>
      <dgm:spPr/>
      <dgm:t>
        <a:bodyPr/>
        <a:lstStyle/>
        <a:p>
          <a:r>
            <a:rPr lang="en-US" sz="1600" dirty="0"/>
            <a:t>Unbidden occurrence</a:t>
          </a:r>
        </a:p>
      </dgm:t>
    </dgm:pt>
    <dgm:pt modelId="{97F21EBF-2BC6-4F6E-920C-777B826C3856}" type="parTrans" cxnId="{610BF0DF-7408-49CE-8A72-3EE537FD25E5}">
      <dgm:prSet/>
      <dgm:spPr/>
      <dgm:t>
        <a:bodyPr/>
        <a:lstStyle/>
        <a:p>
          <a:endParaRPr lang="en-US"/>
        </a:p>
      </dgm:t>
    </dgm:pt>
    <dgm:pt modelId="{6C5354E7-F5FC-4140-A80C-08E63C522601}" type="sibTrans" cxnId="{610BF0DF-7408-49CE-8A72-3EE537FD25E5}">
      <dgm:prSet/>
      <dgm:spPr/>
      <dgm:t>
        <a:bodyPr/>
        <a:lstStyle/>
        <a:p>
          <a:endParaRPr lang="en-US"/>
        </a:p>
      </dgm:t>
    </dgm:pt>
    <dgm:pt modelId="{14B0B195-1D2F-4FA6-9551-5BA76597B14C}" type="pres">
      <dgm:prSet presAssocID="{F4038044-6928-471A-8DE7-43810DD9FFB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1ADF98-2A36-4E6C-B7CE-4B46D7CC2263}" type="pres">
      <dgm:prSet presAssocID="{C48467E9-3E59-42CE-8843-DACCB8988ACD}" presName="centerShape" presStyleLbl="node0" presStyleIdx="0" presStyleCnt="1" custScaleX="157378" custScaleY="153079" custLinFactNeighborX="-7345" custLinFactNeighborY="734"/>
      <dgm:spPr/>
    </dgm:pt>
    <dgm:pt modelId="{ECE75630-D615-4375-9246-74BDA7C0DC58}" type="pres">
      <dgm:prSet presAssocID="{2BE770EB-4496-4F4E-85B0-8C724E0551C9}" presName="Name9" presStyleLbl="parChTrans1D2" presStyleIdx="0" presStyleCnt="9"/>
      <dgm:spPr/>
    </dgm:pt>
    <dgm:pt modelId="{483EC9E6-27D7-4017-94C3-66D928E5D6F1}" type="pres">
      <dgm:prSet presAssocID="{2BE770EB-4496-4F4E-85B0-8C724E0551C9}" presName="connTx" presStyleLbl="parChTrans1D2" presStyleIdx="0" presStyleCnt="9"/>
      <dgm:spPr/>
    </dgm:pt>
    <dgm:pt modelId="{E53C1DD9-47A3-4894-AE11-DDD70174655D}" type="pres">
      <dgm:prSet presAssocID="{03FF2D07-D8B3-4B96-AFB7-DC9C8473D8A8}" presName="node" presStyleLbl="node1" presStyleIdx="0" presStyleCnt="9" custScaleX="137851" custScaleY="121644" custRadScaleRad="109679" custRadScaleInc="-191469">
        <dgm:presLayoutVars>
          <dgm:bulletEnabled val="1"/>
        </dgm:presLayoutVars>
      </dgm:prSet>
      <dgm:spPr/>
    </dgm:pt>
    <dgm:pt modelId="{AF5D8FB7-84FC-43F1-B408-048C7C21C2FB}" type="pres">
      <dgm:prSet presAssocID="{C70D825D-FC2A-4CEF-9B94-CB5C3AD635F4}" presName="Name9" presStyleLbl="parChTrans1D2" presStyleIdx="1" presStyleCnt="9"/>
      <dgm:spPr/>
    </dgm:pt>
    <dgm:pt modelId="{C9E39284-04F6-4462-BFAD-17EC229960AC}" type="pres">
      <dgm:prSet presAssocID="{C70D825D-FC2A-4CEF-9B94-CB5C3AD635F4}" presName="connTx" presStyleLbl="parChTrans1D2" presStyleIdx="1" presStyleCnt="9"/>
      <dgm:spPr/>
    </dgm:pt>
    <dgm:pt modelId="{25816A6F-1C38-44CF-9FC2-A9C4B7B53821}" type="pres">
      <dgm:prSet presAssocID="{19539A05-E6F5-490A-914E-9BCC8FFDA8B2}" presName="node" presStyleLbl="node1" presStyleIdx="1" presStyleCnt="9" custScaleX="146696" custScaleY="138783" custRadScaleRad="106205" custRadScaleInc="-20631">
        <dgm:presLayoutVars>
          <dgm:bulletEnabled val="1"/>
        </dgm:presLayoutVars>
      </dgm:prSet>
      <dgm:spPr/>
    </dgm:pt>
    <dgm:pt modelId="{DCCB4648-0B9B-4B2F-9D58-040EE78D1BDD}" type="pres">
      <dgm:prSet presAssocID="{A37325E4-B610-4CF4-AC1E-ADDE1E80FAC5}" presName="Name9" presStyleLbl="parChTrans1D2" presStyleIdx="2" presStyleCnt="9"/>
      <dgm:spPr/>
    </dgm:pt>
    <dgm:pt modelId="{6319F812-B6DD-475F-9612-32C06FE1AEC3}" type="pres">
      <dgm:prSet presAssocID="{A37325E4-B610-4CF4-AC1E-ADDE1E80FAC5}" presName="connTx" presStyleLbl="parChTrans1D2" presStyleIdx="2" presStyleCnt="9"/>
      <dgm:spPr/>
    </dgm:pt>
    <dgm:pt modelId="{6B910B91-BF31-40B6-8D7F-671FFD6EE040}" type="pres">
      <dgm:prSet presAssocID="{9523D068-D4E2-47F3-ADAD-D9F94C09AFC7}" presName="node" presStyleLbl="node1" presStyleIdx="2" presStyleCnt="9" custScaleX="143252" custScaleY="136893" custRadScaleRad="190894" custRadScaleInc="-64632">
        <dgm:presLayoutVars>
          <dgm:bulletEnabled val="1"/>
        </dgm:presLayoutVars>
      </dgm:prSet>
      <dgm:spPr/>
    </dgm:pt>
    <dgm:pt modelId="{FDC3A0CD-5A30-4522-B550-4AA6E138B215}" type="pres">
      <dgm:prSet presAssocID="{1881C963-9C3D-4E91-A774-4866227E8B6E}" presName="Name9" presStyleLbl="parChTrans1D2" presStyleIdx="3" presStyleCnt="9"/>
      <dgm:spPr/>
    </dgm:pt>
    <dgm:pt modelId="{8E645F9A-2965-41C5-9CF7-3DB7C2FB4A68}" type="pres">
      <dgm:prSet presAssocID="{1881C963-9C3D-4E91-A774-4866227E8B6E}" presName="connTx" presStyleLbl="parChTrans1D2" presStyleIdx="3" presStyleCnt="9"/>
      <dgm:spPr/>
    </dgm:pt>
    <dgm:pt modelId="{756D4243-D3DF-455A-ABA3-FFD6F1BAE7AE}" type="pres">
      <dgm:prSet presAssocID="{78F79276-051F-4925-8A09-53CB277D12B8}" presName="node" presStyleLbl="node1" presStyleIdx="3" presStyleCnt="9" custScaleX="188887" custScaleY="182646" custRadScaleRad="213857" custRadScaleInc="-123927">
        <dgm:presLayoutVars>
          <dgm:bulletEnabled val="1"/>
        </dgm:presLayoutVars>
      </dgm:prSet>
      <dgm:spPr/>
    </dgm:pt>
    <dgm:pt modelId="{03F7D13C-F152-42F0-84B0-D39C4A3466C7}" type="pres">
      <dgm:prSet presAssocID="{1BFB8F2E-B73D-4AEA-B93F-72CB47A86FB0}" presName="Name9" presStyleLbl="parChTrans1D2" presStyleIdx="4" presStyleCnt="9"/>
      <dgm:spPr/>
    </dgm:pt>
    <dgm:pt modelId="{2905FA4C-E145-4D31-BA19-B57B06B3C505}" type="pres">
      <dgm:prSet presAssocID="{1BFB8F2E-B73D-4AEA-B93F-72CB47A86FB0}" presName="connTx" presStyleLbl="parChTrans1D2" presStyleIdx="4" presStyleCnt="9"/>
      <dgm:spPr/>
    </dgm:pt>
    <dgm:pt modelId="{C2C3FAB3-E129-4CC1-95BF-3827EE410A50}" type="pres">
      <dgm:prSet presAssocID="{45E3D658-EF90-489A-9F03-835A3D884AFB}" presName="node" presStyleLbl="node1" presStyleIdx="4" presStyleCnt="9" custScaleX="164244" custScaleY="162121" custRadScaleRad="128464" custRadScaleInc="-153909">
        <dgm:presLayoutVars>
          <dgm:bulletEnabled val="1"/>
        </dgm:presLayoutVars>
      </dgm:prSet>
      <dgm:spPr/>
    </dgm:pt>
    <dgm:pt modelId="{E748408A-194C-42E1-BBA4-A99ED8DB9EEF}" type="pres">
      <dgm:prSet presAssocID="{7146A354-29E4-43CE-A4BC-947F423609FB}" presName="Name9" presStyleLbl="parChTrans1D2" presStyleIdx="5" presStyleCnt="9"/>
      <dgm:spPr/>
    </dgm:pt>
    <dgm:pt modelId="{9A720364-D1E7-45AD-AC55-70BC96090352}" type="pres">
      <dgm:prSet presAssocID="{7146A354-29E4-43CE-A4BC-947F423609FB}" presName="connTx" presStyleLbl="parChTrans1D2" presStyleIdx="5" presStyleCnt="9"/>
      <dgm:spPr/>
    </dgm:pt>
    <dgm:pt modelId="{46C7ABA6-867C-45B5-9BC4-049F6ABB1CF6}" type="pres">
      <dgm:prSet presAssocID="{48FC5DB6-4017-447A-A25C-A511901BAA85}" presName="node" presStyleLbl="node1" presStyleIdx="5" presStyleCnt="9" custScaleX="129232" custScaleY="128447" custRadScaleRad="128162" custRadScaleInc="132992">
        <dgm:presLayoutVars>
          <dgm:bulletEnabled val="1"/>
        </dgm:presLayoutVars>
      </dgm:prSet>
      <dgm:spPr/>
    </dgm:pt>
    <dgm:pt modelId="{C5006F89-D318-4BAD-82D5-EF862D1889D7}" type="pres">
      <dgm:prSet presAssocID="{DDDACB58-F7C0-49DA-A521-C5E567C35CE9}" presName="Name9" presStyleLbl="parChTrans1D2" presStyleIdx="6" presStyleCnt="9"/>
      <dgm:spPr/>
    </dgm:pt>
    <dgm:pt modelId="{644BD2DD-8569-4E85-BF33-1E973BE54242}" type="pres">
      <dgm:prSet presAssocID="{DDDACB58-F7C0-49DA-A521-C5E567C35CE9}" presName="connTx" presStyleLbl="parChTrans1D2" presStyleIdx="6" presStyleCnt="9"/>
      <dgm:spPr/>
    </dgm:pt>
    <dgm:pt modelId="{2FCE0631-A170-44F1-A380-BB24EC720E4E}" type="pres">
      <dgm:prSet presAssocID="{90C9DE1A-250D-4864-9C27-D078C7FD47BE}" presName="node" presStyleLbl="node1" presStyleIdx="6" presStyleCnt="9" custScaleX="140379" custScaleY="129441" custRadScaleRad="216782" custRadScaleInc="55434">
        <dgm:presLayoutVars>
          <dgm:bulletEnabled val="1"/>
        </dgm:presLayoutVars>
      </dgm:prSet>
      <dgm:spPr/>
    </dgm:pt>
    <dgm:pt modelId="{41B2B0B1-ED08-4158-9682-E34C59A992FA}" type="pres">
      <dgm:prSet presAssocID="{E5A47AAE-199D-43C8-90C0-5D43F8FCE8CB}" presName="Name9" presStyleLbl="parChTrans1D2" presStyleIdx="7" presStyleCnt="9"/>
      <dgm:spPr/>
    </dgm:pt>
    <dgm:pt modelId="{F35917DA-D303-44FB-AB2D-439224E78B4C}" type="pres">
      <dgm:prSet presAssocID="{E5A47AAE-199D-43C8-90C0-5D43F8FCE8CB}" presName="connTx" presStyleLbl="parChTrans1D2" presStyleIdx="7" presStyleCnt="9"/>
      <dgm:spPr/>
    </dgm:pt>
    <dgm:pt modelId="{A427E65E-9DC0-42E9-BA79-3FBA69A56C94}" type="pres">
      <dgm:prSet presAssocID="{C42F6230-FACE-4DA2-8B34-FEDB092B2ECF}" presName="node" presStyleLbl="node1" presStyleIdx="7" presStyleCnt="9" custScaleX="139490" custScaleY="130767" custRadScaleRad="250686" custRadScaleInc="-35348">
        <dgm:presLayoutVars>
          <dgm:bulletEnabled val="1"/>
        </dgm:presLayoutVars>
      </dgm:prSet>
      <dgm:spPr/>
    </dgm:pt>
    <dgm:pt modelId="{D586DB2E-7C47-456E-B7E5-B1D499DFBE33}" type="pres">
      <dgm:prSet presAssocID="{97F21EBF-2BC6-4F6E-920C-777B826C3856}" presName="Name9" presStyleLbl="parChTrans1D2" presStyleIdx="8" presStyleCnt="9"/>
      <dgm:spPr/>
    </dgm:pt>
    <dgm:pt modelId="{B6075F8F-FD14-4ECF-B5D2-CB2BAD5D1A8E}" type="pres">
      <dgm:prSet presAssocID="{97F21EBF-2BC6-4F6E-920C-777B826C3856}" presName="connTx" presStyleLbl="parChTrans1D2" presStyleIdx="8" presStyleCnt="9"/>
      <dgm:spPr/>
    </dgm:pt>
    <dgm:pt modelId="{6F3F72DE-EC67-499C-9305-783B949B182A}" type="pres">
      <dgm:prSet presAssocID="{87F0D1EF-5553-46D0-9530-A617E88E7A8D}" presName="node" presStyleLbl="node1" presStyleIdx="8" presStyleCnt="9" custScaleX="146238" custScaleY="142499" custRadScaleRad="192956" custRadScaleInc="-134433">
        <dgm:presLayoutVars>
          <dgm:bulletEnabled val="1"/>
        </dgm:presLayoutVars>
      </dgm:prSet>
      <dgm:spPr/>
    </dgm:pt>
  </dgm:ptLst>
  <dgm:cxnLst>
    <dgm:cxn modelId="{AFA5A502-D323-4E0E-BC6C-96E486875445}" type="presOf" srcId="{C48467E9-3E59-42CE-8843-DACCB8988ACD}" destId="{291ADF98-2A36-4E6C-B7CE-4B46D7CC2263}" srcOrd="0" destOrd="0" presId="urn:microsoft.com/office/officeart/2005/8/layout/radial1"/>
    <dgm:cxn modelId="{710B0419-DBEA-4802-BA86-0D66FDDD2E50}" type="presOf" srcId="{1BFB8F2E-B73D-4AEA-B93F-72CB47A86FB0}" destId="{03F7D13C-F152-42F0-84B0-D39C4A3466C7}" srcOrd="0" destOrd="0" presId="urn:microsoft.com/office/officeart/2005/8/layout/radial1"/>
    <dgm:cxn modelId="{5694E31C-9E15-48CB-95E1-1901C219774B}" type="presOf" srcId="{97F21EBF-2BC6-4F6E-920C-777B826C3856}" destId="{B6075F8F-FD14-4ECF-B5D2-CB2BAD5D1A8E}" srcOrd="1" destOrd="0" presId="urn:microsoft.com/office/officeart/2005/8/layout/radial1"/>
    <dgm:cxn modelId="{CDC67227-E997-44CC-B077-A216B3C76BEE}" type="presOf" srcId="{7146A354-29E4-43CE-A4BC-947F423609FB}" destId="{9A720364-D1E7-45AD-AC55-70BC96090352}" srcOrd="1" destOrd="0" presId="urn:microsoft.com/office/officeart/2005/8/layout/radial1"/>
    <dgm:cxn modelId="{7FE2CC2E-4F8E-4AD5-8707-3CFE1FAE1FFA}" srcId="{C48467E9-3E59-42CE-8843-DACCB8988ACD}" destId="{C42F6230-FACE-4DA2-8B34-FEDB092B2ECF}" srcOrd="7" destOrd="0" parTransId="{E5A47AAE-199D-43C8-90C0-5D43F8FCE8CB}" sibTransId="{94C1EEE7-B7FB-43F1-B494-66C882712618}"/>
    <dgm:cxn modelId="{549D3E35-BCF0-41D8-A2EE-BC1A6B549170}" type="presOf" srcId="{90C9DE1A-250D-4864-9C27-D078C7FD47BE}" destId="{2FCE0631-A170-44F1-A380-BB24EC720E4E}" srcOrd="0" destOrd="0" presId="urn:microsoft.com/office/officeart/2005/8/layout/radial1"/>
    <dgm:cxn modelId="{D0777335-A884-46CC-A079-1B40536A8A7B}" srcId="{C48467E9-3E59-42CE-8843-DACCB8988ACD}" destId="{78F79276-051F-4925-8A09-53CB277D12B8}" srcOrd="3" destOrd="0" parTransId="{1881C963-9C3D-4E91-A774-4866227E8B6E}" sibTransId="{5C0E8CEF-6DFA-41A7-8F06-5E5A88117744}"/>
    <dgm:cxn modelId="{3BF3123A-6938-4184-A440-7CE2A92A3134}" type="presOf" srcId="{48FC5DB6-4017-447A-A25C-A511901BAA85}" destId="{46C7ABA6-867C-45B5-9BC4-049F6ABB1CF6}" srcOrd="0" destOrd="0" presId="urn:microsoft.com/office/officeart/2005/8/layout/radial1"/>
    <dgm:cxn modelId="{A9CFA35F-16D5-4144-8235-F3219B9A7CDA}" srcId="{F4038044-6928-471A-8DE7-43810DD9FFB2}" destId="{C48467E9-3E59-42CE-8843-DACCB8988ACD}" srcOrd="0" destOrd="0" parTransId="{AF939DE1-F7BE-4544-BE96-5054885A1503}" sibTransId="{63A4A915-0D44-404F-9749-5C093FAB5722}"/>
    <dgm:cxn modelId="{115CA066-301B-48A6-89D7-1069EEC2D147}" type="presOf" srcId="{97F21EBF-2BC6-4F6E-920C-777B826C3856}" destId="{D586DB2E-7C47-456E-B7E5-B1D499DFBE33}" srcOrd="0" destOrd="0" presId="urn:microsoft.com/office/officeart/2005/8/layout/radial1"/>
    <dgm:cxn modelId="{97996D6B-D39D-4376-88FC-38DBF62F2634}" srcId="{C48467E9-3E59-42CE-8843-DACCB8988ACD}" destId="{03FF2D07-D8B3-4B96-AFB7-DC9C8473D8A8}" srcOrd="0" destOrd="0" parTransId="{2BE770EB-4496-4F4E-85B0-8C724E0551C9}" sibTransId="{E6178D6D-FC1D-42E9-9629-32B93254925A}"/>
    <dgm:cxn modelId="{85EA284E-E8D7-4742-BEB7-EABCA6D967D1}" type="presOf" srcId="{C42F6230-FACE-4DA2-8B34-FEDB092B2ECF}" destId="{A427E65E-9DC0-42E9-BA79-3FBA69A56C94}" srcOrd="0" destOrd="0" presId="urn:microsoft.com/office/officeart/2005/8/layout/radial1"/>
    <dgm:cxn modelId="{335AE64F-29CD-4376-933A-341018F31226}" type="presOf" srcId="{E5A47AAE-199D-43C8-90C0-5D43F8FCE8CB}" destId="{F35917DA-D303-44FB-AB2D-439224E78B4C}" srcOrd="1" destOrd="0" presId="urn:microsoft.com/office/officeart/2005/8/layout/radial1"/>
    <dgm:cxn modelId="{1F3B0057-748F-48BC-9EB5-7BB1EB81662E}" srcId="{C48467E9-3E59-42CE-8843-DACCB8988ACD}" destId="{48FC5DB6-4017-447A-A25C-A511901BAA85}" srcOrd="5" destOrd="0" parTransId="{7146A354-29E4-43CE-A4BC-947F423609FB}" sibTransId="{AB86AED1-1F47-430C-AFBD-C778B8F9B256}"/>
    <dgm:cxn modelId="{B9B02B7D-7AEE-4B36-B491-4AD6E679E67C}" type="presOf" srcId="{45E3D658-EF90-489A-9F03-835A3D884AFB}" destId="{C2C3FAB3-E129-4CC1-95BF-3827EE410A50}" srcOrd="0" destOrd="0" presId="urn:microsoft.com/office/officeart/2005/8/layout/radial1"/>
    <dgm:cxn modelId="{F92A8D80-6A6B-458B-A8B8-2FE687611A7B}" type="presOf" srcId="{2BE770EB-4496-4F4E-85B0-8C724E0551C9}" destId="{ECE75630-D615-4375-9246-74BDA7C0DC58}" srcOrd="0" destOrd="0" presId="urn:microsoft.com/office/officeart/2005/8/layout/radial1"/>
    <dgm:cxn modelId="{D663C181-074D-45F1-9264-5C5C78018118}" type="presOf" srcId="{9523D068-D4E2-47F3-ADAD-D9F94C09AFC7}" destId="{6B910B91-BF31-40B6-8D7F-671FFD6EE040}" srcOrd="0" destOrd="0" presId="urn:microsoft.com/office/officeart/2005/8/layout/radial1"/>
    <dgm:cxn modelId="{20147A98-F520-4919-88BC-B277C08B5324}" type="presOf" srcId="{19539A05-E6F5-490A-914E-9BCC8FFDA8B2}" destId="{25816A6F-1C38-44CF-9FC2-A9C4B7B53821}" srcOrd="0" destOrd="0" presId="urn:microsoft.com/office/officeart/2005/8/layout/radial1"/>
    <dgm:cxn modelId="{E990FE98-1397-46A7-A1A6-E745911A3EC5}" type="presOf" srcId="{03FF2D07-D8B3-4B96-AFB7-DC9C8473D8A8}" destId="{E53C1DD9-47A3-4894-AE11-DDD70174655D}" srcOrd="0" destOrd="0" presId="urn:microsoft.com/office/officeart/2005/8/layout/radial1"/>
    <dgm:cxn modelId="{247F929A-5318-4481-8278-73CC480FC234}" type="presOf" srcId="{1881C963-9C3D-4E91-A774-4866227E8B6E}" destId="{FDC3A0CD-5A30-4522-B550-4AA6E138B215}" srcOrd="0" destOrd="0" presId="urn:microsoft.com/office/officeart/2005/8/layout/radial1"/>
    <dgm:cxn modelId="{D1F533A3-4450-485D-B311-ED5052846772}" type="presOf" srcId="{C70D825D-FC2A-4CEF-9B94-CB5C3AD635F4}" destId="{AF5D8FB7-84FC-43F1-B408-048C7C21C2FB}" srcOrd="0" destOrd="0" presId="urn:microsoft.com/office/officeart/2005/8/layout/radial1"/>
    <dgm:cxn modelId="{BE5465A3-3ED1-4C61-A768-1AB646CE87F8}" type="presOf" srcId="{2BE770EB-4496-4F4E-85B0-8C724E0551C9}" destId="{483EC9E6-27D7-4017-94C3-66D928E5D6F1}" srcOrd="1" destOrd="0" presId="urn:microsoft.com/office/officeart/2005/8/layout/radial1"/>
    <dgm:cxn modelId="{63A0F6A5-DF08-4ADA-B29D-ADDB3C36A224}" type="presOf" srcId="{1881C963-9C3D-4E91-A774-4866227E8B6E}" destId="{8E645F9A-2965-41C5-9CF7-3DB7C2FB4A68}" srcOrd="1" destOrd="0" presId="urn:microsoft.com/office/officeart/2005/8/layout/radial1"/>
    <dgm:cxn modelId="{6D8F5AAA-DA14-488A-BE7B-7370F4CBB605}" srcId="{C48467E9-3E59-42CE-8843-DACCB8988ACD}" destId="{19539A05-E6F5-490A-914E-9BCC8FFDA8B2}" srcOrd="1" destOrd="0" parTransId="{C70D825D-FC2A-4CEF-9B94-CB5C3AD635F4}" sibTransId="{E3DE3126-8F6D-467A-B3C5-942D49991CEA}"/>
    <dgm:cxn modelId="{DD5734B3-E4AA-49EF-89E0-E4A5B563463C}" type="presOf" srcId="{E5A47AAE-199D-43C8-90C0-5D43F8FCE8CB}" destId="{41B2B0B1-ED08-4158-9682-E34C59A992FA}" srcOrd="0" destOrd="0" presId="urn:microsoft.com/office/officeart/2005/8/layout/radial1"/>
    <dgm:cxn modelId="{D9DD5EB9-EBA4-4F33-AD48-A1CE8D8EBF62}" srcId="{C48467E9-3E59-42CE-8843-DACCB8988ACD}" destId="{45E3D658-EF90-489A-9F03-835A3D884AFB}" srcOrd="4" destOrd="0" parTransId="{1BFB8F2E-B73D-4AEA-B93F-72CB47A86FB0}" sibTransId="{91A5758C-3927-4639-AD86-6EF4787B7F39}"/>
    <dgm:cxn modelId="{46B84BBC-C6E7-4B1A-9B40-E0AB5D3F282E}" type="presOf" srcId="{87F0D1EF-5553-46D0-9530-A617E88E7A8D}" destId="{6F3F72DE-EC67-499C-9305-783B949B182A}" srcOrd="0" destOrd="0" presId="urn:microsoft.com/office/officeart/2005/8/layout/radial1"/>
    <dgm:cxn modelId="{1D7A73BE-A6E5-4EB8-A3EA-F743071252DA}" srcId="{C48467E9-3E59-42CE-8843-DACCB8988ACD}" destId="{90C9DE1A-250D-4864-9C27-D078C7FD47BE}" srcOrd="6" destOrd="0" parTransId="{DDDACB58-F7C0-49DA-A521-C5E567C35CE9}" sibTransId="{0EBFEF14-88AC-4A71-9116-926D9DB75372}"/>
    <dgm:cxn modelId="{69A674C0-6E1C-4182-BEAE-48F4A26421AD}" type="presOf" srcId="{7146A354-29E4-43CE-A4BC-947F423609FB}" destId="{E748408A-194C-42E1-BBA4-A99ED8DB9EEF}" srcOrd="0" destOrd="0" presId="urn:microsoft.com/office/officeart/2005/8/layout/radial1"/>
    <dgm:cxn modelId="{DBD964C1-18A3-4682-8336-75824EDA4DF9}" srcId="{C48467E9-3E59-42CE-8843-DACCB8988ACD}" destId="{9523D068-D4E2-47F3-ADAD-D9F94C09AFC7}" srcOrd="2" destOrd="0" parTransId="{A37325E4-B610-4CF4-AC1E-ADDE1E80FAC5}" sibTransId="{B677BB00-ABB6-45AD-A0E3-18799E11B85E}"/>
    <dgm:cxn modelId="{16C9BCC3-5076-41BA-8E7E-699E2EE795DF}" type="presOf" srcId="{F4038044-6928-471A-8DE7-43810DD9FFB2}" destId="{14B0B195-1D2F-4FA6-9551-5BA76597B14C}" srcOrd="0" destOrd="0" presId="urn:microsoft.com/office/officeart/2005/8/layout/radial1"/>
    <dgm:cxn modelId="{7E5AFBCF-D8B8-4457-A874-B5DFD62052BF}" type="presOf" srcId="{1BFB8F2E-B73D-4AEA-B93F-72CB47A86FB0}" destId="{2905FA4C-E145-4D31-BA19-B57B06B3C505}" srcOrd="1" destOrd="0" presId="urn:microsoft.com/office/officeart/2005/8/layout/radial1"/>
    <dgm:cxn modelId="{159323DD-7D03-450A-9D0C-703A76A020C8}" type="presOf" srcId="{C70D825D-FC2A-4CEF-9B94-CB5C3AD635F4}" destId="{C9E39284-04F6-4462-BFAD-17EC229960AC}" srcOrd="1" destOrd="0" presId="urn:microsoft.com/office/officeart/2005/8/layout/radial1"/>
    <dgm:cxn modelId="{610BF0DF-7408-49CE-8A72-3EE537FD25E5}" srcId="{C48467E9-3E59-42CE-8843-DACCB8988ACD}" destId="{87F0D1EF-5553-46D0-9530-A617E88E7A8D}" srcOrd="8" destOrd="0" parTransId="{97F21EBF-2BC6-4F6E-920C-777B826C3856}" sibTransId="{6C5354E7-F5FC-4140-A80C-08E63C522601}"/>
    <dgm:cxn modelId="{FC0D3AE0-060F-4C47-A6EA-03B622B04573}" type="presOf" srcId="{DDDACB58-F7C0-49DA-A521-C5E567C35CE9}" destId="{644BD2DD-8569-4E85-BF33-1E973BE54242}" srcOrd="1" destOrd="0" presId="urn:microsoft.com/office/officeart/2005/8/layout/radial1"/>
    <dgm:cxn modelId="{BD2B81E5-0693-4C4E-AD25-96CE57D90F9F}" type="presOf" srcId="{A37325E4-B610-4CF4-AC1E-ADDE1E80FAC5}" destId="{DCCB4648-0B9B-4B2F-9D58-040EE78D1BDD}" srcOrd="0" destOrd="0" presId="urn:microsoft.com/office/officeart/2005/8/layout/radial1"/>
    <dgm:cxn modelId="{0D9845E9-399A-4869-BA4F-C6A1AA7EF083}" type="presOf" srcId="{78F79276-051F-4925-8A09-53CB277D12B8}" destId="{756D4243-D3DF-455A-ABA3-FFD6F1BAE7AE}" srcOrd="0" destOrd="0" presId="urn:microsoft.com/office/officeart/2005/8/layout/radial1"/>
    <dgm:cxn modelId="{B5CE86EA-960A-4399-ADAB-629BCC591B24}" type="presOf" srcId="{DDDACB58-F7C0-49DA-A521-C5E567C35CE9}" destId="{C5006F89-D318-4BAD-82D5-EF862D1889D7}" srcOrd="0" destOrd="0" presId="urn:microsoft.com/office/officeart/2005/8/layout/radial1"/>
    <dgm:cxn modelId="{241FEEF0-32CF-4365-BED6-14889F113700}" type="presOf" srcId="{A37325E4-B610-4CF4-AC1E-ADDE1E80FAC5}" destId="{6319F812-B6DD-475F-9612-32C06FE1AEC3}" srcOrd="1" destOrd="0" presId="urn:microsoft.com/office/officeart/2005/8/layout/radial1"/>
    <dgm:cxn modelId="{E73E6312-C373-40A5-90D6-D774456D117C}" type="presParOf" srcId="{14B0B195-1D2F-4FA6-9551-5BA76597B14C}" destId="{291ADF98-2A36-4E6C-B7CE-4B46D7CC2263}" srcOrd="0" destOrd="0" presId="urn:microsoft.com/office/officeart/2005/8/layout/radial1"/>
    <dgm:cxn modelId="{6BDDAD70-0910-49DB-B672-00E87543AE24}" type="presParOf" srcId="{14B0B195-1D2F-4FA6-9551-5BA76597B14C}" destId="{ECE75630-D615-4375-9246-74BDA7C0DC58}" srcOrd="1" destOrd="0" presId="urn:microsoft.com/office/officeart/2005/8/layout/radial1"/>
    <dgm:cxn modelId="{82FDDCC3-F9B4-4F3D-9C31-552BA494489B}" type="presParOf" srcId="{ECE75630-D615-4375-9246-74BDA7C0DC58}" destId="{483EC9E6-27D7-4017-94C3-66D928E5D6F1}" srcOrd="0" destOrd="0" presId="urn:microsoft.com/office/officeart/2005/8/layout/radial1"/>
    <dgm:cxn modelId="{7B3B2A68-078A-4486-8AEA-C18EC573CB41}" type="presParOf" srcId="{14B0B195-1D2F-4FA6-9551-5BA76597B14C}" destId="{E53C1DD9-47A3-4894-AE11-DDD70174655D}" srcOrd="2" destOrd="0" presId="urn:microsoft.com/office/officeart/2005/8/layout/radial1"/>
    <dgm:cxn modelId="{E2A80A0F-5377-4EEE-B143-7BCF39B7C268}" type="presParOf" srcId="{14B0B195-1D2F-4FA6-9551-5BA76597B14C}" destId="{AF5D8FB7-84FC-43F1-B408-048C7C21C2FB}" srcOrd="3" destOrd="0" presId="urn:microsoft.com/office/officeart/2005/8/layout/radial1"/>
    <dgm:cxn modelId="{D408B90B-7164-419E-87CF-ED95D92B6C29}" type="presParOf" srcId="{AF5D8FB7-84FC-43F1-B408-048C7C21C2FB}" destId="{C9E39284-04F6-4462-BFAD-17EC229960AC}" srcOrd="0" destOrd="0" presId="urn:microsoft.com/office/officeart/2005/8/layout/radial1"/>
    <dgm:cxn modelId="{46CD8A4C-C3E0-47D8-9C0E-5C025C60D885}" type="presParOf" srcId="{14B0B195-1D2F-4FA6-9551-5BA76597B14C}" destId="{25816A6F-1C38-44CF-9FC2-A9C4B7B53821}" srcOrd="4" destOrd="0" presId="urn:microsoft.com/office/officeart/2005/8/layout/radial1"/>
    <dgm:cxn modelId="{3A5272D1-3EB2-40AD-B1B0-26B94DF4B06B}" type="presParOf" srcId="{14B0B195-1D2F-4FA6-9551-5BA76597B14C}" destId="{DCCB4648-0B9B-4B2F-9D58-040EE78D1BDD}" srcOrd="5" destOrd="0" presId="urn:microsoft.com/office/officeart/2005/8/layout/radial1"/>
    <dgm:cxn modelId="{39A61807-ADB7-4C9D-AAA6-BD5F4BB94654}" type="presParOf" srcId="{DCCB4648-0B9B-4B2F-9D58-040EE78D1BDD}" destId="{6319F812-B6DD-475F-9612-32C06FE1AEC3}" srcOrd="0" destOrd="0" presId="urn:microsoft.com/office/officeart/2005/8/layout/radial1"/>
    <dgm:cxn modelId="{4316B43D-FE36-471B-B388-69166EE63529}" type="presParOf" srcId="{14B0B195-1D2F-4FA6-9551-5BA76597B14C}" destId="{6B910B91-BF31-40B6-8D7F-671FFD6EE040}" srcOrd="6" destOrd="0" presId="urn:microsoft.com/office/officeart/2005/8/layout/radial1"/>
    <dgm:cxn modelId="{3FD9721E-B8BF-431E-91EE-123C76622D1E}" type="presParOf" srcId="{14B0B195-1D2F-4FA6-9551-5BA76597B14C}" destId="{FDC3A0CD-5A30-4522-B550-4AA6E138B215}" srcOrd="7" destOrd="0" presId="urn:microsoft.com/office/officeart/2005/8/layout/radial1"/>
    <dgm:cxn modelId="{0C1E99B3-291B-4C8A-97AB-0A4572F2F1FA}" type="presParOf" srcId="{FDC3A0CD-5A30-4522-B550-4AA6E138B215}" destId="{8E645F9A-2965-41C5-9CF7-3DB7C2FB4A68}" srcOrd="0" destOrd="0" presId="urn:microsoft.com/office/officeart/2005/8/layout/radial1"/>
    <dgm:cxn modelId="{C74DF798-CC20-4B2B-8851-B0497714FED0}" type="presParOf" srcId="{14B0B195-1D2F-4FA6-9551-5BA76597B14C}" destId="{756D4243-D3DF-455A-ABA3-FFD6F1BAE7AE}" srcOrd="8" destOrd="0" presId="urn:microsoft.com/office/officeart/2005/8/layout/radial1"/>
    <dgm:cxn modelId="{492A6DBA-A273-4032-A590-FD6AAB5595E9}" type="presParOf" srcId="{14B0B195-1D2F-4FA6-9551-5BA76597B14C}" destId="{03F7D13C-F152-42F0-84B0-D39C4A3466C7}" srcOrd="9" destOrd="0" presId="urn:microsoft.com/office/officeart/2005/8/layout/radial1"/>
    <dgm:cxn modelId="{49847485-3024-4FA5-94F2-992CC87DD163}" type="presParOf" srcId="{03F7D13C-F152-42F0-84B0-D39C4A3466C7}" destId="{2905FA4C-E145-4D31-BA19-B57B06B3C505}" srcOrd="0" destOrd="0" presId="urn:microsoft.com/office/officeart/2005/8/layout/radial1"/>
    <dgm:cxn modelId="{2AEBF401-6A9E-4F96-993C-0C4335F470DD}" type="presParOf" srcId="{14B0B195-1D2F-4FA6-9551-5BA76597B14C}" destId="{C2C3FAB3-E129-4CC1-95BF-3827EE410A50}" srcOrd="10" destOrd="0" presId="urn:microsoft.com/office/officeart/2005/8/layout/radial1"/>
    <dgm:cxn modelId="{455F26F0-983D-4867-8CEE-42AEDB707F37}" type="presParOf" srcId="{14B0B195-1D2F-4FA6-9551-5BA76597B14C}" destId="{E748408A-194C-42E1-BBA4-A99ED8DB9EEF}" srcOrd="11" destOrd="0" presId="urn:microsoft.com/office/officeart/2005/8/layout/radial1"/>
    <dgm:cxn modelId="{45146341-F317-484C-8D61-13433AF4A846}" type="presParOf" srcId="{E748408A-194C-42E1-BBA4-A99ED8DB9EEF}" destId="{9A720364-D1E7-45AD-AC55-70BC96090352}" srcOrd="0" destOrd="0" presId="urn:microsoft.com/office/officeart/2005/8/layout/radial1"/>
    <dgm:cxn modelId="{2B8676A8-65F5-4F36-8577-1C43556352D9}" type="presParOf" srcId="{14B0B195-1D2F-4FA6-9551-5BA76597B14C}" destId="{46C7ABA6-867C-45B5-9BC4-049F6ABB1CF6}" srcOrd="12" destOrd="0" presId="urn:microsoft.com/office/officeart/2005/8/layout/radial1"/>
    <dgm:cxn modelId="{D9E99FB9-FCD0-41DC-96CB-94406FD68D8A}" type="presParOf" srcId="{14B0B195-1D2F-4FA6-9551-5BA76597B14C}" destId="{C5006F89-D318-4BAD-82D5-EF862D1889D7}" srcOrd="13" destOrd="0" presId="urn:microsoft.com/office/officeart/2005/8/layout/radial1"/>
    <dgm:cxn modelId="{62A8898D-2DF1-4BEC-A82B-D116546E7B75}" type="presParOf" srcId="{C5006F89-D318-4BAD-82D5-EF862D1889D7}" destId="{644BD2DD-8569-4E85-BF33-1E973BE54242}" srcOrd="0" destOrd="0" presId="urn:microsoft.com/office/officeart/2005/8/layout/radial1"/>
    <dgm:cxn modelId="{D7734F3F-A549-46E8-B4E7-032440E856B3}" type="presParOf" srcId="{14B0B195-1D2F-4FA6-9551-5BA76597B14C}" destId="{2FCE0631-A170-44F1-A380-BB24EC720E4E}" srcOrd="14" destOrd="0" presId="urn:microsoft.com/office/officeart/2005/8/layout/radial1"/>
    <dgm:cxn modelId="{9D69FE5C-F333-4E24-B180-D5BB289A255F}" type="presParOf" srcId="{14B0B195-1D2F-4FA6-9551-5BA76597B14C}" destId="{41B2B0B1-ED08-4158-9682-E34C59A992FA}" srcOrd="15" destOrd="0" presId="urn:microsoft.com/office/officeart/2005/8/layout/radial1"/>
    <dgm:cxn modelId="{5C4CE35F-A25C-407D-A7D9-6E610EEFD198}" type="presParOf" srcId="{41B2B0B1-ED08-4158-9682-E34C59A992FA}" destId="{F35917DA-D303-44FB-AB2D-439224E78B4C}" srcOrd="0" destOrd="0" presId="urn:microsoft.com/office/officeart/2005/8/layout/radial1"/>
    <dgm:cxn modelId="{E8D601CB-B60E-4AEE-B09C-2C875DCA6749}" type="presParOf" srcId="{14B0B195-1D2F-4FA6-9551-5BA76597B14C}" destId="{A427E65E-9DC0-42E9-BA79-3FBA69A56C94}" srcOrd="16" destOrd="0" presId="urn:microsoft.com/office/officeart/2005/8/layout/radial1"/>
    <dgm:cxn modelId="{409413E1-9E86-4FC1-8BEE-14237E258FEB}" type="presParOf" srcId="{14B0B195-1D2F-4FA6-9551-5BA76597B14C}" destId="{D586DB2E-7C47-456E-B7E5-B1D499DFBE33}" srcOrd="17" destOrd="0" presId="urn:microsoft.com/office/officeart/2005/8/layout/radial1"/>
    <dgm:cxn modelId="{D34805E9-003E-48BF-BF11-770845CFE027}" type="presParOf" srcId="{D586DB2E-7C47-456E-B7E5-B1D499DFBE33}" destId="{B6075F8F-FD14-4ECF-B5D2-CB2BAD5D1A8E}" srcOrd="0" destOrd="0" presId="urn:microsoft.com/office/officeart/2005/8/layout/radial1"/>
    <dgm:cxn modelId="{33FFD105-F687-4D38-9CBA-30ACAB4BAD05}" type="presParOf" srcId="{14B0B195-1D2F-4FA6-9551-5BA76597B14C}" destId="{6F3F72DE-EC67-499C-9305-783B949B182A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1ECB26-2E55-4AE3-9F44-F1316FA8375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4C47E9-ACE2-4FC5-B41F-F9FB4B3BBA97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Enjoyment / Joy</a:t>
          </a:r>
        </a:p>
      </dgm:t>
    </dgm:pt>
    <dgm:pt modelId="{7993AAD2-7B17-43FB-AEC6-5E54CE2891D5}" type="parTrans" cxnId="{8F38B0DF-7C75-4446-B4D1-DE935FD7E9CF}">
      <dgm:prSet/>
      <dgm:spPr/>
      <dgm:t>
        <a:bodyPr/>
        <a:lstStyle/>
        <a:p>
          <a:endParaRPr lang="en-US"/>
        </a:p>
      </dgm:t>
    </dgm:pt>
    <dgm:pt modelId="{B37B4DAF-1109-4B7D-8D49-359F10277AF4}" type="sibTrans" cxnId="{8F38B0DF-7C75-4446-B4D1-DE935FD7E9CF}">
      <dgm:prSet/>
      <dgm:spPr/>
      <dgm:t>
        <a:bodyPr/>
        <a:lstStyle/>
        <a:p>
          <a:endParaRPr lang="en-US"/>
        </a:p>
      </dgm:t>
    </dgm:pt>
    <dgm:pt modelId="{07441C33-99F0-45AC-ABDF-F2E119C74278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Interest / Excitement</a:t>
          </a:r>
        </a:p>
      </dgm:t>
    </dgm:pt>
    <dgm:pt modelId="{3C5A4702-B180-405C-B66C-EA42E8AB4E70}" type="parTrans" cxnId="{969CB82D-397C-4A52-838F-5C889023B002}">
      <dgm:prSet/>
      <dgm:spPr/>
      <dgm:t>
        <a:bodyPr/>
        <a:lstStyle/>
        <a:p>
          <a:endParaRPr lang="en-US"/>
        </a:p>
      </dgm:t>
    </dgm:pt>
    <dgm:pt modelId="{B33B28CB-07BA-4373-91C7-BA9943EA10CE}" type="sibTrans" cxnId="{969CB82D-397C-4A52-838F-5C889023B002}">
      <dgm:prSet/>
      <dgm:spPr/>
      <dgm:t>
        <a:bodyPr/>
        <a:lstStyle/>
        <a:p>
          <a:endParaRPr lang="en-US"/>
        </a:p>
      </dgm:t>
    </dgm:pt>
    <dgm:pt modelId="{1432B5EB-8534-4D0D-905B-76D23279434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Surprise / Startle</a:t>
          </a:r>
        </a:p>
      </dgm:t>
    </dgm:pt>
    <dgm:pt modelId="{CA02B9F5-80A2-4F50-8CD3-C5882FCB1E6F}" type="parTrans" cxnId="{9709F0F3-2327-463B-B0B1-BC1B650F75D2}">
      <dgm:prSet/>
      <dgm:spPr/>
      <dgm:t>
        <a:bodyPr/>
        <a:lstStyle/>
        <a:p>
          <a:endParaRPr lang="en-US"/>
        </a:p>
      </dgm:t>
    </dgm:pt>
    <dgm:pt modelId="{02CD2A49-E182-4167-B061-8AACFE9DF15E}" type="sibTrans" cxnId="{9709F0F3-2327-463B-B0B1-BC1B650F75D2}">
      <dgm:prSet/>
      <dgm:spPr/>
      <dgm:t>
        <a:bodyPr/>
        <a:lstStyle/>
        <a:p>
          <a:endParaRPr lang="en-US"/>
        </a:p>
      </dgm:t>
    </dgm:pt>
    <dgm:pt modelId="{260909CB-76FF-4CD0-AD28-F2D8DE7CC29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Anger / Rage</a:t>
          </a:r>
        </a:p>
      </dgm:t>
    </dgm:pt>
    <dgm:pt modelId="{DC379A1F-84DB-4809-AEA7-971376D04FC6}" type="parTrans" cxnId="{4C5A59B6-49EE-493C-9ABD-042262CD4AAB}">
      <dgm:prSet/>
      <dgm:spPr/>
      <dgm:t>
        <a:bodyPr/>
        <a:lstStyle/>
        <a:p>
          <a:endParaRPr lang="en-US"/>
        </a:p>
      </dgm:t>
    </dgm:pt>
    <dgm:pt modelId="{C7E52021-0D8D-40C2-8DC7-2C573628BB02}" type="sibTrans" cxnId="{4C5A59B6-49EE-493C-9ABD-042262CD4AAB}">
      <dgm:prSet/>
      <dgm:spPr/>
      <dgm:t>
        <a:bodyPr/>
        <a:lstStyle/>
        <a:p>
          <a:endParaRPr lang="en-US"/>
        </a:p>
      </dgm:t>
    </dgm:pt>
    <dgm:pt modelId="{29D99341-00F2-48D6-95D5-E6A05ADE33E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Disgust</a:t>
          </a:r>
        </a:p>
      </dgm:t>
    </dgm:pt>
    <dgm:pt modelId="{87603E66-6677-4ECD-99A4-2BBBC0183E62}" type="parTrans" cxnId="{180C6F21-F0C5-4D84-8011-FC2D7C018F44}">
      <dgm:prSet/>
      <dgm:spPr/>
      <dgm:t>
        <a:bodyPr/>
        <a:lstStyle/>
        <a:p>
          <a:endParaRPr lang="en-US"/>
        </a:p>
      </dgm:t>
    </dgm:pt>
    <dgm:pt modelId="{E0D62DB7-A5FC-402A-A1D9-75FDF548E990}" type="sibTrans" cxnId="{180C6F21-F0C5-4D84-8011-FC2D7C018F44}">
      <dgm:prSet/>
      <dgm:spPr/>
      <dgm:t>
        <a:bodyPr/>
        <a:lstStyle/>
        <a:p>
          <a:endParaRPr lang="en-US"/>
        </a:p>
      </dgm:t>
    </dgm:pt>
    <dgm:pt modelId="{1A78F30B-4B18-4B80-80A1-755E7F627A2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/>
            <a:t>Dissmell</a:t>
          </a:r>
          <a:endParaRPr lang="en-US" dirty="0"/>
        </a:p>
      </dgm:t>
    </dgm:pt>
    <dgm:pt modelId="{09EEC49D-4E58-4F2B-A376-310409A38350}" type="parTrans" cxnId="{CBA9FCB9-84CC-40EE-8877-D9D50AB40926}">
      <dgm:prSet/>
      <dgm:spPr/>
      <dgm:t>
        <a:bodyPr/>
        <a:lstStyle/>
        <a:p>
          <a:endParaRPr lang="en-US"/>
        </a:p>
      </dgm:t>
    </dgm:pt>
    <dgm:pt modelId="{A6B225E7-E12F-4E0B-8FFF-547DD73DD261}" type="sibTrans" cxnId="{CBA9FCB9-84CC-40EE-8877-D9D50AB40926}">
      <dgm:prSet/>
      <dgm:spPr/>
      <dgm:t>
        <a:bodyPr/>
        <a:lstStyle/>
        <a:p>
          <a:endParaRPr lang="en-US"/>
        </a:p>
      </dgm:t>
    </dgm:pt>
    <dgm:pt modelId="{DA7FF31B-085F-482B-AEDE-6A15B07824E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Fear / Terror</a:t>
          </a:r>
        </a:p>
      </dgm:t>
    </dgm:pt>
    <dgm:pt modelId="{ABDD0AC1-E974-4947-BB52-64683A7F729D}" type="parTrans" cxnId="{EE91C673-D963-4D6A-B4D8-0AF127C7A56A}">
      <dgm:prSet/>
      <dgm:spPr/>
      <dgm:t>
        <a:bodyPr/>
        <a:lstStyle/>
        <a:p>
          <a:endParaRPr lang="en-US"/>
        </a:p>
      </dgm:t>
    </dgm:pt>
    <dgm:pt modelId="{0F97A1F2-CBCD-4DF0-802F-6205C33317E8}" type="sibTrans" cxnId="{EE91C673-D963-4D6A-B4D8-0AF127C7A56A}">
      <dgm:prSet/>
      <dgm:spPr/>
      <dgm:t>
        <a:bodyPr/>
        <a:lstStyle/>
        <a:p>
          <a:endParaRPr lang="en-US"/>
        </a:p>
      </dgm:t>
    </dgm:pt>
    <dgm:pt modelId="{B7FBBC1F-7583-48D2-8715-D81671925A93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Shame / Humiliation</a:t>
          </a:r>
        </a:p>
      </dgm:t>
    </dgm:pt>
    <dgm:pt modelId="{69E69907-A9E5-4BE2-B513-A984ED15A923}" type="parTrans" cxnId="{E4A39B2C-F28B-4ABF-8599-D8A63F246A4B}">
      <dgm:prSet/>
      <dgm:spPr/>
      <dgm:t>
        <a:bodyPr/>
        <a:lstStyle/>
        <a:p>
          <a:endParaRPr lang="en-US"/>
        </a:p>
      </dgm:t>
    </dgm:pt>
    <dgm:pt modelId="{4BEDBB3C-940E-49E3-B1AD-270E84503A30}" type="sibTrans" cxnId="{E4A39B2C-F28B-4ABF-8599-D8A63F246A4B}">
      <dgm:prSet/>
      <dgm:spPr/>
      <dgm:t>
        <a:bodyPr/>
        <a:lstStyle/>
        <a:p>
          <a:endParaRPr lang="en-US"/>
        </a:p>
      </dgm:t>
    </dgm:pt>
    <dgm:pt modelId="{417FC65C-8A64-4AEF-84B8-191672406AAE}">
      <dgm:prSet phldrT="[Text]"/>
      <dgm:spPr/>
      <dgm:t>
        <a:bodyPr/>
        <a:lstStyle/>
        <a:p>
          <a:r>
            <a:rPr lang="en-US" dirty="0"/>
            <a:t>Basic Affects</a:t>
          </a:r>
        </a:p>
      </dgm:t>
    </dgm:pt>
    <dgm:pt modelId="{20FF6B2D-0659-4E98-BE8C-01616803CFAD}" type="parTrans" cxnId="{36299E96-76CD-4059-A8FB-C45FDCBDC3D2}">
      <dgm:prSet/>
      <dgm:spPr/>
      <dgm:t>
        <a:bodyPr/>
        <a:lstStyle/>
        <a:p>
          <a:endParaRPr lang="en-US"/>
        </a:p>
      </dgm:t>
    </dgm:pt>
    <dgm:pt modelId="{D37B14DE-8D77-4CC0-9967-16BE6F23A94A}" type="sibTrans" cxnId="{36299E96-76CD-4059-A8FB-C45FDCBDC3D2}">
      <dgm:prSet/>
      <dgm:spPr/>
      <dgm:t>
        <a:bodyPr/>
        <a:lstStyle/>
        <a:p>
          <a:endParaRPr lang="en-US"/>
        </a:p>
      </dgm:t>
    </dgm:pt>
    <dgm:pt modelId="{526F085C-DF8F-44C2-A4E4-66E7930DD77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Distress / Anguish</a:t>
          </a:r>
        </a:p>
      </dgm:t>
    </dgm:pt>
    <dgm:pt modelId="{7C793F49-3F10-4C2E-A915-D1BE8E26D67F}" type="parTrans" cxnId="{D5B5C7CB-EFF6-4FEA-8263-1019F3F3D026}">
      <dgm:prSet/>
      <dgm:spPr/>
      <dgm:t>
        <a:bodyPr/>
        <a:lstStyle/>
        <a:p>
          <a:endParaRPr lang="en-US"/>
        </a:p>
      </dgm:t>
    </dgm:pt>
    <dgm:pt modelId="{BC7472DA-21BA-49BB-813B-DD265FCB6679}" type="sibTrans" cxnId="{D5B5C7CB-EFF6-4FEA-8263-1019F3F3D026}">
      <dgm:prSet/>
      <dgm:spPr/>
      <dgm:t>
        <a:bodyPr/>
        <a:lstStyle/>
        <a:p>
          <a:endParaRPr lang="en-US"/>
        </a:p>
      </dgm:t>
    </dgm:pt>
    <dgm:pt modelId="{5E923000-EC8E-4F3E-8A48-333EE4018B09}" type="pres">
      <dgm:prSet presAssocID="{E31ECB26-2E55-4AE3-9F44-F1316FA8375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00E234-D54D-48A0-B1C2-2643B02B1DC2}" type="pres">
      <dgm:prSet presAssocID="{417FC65C-8A64-4AEF-84B8-191672406AAE}" presName="centerShape" presStyleLbl="node0" presStyleIdx="0" presStyleCnt="1"/>
      <dgm:spPr/>
    </dgm:pt>
    <dgm:pt modelId="{48A30887-67B0-4852-8D91-1CF72E9BCFC9}" type="pres">
      <dgm:prSet presAssocID="{7993AAD2-7B17-43FB-AEC6-5E54CE2891D5}" presName="parTrans" presStyleLbl="bgSibTrans2D1" presStyleIdx="0" presStyleCnt="9"/>
      <dgm:spPr/>
    </dgm:pt>
    <dgm:pt modelId="{99FA541A-4986-4594-AAEE-728C035A64F3}" type="pres">
      <dgm:prSet presAssocID="{F04C47E9-ACE2-4FC5-B41F-F9FB4B3BBA97}" presName="node" presStyleLbl="node1" presStyleIdx="0" presStyleCnt="9">
        <dgm:presLayoutVars>
          <dgm:bulletEnabled val="1"/>
        </dgm:presLayoutVars>
      </dgm:prSet>
      <dgm:spPr/>
    </dgm:pt>
    <dgm:pt modelId="{8668BDC4-DD45-496C-962D-936381F99993}" type="pres">
      <dgm:prSet presAssocID="{3C5A4702-B180-405C-B66C-EA42E8AB4E70}" presName="parTrans" presStyleLbl="bgSibTrans2D1" presStyleIdx="1" presStyleCnt="9"/>
      <dgm:spPr/>
    </dgm:pt>
    <dgm:pt modelId="{E4739CA8-09CE-4AB3-B5F0-B3CAA1DF9310}" type="pres">
      <dgm:prSet presAssocID="{07441C33-99F0-45AC-ABDF-F2E119C74278}" presName="node" presStyleLbl="node1" presStyleIdx="1" presStyleCnt="9">
        <dgm:presLayoutVars>
          <dgm:bulletEnabled val="1"/>
        </dgm:presLayoutVars>
      </dgm:prSet>
      <dgm:spPr/>
    </dgm:pt>
    <dgm:pt modelId="{6DC049C4-9792-4B98-AD94-9A46FD14297C}" type="pres">
      <dgm:prSet presAssocID="{CA02B9F5-80A2-4F50-8CD3-C5882FCB1E6F}" presName="parTrans" presStyleLbl="bgSibTrans2D1" presStyleIdx="2" presStyleCnt="9"/>
      <dgm:spPr/>
    </dgm:pt>
    <dgm:pt modelId="{8CBD59E3-110C-4090-BF56-47D0F1CDBC1D}" type="pres">
      <dgm:prSet presAssocID="{1432B5EB-8534-4D0D-905B-76D23279434F}" presName="node" presStyleLbl="node1" presStyleIdx="2" presStyleCnt="9">
        <dgm:presLayoutVars>
          <dgm:bulletEnabled val="1"/>
        </dgm:presLayoutVars>
      </dgm:prSet>
      <dgm:spPr/>
    </dgm:pt>
    <dgm:pt modelId="{503E8214-AFDD-461F-B80D-5B6CC50B4E10}" type="pres">
      <dgm:prSet presAssocID="{DC379A1F-84DB-4809-AEA7-971376D04FC6}" presName="parTrans" presStyleLbl="bgSibTrans2D1" presStyleIdx="3" presStyleCnt="9"/>
      <dgm:spPr/>
    </dgm:pt>
    <dgm:pt modelId="{7BF2A105-400C-4FCF-BA17-F4183A8A9448}" type="pres">
      <dgm:prSet presAssocID="{260909CB-76FF-4CD0-AD28-F2D8DE7CC291}" presName="node" presStyleLbl="node1" presStyleIdx="3" presStyleCnt="9">
        <dgm:presLayoutVars>
          <dgm:bulletEnabled val="1"/>
        </dgm:presLayoutVars>
      </dgm:prSet>
      <dgm:spPr/>
    </dgm:pt>
    <dgm:pt modelId="{1D81E4CE-6F7F-47C5-B7D6-E1657C6109A2}" type="pres">
      <dgm:prSet presAssocID="{87603E66-6677-4ECD-99A4-2BBBC0183E62}" presName="parTrans" presStyleLbl="bgSibTrans2D1" presStyleIdx="4" presStyleCnt="9"/>
      <dgm:spPr/>
    </dgm:pt>
    <dgm:pt modelId="{5370AAC6-5C71-4B74-8AAB-8EA1753EF08C}" type="pres">
      <dgm:prSet presAssocID="{29D99341-00F2-48D6-95D5-E6A05ADE33E2}" presName="node" presStyleLbl="node1" presStyleIdx="4" presStyleCnt="9">
        <dgm:presLayoutVars>
          <dgm:bulletEnabled val="1"/>
        </dgm:presLayoutVars>
      </dgm:prSet>
      <dgm:spPr/>
    </dgm:pt>
    <dgm:pt modelId="{BB681843-8066-43E3-B098-11B8467533C4}" type="pres">
      <dgm:prSet presAssocID="{09EEC49D-4E58-4F2B-A376-310409A38350}" presName="parTrans" presStyleLbl="bgSibTrans2D1" presStyleIdx="5" presStyleCnt="9"/>
      <dgm:spPr/>
    </dgm:pt>
    <dgm:pt modelId="{1BA6CBFA-D32E-4875-A2DF-0027CACA4799}" type="pres">
      <dgm:prSet presAssocID="{1A78F30B-4B18-4B80-80A1-755E7F627A28}" presName="node" presStyleLbl="node1" presStyleIdx="5" presStyleCnt="9" custRadScaleRad="99519" custRadScaleInc="-4726">
        <dgm:presLayoutVars>
          <dgm:bulletEnabled val="1"/>
        </dgm:presLayoutVars>
      </dgm:prSet>
      <dgm:spPr/>
    </dgm:pt>
    <dgm:pt modelId="{D31EAA19-19E2-46E2-9730-C5B41B1FAADC}" type="pres">
      <dgm:prSet presAssocID="{7C793F49-3F10-4C2E-A915-D1BE8E26D67F}" presName="parTrans" presStyleLbl="bgSibTrans2D1" presStyleIdx="6" presStyleCnt="9"/>
      <dgm:spPr/>
    </dgm:pt>
    <dgm:pt modelId="{7703BBF4-E1F8-434D-B0FC-CEBE26B1DCBF}" type="pres">
      <dgm:prSet presAssocID="{526F085C-DF8F-44C2-A4E4-66E7930DD774}" presName="node" presStyleLbl="node1" presStyleIdx="6" presStyleCnt="9">
        <dgm:presLayoutVars>
          <dgm:bulletEnabled val="1"/>
        </dgm:presLayoutVars>
      </dgm:prSet>
      <dgm:spPr/>
    </dgm:pt>
    <dgm:pt modelId="{058A4822-A228-4B85-885C-E933FAF42995}" type="pres">
      <dgm:prSet presAssocID="{ABDD0AC1-E974-4947-BB52-64683A7F729D}" presName="parTrans" presStyleLbl="bgSibTrans2D1" presStyleIdx="7" presStyleCnt="9"/>
      <dgm:spPr/>
    </dgm:pt>
    <dgm:pt modelId="{B5107BE1-1DF2-4877-AAAF-1F1CD7C8DED5}" type="pres">
      <dgm:prSet presAssocID="{DA7FF31B-085F-482B-AEDE-6A15B07824E9}" presName="node" presStyleLbl="node1" presStyleIdx="7" presStyleCnt="9">
        <dgm:presLayoutVars>
          <dgm:bulletEnabled val="1"/>
        </dgm:presLayoutVars>
      </dgm:prSet>
      <dgm:spPr/>
    </dgm:pt>
    <dgm:pt modelId="{DECC428B-F9F3-4A7E-AA0C-B893D73C12CC}" type="pres">
      <dgm:prSet presAssocID="{69E69907-A9E5-4BE2-B513-A984ED15A923}" presName="parTrans" presStyleLbl="bgSibTrans2D1" presStyleIdx="8" presStyleCnt="9"/>
      <dgm:spPr/>
    </dgm:pt>
    <dgm:pt modelId="{62C107E2-7A22-42C3-839F-D23FA22EABA1}" type="pres">
      <dgm:prSet presAssocID="{B7FBBC1F-7583-48D2-8715-D81671925A93}" presName="node" presStyleLbl="node1" presStyleIdx="8" presStyleCnt="9">
        <dgm:presLayoutVars>
          <dgm:bulletEnabled val="1"/>
        </dgm:presLayoutVars>
      </dgm:prSet>
      <dgm:spPr/>
    </dgm:pt>
  </dgm:ptLst>
  <dgm:cxnLst>
    <dgm:cxn modelId="{2D365705-F296-4BF6-AD12-5F5DA4EBF946}" type="presOf" srcId="{417FC65C-8A64-4AEF-84B8-191672406AAE}" destId="{1200E234-D54D-48A0-B1C2-2643B02B1DC2}" srcOrd="0" destOrd="0" presId="urn:microsoft.com/office/officeart/2005/8/layout/radial4"/>
    <dgm:cxn modelId="{5D4F2913-AB6A-44FC-B6B0-297A8FD90A6D}" type="presOf" srcId="{DA7FF31B-085F-482B-AEDE-6A15B07824E9}" destId="{B5107BE1-1DF2-4877-AAAF-1F1CD7C8DED5}" srcOrd="0" destOrd="0" presId="urn:microsoft.com/office/officeart/2005/8/layout/radial4"/>
    <dgm:cxn modelId="{762EE018-54F7-4B0E-9825-76F2AD096D9E}" type="presOf" srcId="{1A78F30B-4B18-4B80-80A1-755E7F627A28}" destId="{1BA6CBFA-D32E-4875-A2DF-0027CACA4799}" srcOrd="0" destOrd="0" presId="urn:microsoft.com/office/officeart/2005/8/layout/radial4"/>
    <dgm:cxn modelId="{180C6F21-F0C5-4D84-8011-FC2D7C018F44}" srcId="{417FC65C-8A64-4AEF-84B8-191672406AAE}" destId="{29D99341-00F2-48D6-95D5-E6A05ADE33E2}" srcOrd="4" destOrd="0" parTransId="{87603E66-6677-4ECD-99A4-2BBBC0183E62}" sibTransId="{E0D62DB7-A5FC-402A-A1D9-75FDF548E990}"/>
    <dgm:cxn modelId="{27BB8029-6646-474E-B3B6-788FF7A2E8C7}" type="presOf" srcId="{09EEC49D-4E58-4F2B-A376-310409A38350}" destId="{BB681843-8066-43E3-B098-11B8467533C4}" srcOrd="0" destOrd="0" presId="urn:microsoft.com/office/officeart/2005/8/layout/radial4"/>
    <dgm:cxn modelId="{E4A39B2C-F28B-4ABF-8599-D8A63F246A4B}" srcId="{417FC65C-8A64-4AEF-84B8-191672406AAE}" destId="{B7FBBC1F-7583-48D2-8715-D81671925A93}" srcOrd="8" destOrd="0" parTransId="{69E69907-A9E5-4BE2-B513-A984ED15A923}" sibTransId="{4BEDBB3C-940E-49E3-B1AD-270E84503A30}"/>
    <dgm:cxn modelId="{969CB82D-397C-4A52-838F-5C889023B002}" srcId="{417FC65C-8A64-4AEF-84B8-191672406AAE}" destId="{07441C33-99F0-45AC-ABDF-F2E119C74278}" srcOrd="1" destOrd="0" parTransId="{3C5A4702-B180-405C-B66C-EA42E8AB4E70}" sibTransId="{B33B28CB-07BA-4373-91C7-BA9943EA10CE}"/>
    <dgm:cxn modelId="{31608232-413E-4A1A-9640-8EA529F8AE81}" type="presOf" srcId="{260909CB-76FF-4CD0-AD28-F2D8DE7CC291}" destId="{7BF2A105-400C-4FCF-BA17-F4183A8A9448}" srcOrd="0" destOrd="0" presId="urn:microsoft.com/office/officeart/2005/8/layout/radial4"/>
    <dgm:cxn modelId="{65D63C40-8DFC-40C8-8DD9-99DF2C8F1FE2}" type="presOf" srcId="{F04C47E9-ACE2-4FC5-B41F-F9FB4B3BBA97}" destId="{99FA541A-4986-4594-AAEE-728C035A64F3}" srcOrd="0" destOrd="0" presId="urn:microsoft.com/office/officeart/2005/8/layout/radial4"/>
    <dgm:cxn modelId="{2CE2F26B-1007-480B-9BB1-6E56667440AD}" type="presOf" srcId="{E31ECB26-2E55-4AE3-9F44-F1316FA83758}" destId="{5E923000-EC8E-4F3E-8A48-333EE4018B09}" srcOrd="0" destOrd="0" presId="urn:microsoft.com/office/officeart/2005/8/layout/radial4"/>
    <dgm:cxn modelId="{61EB154D-AA79-4255-B831-9E8EFE09EC59}" type="presOf" srcId="{526F085C-DF8F-44C2-A4E4-66E7930DD774}" destId="{7703BBF4-E1F8-434D-B0FC-CEBE26B1DCBF}" srcOrd="0" destOrd="0" presId="urn:microsoft.com/office/officeart/2005/8/layout/radial4"/>
    <dgm:cxn modelId="{2EBC2570-9D79-46EC-A70C-D1D89C7BDECA}" type="presOf" srcId="{87603E66-6677-4ECD-99A4-2BBBC0183E62}" destId="{1D81E4CE-6F7F-47C5-B7D6-E1657C6109A2}" srcOrd="0" destOrd="0" presId="urn:microsoft.com/office/officeart/2005/8/layout/radial4"/>
    <dgm:cxn modelId="{EE91C673-D963-4D6A-B4D8-0AF127C7A56A}" srcId="{417FC65C-8A64-4AEF-84B8-191672406AAE}" destId="{DA7FF31B-085F-482B-AEDE-6A15B07824E9}" srcOrd="7" destOrd="0" parTransId="{ABDD0AC1-E974-4947-BB52-64683A7F729D}" sibTransId="{0F97A1F2-CBCD-4DF0-802F-6205C33317E8}"/>
    <dgm:cxn modelId="{6459A175-5E25-45D3-BCE8-C3E3520C135C}" type="presOf" srcId="{CA02B9F5-80A2-4F50-8CD3-C5882FCB1E6F}" destId="{6DC049C4-9792-4B98-AD94-9A46FD14297C}" srcOrd="0" destOrd="0" presId="urn:microsoft.com/office/officeart/2005/8/layout/radial4"/>
    <dgm:cxn modelId="{DA7FAE7D-0FE2-4264-BA08-2C46FB07BF5C}" type="presOf" srcId="{B7FBBC1F-7583-48D2-8715-D81671925A93}" destId="{62C107E2-7A22-42C3-839F-D23FA22EABA1}" srcOrd="0" destOrd="0" presId="urn:microsoft.com/office/officeart/2005/8/layout/radial4"/>
    <dgm:cxn modelId="{49B1AB81-316F-4E9E-A36B-483F8A77A0C3}" type="presOf" srcId="{29D99341-00F2-48D6-95D5-E6A05ADE33E2}" destId="{5370AAC6-5C71-4B74-8AAB-8EA1753EF08C}" srcOrd="0" destOrd="0" presId="urn:microsoft.com/office/officeart/2005/8/layout/radial4"/>
    <dgm:cxn modelId="{DBD1B98D-9F00-4D33-86CF-F4EC8E7816E6}" type="presOf" srcId="{3C5A4702-B180-405C-B66C-EA42E8AB4E70}" destId="{8668BDC4-DD45-496C-962D-936381F99993}" srcOrd="0" destOrd="0" presId="urn:microsoft.com/office/officeart/2005/8/layout/radial4"/>
    <dgm:cxn modelId="{3301A18F-48ED-455D-9204-5C25B0BD86B8}" type="presOf" srcId="{ABDD0AC1-E974-4947-BB52-64683A7F729D}" destId="{058A4822-A228-4B85-885C-E933FAF42995}" srcOrd="0" destOrd="0" presId="urn:microsoft.com/office/officeart/2005/8/layout/radial4"/>
    <dgm:cxn modelId="{36299E96-76CD-4059-A8FB-C45FDCBDC3D2}" srcId="{E31ECB26-2E55-4AE3-9F44-F1316FA83758}" destId="{417FC65C-8A64-4AEF-84B8-191672406AAE}" srcOrd="0" destOrd="0" parTransId="{20FF6B2D-0659-4E98-BE8C-01616803CFAD}" sibTransId="{D37B14DE-8D77-4CC0-9967-16BE6F23A94A}"/>
    <dgm:cxn modelId="{B61F6DB4-166A-43A1-956A-CE0C7A85070E}" type="presOf" srcId="{7993AAD2-7B17-43FB-AEC6-5E54CE2891D5}" destId="{48A30887-67B0-4852-8D91-1CF72E9BCFC9}" srcOrd="0" destOrd="0" presId="urn:microsoft.com/office/officeart/2005/8/layout/radial4"/>
    <dgm:cxn modelId="{23CCC6B5-C797-4624-BC4C-F2755739F81D}" type="presOf" srcId="{07441C33-99F0-45AC-ABDF-F2E119C74278}" destId="{E4739CA8-09CE-4AB3-B5F0-B3CAA1DF9310}" srcOrd="0" destOrd="0" presId="urn:microsoft.com/office/officeart/2005/8/layout/radial4"/>
    <dgm:cxn modelId="{4C5A59B6-49EE-493C-9ABD-042262CD4AAB}" srcId="{417FC65C-8A64-4AEF-84B8-191672406AAE}" destId="{260909CB-76FF-4CD0-AD28-F2D8DE7CC291}" srcOrd="3" destOrd="0" parTransId="{DC379A1F-84DB-4809-AEA7-971376D04FC6}" sibTransId="{C7E52021-0D8D-40C2-8DC7-2C573628BB02}"/>
    <dgm:cxn modelId="{D6C5A5B8-11C0-4ACF-A2EE-B4006231B87E}" type="presOf" srcId="{7C793F49-3F10-4C2E-A915-D1BE8E26D67F}" destId="{D31EAA19-19E2-46E2-9730-C5B41B1FAADC}" srcOrd="0" destOrd="0" presId="urn:microsoft.com/office/officeart/2005/8/layout/radial4"/>
    <dgm:cxn modelId="{CBA9FCB9-84CC-40EE-8877-D9D50AB40926}" srcId="{417FC65C-8A64-4AEF-84B8-191672406AAE}" destId="{1A78F30B-4B18-4B80-80A1-755E7F627A28}" srcOrd="5" destOrd="0" parTransId="{09EEC49D-4E58-4F2B-A376-310409A38350}" sibTransId="{A6B225E7-E12F-4E0B-8FFF-547DD73DD261}"/>
    <dgm:cxn modelId="{6D9762C8-4B45-4025-91BB-F68AAC5D64D8}" type="presOf" srcId="{1432B5EB-8534-4D0D-905B-76D23279434F}" destId="{8CBD59E3-110C-4090-BF56-47D0F1CDBC1D}" srcOrd="0" destOrd="0" presId="urn:microsoft.com/office/officeart/2005/8/layout/radial4"/>
    <dgm:cxn modelId="{D5B5C7CB-EFF6-4FEA-8263-1019F3F3D026}" srcId="{417FC65C-8A64-4AEF-84B8-191672406AAE}" destId="{526F085C-DF8F-44C2-A4E4-66E7930DD774}" srcOrd="6" destOrd="0" parTransId="{7C793F49-3F10-4C2E-A915-D1BE8E26D67F}" sibTransId="{BC7472DA-21BA-49BB-813B-DD265FCB6679}"/>
    <dgm:cxn modelId="{8F38B0DF-7C75-4446-B4D1-DE935FD7E9CF}" srcId="{417FC65C-8A64-4AEF-84B8-191672406AAE}" destId="{F04C47E9-ACE2-4FC5-B41F-F9FB4B3BBA97}" srcOrd="0" destOrd="0" parTransId="{7993AAD2-7B17-43FB-AEC6-5E54CE2891D5}" sibTransId="{B37B4DAF-1109-4B7D-8D49-359F10277AF4}"/>
    <dgm:cxn modelId="{9709F0F3-2327-463B-B0B1-BC1B650F75D2}" srcId="{417FC65C-8A64-4AEF-84B8-191672406AAE}" destId="{1432B5EB-8534-4D0D-905B-76D23279434F}" srcOrd="2" destOrd="0" parTransId="{CA02B9F5-80A2-4F50-8CD3-C5882FCB1E6F}" sibTransId="{02CD2A49-E182-4167-B061-8AACFE9DF15E}"/>
    <dgm:cxn modelId="{036B13F8-2F5B-474A-B2D2-721ACA996506}" type="presOf" srcId="{69E69907-A9E5-4BE2-B513-A984ED15A923}" destId="{DECC428B-F9F3-4A7E-AA0C-B893D73C12CC}" srcOrd="0" destOrd="0" presId="urn:microsoft.com/office/officeart/2005/8/layout/radial4"/>
    <dgm:cxn modelId="{D057BBFA-B652-4D39-8CB1-40011AC27E4F}" type="presOf" srcId="{DC379A1F-84DB-4809-AEA7-971376D04FC6}" destId="{503E8214-AFDD-461F-B80D-5B6CC50B4E10}" srcOrd="0" destOrd="0" presId="urn:microsoft.com/office/officeart/2005/8/layout/radial4"/>
    <dgm:cxn modelId="{501F4673-3DA8-4555-AE9A-23D90EAB763F}" type="presParOf" srcId="{5E923000-EC8E-4F3E-8A48-333EE4018B09}" destId="{1200E234-D54D-48A0-B1C2-2643B02B1DC2}" srcOrd="0" destOrd="0" presId="urn:microsoft.com/office/officeart/2005/8/layout/radial4"/>
    <dgm:cxn modelId="{D141D4A6-08A4-4A26-A412-AAA1FF4E8B07}" type="presParOf" srcId="{5E923000-EC8E-4F3E-8A48-333EE4018B09}" destId="{48A30887-67B0-4852-8D91-1CF72E9BCFC9}" srcOrd="1" destOrd="0" presId="urn:microsoft.com/office/officeart/2005/8/layout/radial4"/>
    <dgm:cxn modelId="{6612B54F-DE3D-4BD8-8656-A9F61CF1AA35}" type="presParOf" srcId="{5E923000-EC8E-4F3E-8A48-333EE4018B09}" destId="{99FA541A-4986-4594-AAEE-728C035A64F3}" srcOrd="2" destOrd="0" presId="urn:microsoft.com/office/officeart/2005/8/layout/radial4"/>
    <dgm:cxn modelId="{9DB5459F-8C16-4471-9F73-44BB1FA4429C}" type="presParOf" srcId="{5E923000-EC8E-4F3E-8A48-333EE4018B09}" destId="{8668BDC4-DD45-496C-962D-936381F99993}" srcOrd="3" destOrd="0" presId="urn:microsoft.com/office/officeart/2005/8/layout/radial4"/>
    <dgm:cxn modelId="{E432004C-9A73-4C1E-AA45-FEB4352CE994}" type="presParOf" srcId="{5E923000-EC8E-4F3E-8A48-333EE4018B09}" destId="{E4739CA8-09CE-4AB3-B5F0-B3CAA1DF9310}" srcOrd="4" destOrd="0" presId="urn:microsoft.com/office/officeart/2005/8/layout/radial4"/>
    <dgm:cxn modelId="{28364B1F-BA4C-41BE-934B-43EFE8055B95}" type="presParOf" srcId="{5E923000-EC8E-4F3E-8A48-333EE4018B09}" destId="{6DC049C4-9792-4B98-AD94-9A46FD14297C}" srcOrd="5" destOrd="0" presId="urn:microsoft.com/office/officeart/2005/8/layout/radial4"/>
    <dgm:cxn modelId="{50446999-A963-49A2-B76F-1FE90A3D5179}" type="presParOf" srcId="{5E923000-EC8E-4F3E-8A48-333EE4018B09}" destId="{8CBD59E3-110C-4090-BF56-47D0F1CDBC1D}" srcOrd="6" destOrd="0" presId="urn:microsoft.com/office/officeart/2005/8/layout/radial4"/>
    <dgm:cxn modelId="{4A18B30B-18E3-46FF-A136-163C70A734E0}" type="presParOf" srcId="{5E923000-EC8E-4F3E-8A48-333EE4018B09}" destId="{503E8214-AFDD-461F-B80D-5B6CC50B4E10}" srcOrd="7" destOrd="0" presId="urn:microsoft.com/office/officeart/2005/8/layout/radial4"/>
    <dgm:cxn modelId="{F82367DD-E2E3-4F67-BCBE-E80172690418}" type="presParOf" srcId="{5E923000-EC8E-4F3E-8A48-333EE4018B09}" destId="{7BF2A105-400C-4FCF-BA17-F4183A8A9448}" srcOrd="8" destOrd="0" presId="urn:microsoft.com/office/officeart/2005/8/layout/radial4"/>
    <dgm:cxn modelId="{5405AA7F-28D4-4ADA-9B06-143D5B91378B}" type="presParOf" srcId="{5E923000-EC8E-4F3E-8A48-333EE4018B09}" destId="{1D81E4CE-6F7F-47C5-B7D6-E1657C6109A2}" srcOrd="9" destOrd="0" presId="urn:microsoft.com/office/officeart/2005/8/layout/radial4"/>
    <dgm:cxn modelId="{30E4F50B-EE1B-4501-81D9-84300F53D79E}" type="presParOf" srcId="{5E923000-EC8E-4F3E-8A48-333EE4018B09}" destId="{5370AAC6-5C71-4B74-8AAB-8EA1753EF08C}" srcOrd="10" destOrd="0" presId="urn:microsoft.com/office/officeart/2005/8/layout/radial4"/>
    <dgm:cxn modelId="{4DB3649E-D55E-4AD0-A114-9B4F3D55116B}" type="presParOf" srcId="{5E923000-EC8E-4F3E-8A48-333EE4018B09}" destId="{BB681843-8066-43E3-B098-11B8467533C4}" srcOrd="11" destOrd="0" presId="urn:microsoft.com/office/officeart/2005/8/layout/radial4"/>
    <dgm:cxn modelId="{ACEE5D82-4362-434F-8D13-D36C83489555}" type="presParOf" srcId="{5E923000-EC8E-4F3E-8A48-333EE4018B09}" destId="{1BA6CBFA-D32E-4875-A2DF-0027CACA4799}" srcOrd="12" destOrd="0" presId="urn:microsoft.com/office/officeart/2005/8/layout/radial4"/>
    <dgm:cxn modelId="{167C6362-3EC8-4176-A981-E0A89129D75B}" type="presParOf" srcId="{5E923000-EC8E-4F3E-8A48-333EE4018B09}" destId="{D31EAA19-19E2-46E2-9730-C5B41B1FAADC}" srcOrd="13" destOrd="0" presId="urn:microsoft.com/office/officeart/2005/8/layout/radial4"/>
    <dgm:cxn modelId="{D21E3985-AF67-444A-8BE4-2EE668B1A1BB}" type="presParOf" srcId="{5E923000-EC8E-4F3E-8A48-333EE4018B09}" destId="{7703BBF4-E1F8-434D-B0FC-CEBE26B1DCBF}" srcOrd="14" destOrd="0" presId="urn:microsoft.com/office/officeart/2005/8/layout/radial4"/>
    <dgm:cxn modelId="{A6720146-F601-477A-AABE-77EA6F2C1858}" type="presParOf" srcId="{5E923000-EC8E-4F3E-8A48-333EE4018B09}" destId="{058A4822-A228-4B85-885C-E933FAF42995}" srcOrd="15" destOrd="0" presId="urn:microsoft.com/office/officeart/2005/8/layout/radial4"/>
    <dgm:cxn modelId="{2422F291-BEA1-4651-AC10-E56ABA386499}" type="presParOf" srcId="{5E923000-EC8E-4F3E-8A48-333EE4018B09}" destId="{B5107BE1-1DF2-4877-AAAF-1F1CD7C8DED5}" srcOrd="16" destOrd="0" presId="urn:microsoft.com/office/officeart/2005/8/layout/radial4"/>
    <dgm:cxn modelId="{E7C14AAB-9477-4EED-91A1-C53D1ED127D8}" type="presParOf" srcId="{5E923000-EC8E-4F3E-8A48-333EE4018B09}" destId="{DECC428B-F9F3-4A7E-AA0C-B893D73C12CC}" srcOrd="17" destOrd="0" presId="urn:microsoft.com/office/officeart/2005/8/layout/radial4"/>
    <dgm:cxn modelId="{6CA6FA6F-0746-438C-A9CB-A258317592F2}" type="presParOf" srcId="{5E923000-EC8E-4F3E-8A48-333EE4018B09}" destId="{62C107E2-7A22-42C3-839F-D23FA22EABA1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C30607-D33F-40CB-8D0B-167E049ABB3E}" type="doc">
      <dgm:prSet loTypeId="urn:microsoft.com/office/officeart/2005/8/layout/radial3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7A8A747-D7F4-4D42-8FB0-03EC8B6E6091}">
      <dgm:prSet phldrT="[Text]"/>
      <dgm:spPr/>
      <dgm:t>
        <a:bodyPr/>
        <a:lstStyle/>
        <a:p>
          <a:r>
            <a:rPr lang="en-US" dirty="0"/>
            <a:t>Fear</a:t>
          </a:r>
        </a:p>
      </dgm:t>
    </dgm:pt>
    <dgm:pt modelId="{DA8EC6AF-82A9-4CB3-B2CC-BD2DF97EAA3B}" type="parTrans" cxnId="{0EE83E88-0CB0-46F4-A1AC-DC154247BFBF}">
      <dgm:prSet/>
      <dgm:spPr/>
      <dgm:t>
        <a:bodyPr/>
        <a:lstStyle/>
        <a:p>
          <a:endParaRPr lang="en-US"/>
        </a:p>
      </dgm:t>
    </dgm:pt>
    <dgm:pt modelId="{B532391D-EB22-4835-B4E6-2624CC3428CF}" type="sibTrans" cxnId="{0EE83E88-0CB0-46F4-A1AC-DC154247BFBF}">
      <dgm:prSet/>
      <dgm:spPr/>
      <dgm:t>
        <a:bodyPr/>
        <a:lstStyle/>
        <a:p>
          <a:endParaRPr lang="en-US"/>
        </a:p>
      </dgm:t>
    </dgm:pt>
    <dgm:pt modelId="{D3ED3AC2-CA7C-4B8D-BB7F-94A47C06CCF2}">
      <dgm:prSet phldrT="[Text]"/>
      <dgm:spPr/>
      <dgm:t>
        <a:bodyPr/>
        <a:lstStyle/>
        <a:p>
          <a:r>
            <a:rPr lang="en-US" dirty="0"/>
            <a:t>Seeking</a:t>
          </a:r>
        </a:p>
      </dgm:t>
    </dgm:pt>
    <dgm:pt modelId="{BC0AAC68-F1DA-415D-A51F-9E7C8009E11B}" type="parTrans" cxnId="{661E7C16-B691-4FAF-8BE3-CE17723CA865}">
      <dgm:prSet/>
      <dgm:spPr/>
      <dgm:t>
        <a:bodyPr/>
        <a:lstStyle/>
        <a:p>
          <a:endParaRPr lang="en-US"/>
        </a:p>
      </dgm:t>
    </dgm:pt>
    <dgm:pt modelId="{5E394240-D0A9-432F-97AE-CB283D9E1078}" type="sibTrans" cxnId="{661E7C16-B691-4FAF-8BE3-CE17723CA865}">
      <dgm:prSet/>
      <dgm:spPr/>
      <dgm:t>
        <a:bodyPr/>
        <a:lstStyle/>
        <a:p>
          <a:endParaRPr lang="en-US"/>
        </a:p>
      </dgm:t>
    </dgm:pt>
    <dgm:pt modelId="{A32A9D7E-7D18-4DFC-B483-2B3979A7F46F}">
      <dgm:prSet phldrT="[Text]"/>
      <dgm:spPr/>
      <dgm:t>
        <a:bodyPr/>
        <a:lstStyle/>
        <a:p>
          <a:r>
            <a:rPr lang="en-US" dirty="0"/>
            <a:t>Rage</a:t>
          </a:r>
        </a:p>
      </dgm:t>
    </dgm:pt>
    <dgm:pt modelId="{BB5BD1B5-DFD9-4386-875A-5189BB8DE58D}" type="parTrans" cxnId="{166D77BC-913A-431F-9DD2-CFB7182FE2ED}">
      <dgm:prSet/>
      <dgm:spPr/>
      <dgm:t>
        <a:bodyPr/>
        <a:lstStyle/>
        <a:p>
          <a:endParaRPr lang="en-US"/>
        </a:p>
      </dgm:t>
    </dgm:pt>
    <dgm:pt modelId="{CB87801D-C2FD-4599-89EF-2909E6663855}" type="sibTrans" cxnId="{166D77BC-913A-431F-9DD2-CFB7182FE2ED}">
      <dgm:prSet/>
      <dgm:spPr/>
      <dgm:t>
        <a:bodyPr/>
        <a:lstStyle/>
        <a:p>
          <a:endParaRPr lang="en-US"/>
        </a:p>
      </dgm:t>
    </dgm:pt>
    <dgm:pt modelId="{3F311915-66C4-422B-AD5C-D9D157256B23}">
      <dgm:prSet phldrT="[Text]"/>
      <dgm:spPr/>
      <dgm:t>
        <a:bodyPr/>
        <a:lstStyle/>
        <a:p>
          <a:r>
            <a:rPr lang="en-US" dirty="0"/>
            <a:t>Lust</a:t>
          </a:r>
        </a:p>
      </dgm:t>
    </dgm:pt>
    <dgm:pt modelId="{B28B85EC-052C-427D-AC3B-D7F4D92845D7}" type="parTrans" cxnId="{28C65B8C-33E0-4775-8638-2D69ECC56811}">
      <dgm:prSet/>
      <dgm:spPr/>
      <dgm:t>
        <a:bodyPr/>
        <a:lstStyle/>
        <a:p>
          <a:endParaRPr lang="en-US"/>
        </a:p>
      </dgm:t>
    </dgm:pt>
    <dgm:pt modelId="{E84FD148-3228-4161-8AA1-FDAE225D950B}" type="sibTrans" cxnId="{28C65B8C-33E0-4775-8638-2D69ECC56811}">
      <dgm:prSet/>
      <dgm:spPr/>
      <dgm:t>
        <a:bodyPr/>
        <a:lstStyle/>
        <a:p>
          <a:endParaRPr lang="en-US"/>
        </a:p>
      </dgm:t>
    </dgm:pt>
    <dgm:pt modelId="{4689DD0F-6E5C-4103-90A4-206EDA0512B8}">
      <dgm:prSet phldrT="[Text]"/>
      <dgm:spPr/>
      <dgm:t>
        <a:bodyPr/>
        <a:lstStyle/>
        <a:p>
          <a:r>
            <a:rPr lang="en-US" dirty="0"/>
            <a:t>Care</a:t>
          </a:r>
        </a:p>
      </dgm:t>
    </dgm:pt>
    <dgm:pt modelId="{DE934AB6-78B2-43BC-BDE5-4F0576F14216}" type="parTrans" cxnId="{C9CF54DE-C146-4A2F-B37D-4A0FAA41EDC2}">
      <dgm:prSet/>
      <dgm:spPr/>
      <dgm:t>
        <a:bodyPr/>
        <a:lstStyle/>
        <a:p>
          <a:endParaRPr lang="en-US"/>
        </a:p>
      </dgm:t>
    </dgm:pt>
    <dgm:pt modelId="{59A7C128-53D6-48BA-9EFA-3D3E689C3923}" type="sibTrans" cxnId="{C9CF54DE-C146-4A2F-B37D-4A0FAA41EDC2}">
      <dgm:prSet/>
      <dgm:spPr/>
      <dgm:t>
        <a:bodyPr/>
        <a:lstStyle/>
        <a:p>
          <a:endParaRPr lang="en-US"/>
        </a:p>
      </dgm:t>
    </dgm:pt>
    <dgm:pt modelId="{66A8C0AE-523A-4322-8121-84C9E54239C0}">
      <dgm:prSet phldrT="[Text]"/>
      <dgm:spPr/>
      <dgm:t>
        <a:bodyPr/>
        <a:lstStyle/>
        <a:p>
          <a:r>
            <a:rPr lang="en-US" dirty="0"/>
            <a:t>Panic</a:t>
          </a:r>
        </a:p>
      </dgm:t>
    </dgm:pt>
    <dgm:pt modelId="{C2280266-1967-4355-8722-BBA307290FC9}" type="parTrans" cxnId="{B962AAA2-EFFA-401F-B9E6-247E2ECE16AE}">
      <dgm:prSet/>
      <dgm:spPr/>
      <dgm:t>
        <a:bodyPr/>
        <a:lstStyle/>
        <a:p>
          <a:endParaRPr lang="en-US"/>
        </a:p>
      </dgm:t>
    </dgm:pt>
    <dgm:pt modelId="{ABDCD02B-6C92-4014-B088-249AE80BFA3B}" type="sibTrans" cxnId="{B962AAA2-EFFA-401F-B9E6-247E2ECE16AE}">
      <dgm:prSet/>
      <dgm:spPr/>
      <dgm:t>
        <a:bodyPr/>
        <a:lstStyle/>
        <a:p>
          <a:endParaRPr lang="en-US"/>
        </a:p>
      </dgm:t>
    </dgm:pt>
    <dgm:pt modelId="{4A035C42-29F3-47CC-84A8-91B576381735}">
      <dgm:prSet phldrT="[Text]"/>
      <dgm:spPr/>
      <dgm:t>
        <a:bodyPr/>
        <a:lstStyle/>
        <a:p>
          <a:r>
            <a:rPr lang="en-US" dirty="0"/>
            <a:t>Play</a:t>
          </a:r>
        </a:p>
      </dgm:t>
    </dgm:pt>
    <dgm:pt modelId="{05EF8931-61D2-49F2-A4E6-B19A14696BA7}" type="parTrans" cxnId="{8CA512FA-6453-4686-83D9-2B953340D0CF}">
      <dgm:prSet/>
      <dgm:spPr/>
      <dgm:t>
        <a:bodyPr/>
        <a:lstStyle/>
        <a:p>
          <a:endParaRPr lang="en-US"/>
        </a:p>
      </dgm:t>
    </dgm:pt>
    <dgm:pt modelId="{F3E78432-7FF5-428D-B94E-5106F1C7B295}" type="sibTrans" cxnId="{8CA512FA-6453-4686-83D9-2B953340D0CF}">
      <dgm:prSet/>
      <dgm:spPr/>
      <dgm:t>
        <a:bodyPr/>
        <a:lstStyle/>
        <a:p>
          <a:endParaRPr lang="en-US"/>
        </a:p>
      </dgm:t>
    </dgm:pt>
    <dgm:pt modelId="{FB028430-1323-46FC-8A9E-BC28F6BCA63A}">
      <dgm:prSet phldrT="[Text]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en-US" dirty="0"/>
            <a:t>Mammalian Neurological Affect</a:t>
          </a:r>
        </a:p>
      </dgm:t>
    </dgm:pt>
    <dgm:pt modelId="{73234DE4-D861-4479-A510-53DE07F1407B}" type="parTrans" cxnId="{B4EA533E-A44B-4556-85B7-DC7E7C445468}">
      <dgm:prSet/>
      <dgm:spPr/>
      <dgm:t>
        <a:bodyPr/>
        <a:lstStyle/>
        <a:p>
          <a:endParaRPr lang="en-US"/>
        </a:p>
      </dgm:t>
    </dgm:pt>
    <dgm:pt modelId="{6A5FCD42-50B7-46B7-91D8-E20A9A43C9FF}" type="sibTrans" cxnId="{B4EA533E-A44B-4556-85B7-DC7E7C445468}">
      <dgm:prSet/>
      <dgm:spPr/>
      <dgm:t>
        <a:bodyPr/>
        <a:lstStyle/>
        <a:p>
          <a:endParaRPr lang="en-US"/>
        </a:p>
      </dgm:t>
    </dgm:pt>
    <dgm:pt modelId="{BA64A067-9AF6-46ED-9760-29E8428025AF}" type="pres">
      <dgm:prSet presAssocID="{A3C30607-D33F-40CB-8D0B-167E049ABB3E}" presName="composite" presStyleCnt="0">
        <dgm:presLayoutVars>
          <dgm:chMax val="1"/>
          <dgm:dir/>
          <dgm:resizeHandles val="exact"/>
        </dgm:presLayoutVars>
      </dgm:prSet>
      <dgm:spPr/>
    </dgm:pt>
    <dgm:pt modelId="{4DF333BE-10E9-4B71-837F-D2F6D6D66464}" type="pres">
      <dgm:prSet presAssocID="{A3C30607-D33F-40CB-8D0B-167E049ABB3E}" presName="radial" presStyleCnt="0">
        <dgm:presLayoutVars>
          <dgm:animLvl val="ctr"/>
        </dgm:presLayoutVars>
      </dgm:prSet>
      <dgm:spPr/>
    </dgm:pt>
    <dgm:pt modelId="{75924D25-711A-43AE-9B9E-BAC687259750}" type="pres">
      <dgm:prSet presAssocID="{FB028430-1323-46FC-8A9E-BC28F6BCA63A}" presName="centerShape" presStyleLbl="vennNode1" presStyleIdx="0" presStyleCnt="8"/>
      <dgm:spPr/>
    </dgm:pt>
    <dgm:pt modelId="{41A6821C-D22D-4034-B9CE-144CB84E76AC}" type="pres">
      <dgm:prSet presAssocID="{57A8A747-D7F4-4D42-8FB0-03EC8B6E6091}" presName="node" presStyleLbl="vennNode1" presStyleIdx="1" presStyleCnt="8">
        <dgm:presLayoutVars>
          <dgm:bulletEnabled val="1"/>
        </dgm:presLayoutVars>
      </dgm:prSet>
      <dgm:spPr/>
    </dgm:pt>
    <dgm:pt modelId="{C0AAB3E3-D155-4882-8F83-0441C7E8041C}" type="pres">
      <dgm:prSet presAssocID="{D3ED3AC2-CA7C-4B8D-BB7F-94A47C06CCF2}" presName="node" presStyleLbl="vennNode1" presStyleIdx="2" presStyleCnt="8">
        <dgm:presLayoutVars>
          <dgm:bulletEnabled val="1"/>
        </dgm:presLayoutVars>
      </dgm:prSet>
      <dgm:spPr/>
    </dgm:pt>
    <dgm:pt modelId="{BD811965-C564-4DC0-A2DD-09DADDE6F9C1}" type="pres">
      <dgm:prSet presAssocID="{A32A9D7E-7D18-4DFC-B483-2B3979A7F46F}" presName="node" presStyleLbl="vennNode1" presStyleIdx="3" presStyleCnt="8">
        <dgm:presLayoutVars>
          <dgm:bulletEnabled val="1"/>
        </dgm:presLayoutVars>
      </dgm:prSet>
      <dgm:spPr/>
    </dgm:pt>
    <dgm:pt modelId="{58D69585-AA13-4280-AB2D-1023D3DAA2E8}" type="pres">
      <dgm:prSet presAssocID="{3F311915-66C4-422B-AD5C-D9D157256B23}" presName="node" presStyleLbl="vennNode1" presStyleIdx="4" presStyleCnt="8">
        <dgm:presLayoutVars>
          <dgm:bulletEnabled val="1"/>
        </dgm:presLayoutVars>
      </dgm:prSet>
      <dgm:spPr/>
    </dgm:pt>
    <dgm:pt modelId="{90F085A5-4EEE-4DAC-9915-3D376AB984D4}" type="pres">
      <dgm:prSet presAssocID="{4689DD0F-6E5C-4103-90A4-206EDA0512B8}" presName="node" presStyleLbl="vennNode1" presStyleIdx="5" presStyleCnt="8">
        <dgm:presLayoutVars>
          <dgm:bulletEnabled val="1"/>
        </dgm:presLayoutVars>
      </dgm:prSet>
      <dgm:spPr/>
    </dgm:pt>
    <dgm:pt modelId="{A2FEEB7E-45DB-4B26-BC36-EAEF8751B65D}" type="pres">
      <dgm:prSet presAssocID="{66A8C0AE-523A-4322-8121-84C9E54239C0}" presName="node" presStyleLbl="vennNode1" presStyleIdx="6" presStyleCnt="8">
        <dgm:presLayoutVars>
          <dgm:bulletEnabled val="1"/>
        </dgm:presLayoutVars>
      </dgm:prSet>
      <dgm:spPr/>
    </dgm:pt>
    <dgm:pt modelId="{D630081B-1515-4DEC-8FC7-72DC24136F34}" type="pres">
      <dgm:prSet presAssocID="{4A035C42-29F3-47CC-84A8-91B576381735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661E7C16-B691-4FAF-8BE3-CE17723CA865}" srcId="{FB028430-1323-46FC-8A9E-BC28F6BCA63A}" destId="{D3ED3AC2-CA7C-4B8D-BB7F-94A47C06CCF2}" srcOrd="1" destOrd="0" parTransId="{BC0AAC68-F1DA-415D-A51F-9E7C8009E11B}" sibTransId="{5E394240-D0A9-432F-97AE-CB283D9E1078}"/>
    <dgm:cxn modelId="{59887137-157C-494E-9050-B88AA53F07E3}" type="presOf" srcId="{FB028430-1323-46FC-8A9E-BC28F6BCA63A}" destId="{75924D25-711A-43AE-9B9E-BAC687259750}" srcOrd="0" destOrd="0" presId="urn:microsoft.com/office/officeart/2005/8/layout/radial3"/>
    <dgm:cxn modelId="{B4EA533E-A44B-4556-85B7-DC7E7C445468}" srcId="{A3C30607-D33F-40CB-8D0B-167E049ABB3E}" destId="{FB028430-1323-46FC-8A9E-BC28F6BCA63A}" srcOrd="0" destOrd="0" parTransId="{73234DE4-D861-4479-A510-53DE07F1407B}" sibTransId="{6A5FCD42-50B7-46B7-91D8-E20A9A43C9FF}"/>
    <dgm:cxn modelId="{6BFCD841-2285-4BD9-B2B7-E5CE5C2DAECD}" type="presOf" srcId="{66A8C0AE-523A-4322-8121-84C9E54239C0}" destId="{A2FEEB7E-45DB-4B26-BC36-EAEF8751B65D}" srcOrd="0" destOrd="0" presId="urn:microsoft.com/office/officeart/2005/8/layout/radial3"/>
    <dgm:cxn modelId="{8D623144-77FE-418A-B58D-2D329C10CB53}" type="presOf" srcId="{4689DD0F-6E5C-4103-90A4-206EDA0512B8}" destId="{90F085A5-4EEE-4DAC-9915-3D376AB984D4}" srcOrd="0" destOrd="0" presId="urn:microsoft.com/office/officeart/2005/8/layout/radial3"/>
    <dgm:cxn modelId="{2279F653-47E6-4015-A81B-2C7214CC4821}" type="presOf" srcId="{4A035C42-29F3-47CC-84A8-91B576381735}" destId="{D630081B-1515-4DEC-8FC7-72DC24136F34}" srcOrd="0" destOrd="0" presId="urn:microsoft.com/office/officeart/2005/8/layout/radial3"/>
    <dgm:cxn modelId="{845ED454-9FBF-4FCE-91E3-1897225D9ED3}" type="presOf" srcId="{D3ED3AC2-CA7C-4B8D-BB7F-94A47C06CCF2}" destId="{C0AAB3E3-D155-4882-8F83-0441C7E8041C}" srcOrd="0" destOrd="0" presId="urn:microsoft.com/office/officeart/2005/8/layout/radial3"/>
    <dgm:cxn modelId="{BF371A77-1DCC-4671-A777-C867F19356D9}" type="presOf" srcId="{A32A9D7E-7D18-4DFC-B483-2B3979A7F46F}" destId="{BD811965-C564-4DC0-A2DD-09DADDE6F9C1}" srcOrd="0" destOrd="0" presId="urn:microsoft.com/office/officeart/2005/8/layout/radial3"/>
    <dgm:cxn modelId="{0EE83E88-0CB0-46F4-A1AC-DC154247BFBF}" srcId="{FB028430-1323-46FC-8A9E-BC28F6BCA63A}" destId="{57A8A747-D7F4-4D42-8FB0-03EC8B6E6091}" srcOrd="0" destOrd="0" parTransId="{DA8EC6AF-82A9-4CB3-B2CC-BD2DF97EAA3B}" sibTransId="{B532391D-EB22-4835-B4E6-2624CC3428CF}"/>
    <dgm:cxn modelId="{28C65B8C-33E0-4775-8638-2D69ECC56811}" srcId="{FB028430-1323-46FC-8A9E-BC28F6BCA63A}" destId="{3F311915-66C4-422B-AD5C-D9D157256B23}" srcOrd="3" destOrd="0" parTransId="{B28B85EC-052C-427D-AC3B-D7F4D92845D7}" sibTransId="{E84FD148-3228-4161-8AA1-FDAE225D950B}"/>
    <dgm:cxn modelId="{B962AAA2-EFFA-401F-B9E6-247E2ECE16AE}" srcId="{FB028430-1323-46FC-8A9E-BC28F6BCA63A}" destId="{66A8C0AE-523A-4322-8121-84C9E54239C0}" srcOrd="5" destOrd="0" parTransId="{C2280266-1967-4355-8722-BBA307290FC9}" sibTransId="{ABDCD02B-6C92-4014-B088-249AE80BFA3B}"/>
    <dgm:cxn modelId="{5A0C80B6-FBD6-4C19-B063-EEB0AE5292F8}" type="presOf" srcId="{A3C30607-D33F-40CB-8D0B-167E049ABB3E}" destId="{BA64A067-9AF6-46ED-9760-29E8428025AF}" srcOrd="0" destOrd="0" presId="urn:microsoft.com/office/officeart/2005/8/layout/radial3"/>
    <dgm:cxn modelId="{166D77BC-913A-431F-9DD2-CFB7182FE2ED}" srcId="{FB028430-1323-46FC-8A9E-BC28F6BCA63A}" destId="{A32A9D7E-7D18-4DFC-B483-2B3979A7F46F}" srcOrd="2" destOrd="0" parTransId="{BB5BD1B5-DFD9-4386-875A-5189BB8DE58D}" sibTransId="{CB87801D-C2FD-4599-89EF-2909E6663855}"/>
    <dgm:cxn modelId="{E85455CE-BE43-4521-BB10-8280AE617BED}" type="presOf" srcId="{57A8A747-D7F4-4D42-8FB0-03EC8B6E6091}" destId="{41A6821C-D22D-4034-B9CE-144CB84E76AC}" srcOrd="0" destOrd="0" presId="urn:microsoft.com/office/officeart/2005/8/layout/radial3"/>
    <dgm:cxn modelId="{C9CF54DE-C146-4A2F-B37D-4A0FAA41EDC2}" srcId="{FB028430-1323-46FC-8A9E-BC28F6BCA63A}" destId="{4689DD0F-6E5C-4103-90A4-206EDA0512B8}" srcOrd="4" destOrd="0" parTransId="{DE934AB6-78B2-43BC-BDE5-4F0576F14216}" sibTransId="{59A7C128-53D6-48BA-9EFA-3D3E689C3923}"/>
    <dgm:cxn modelId="{8CA512FA-6453-4686-83D9-2B953340D0CF}" srcId="{FB028430-1323-46FC-8A9E-BC28F6BCA63A}" destId="{4A035C42-29F3-47CC-84A8-91B576381735}" srcOrd="6" destOrd="0" parTransId="{05EF8931-61D2-49F2-A4E6-B19A14696BA7}" sibTransId="{F3E78432-7FF5-428D-B94E-5106F1C7B295}"/>
    <dgm:cxn modelId="{C08796FB-28AE-48E6-933E-1961710638F9}" type="presOf" srcId="{3F311915-66C4-422B-AD5C-D9D157256B23}" destId="{58D69585-AA13-4280-AB2D-1023D3DAA2E8}" srcOrd="0" destOrd="0" presId="urn:microsoft.com/office/officeart/2005/8/layout/radial3"/>
    <dgm:cxn modelId="{12CD7C52-BDD2-4EF1-BD19-6AECCEC647DC}" type="presParOf" srcId="{BA64A067-9AF6-46ED-9760-29E8428025AF}" destId="{4DF333BE-10E9-4B71-837F-D2F6D6D66464}" srcOrd="0" destOrd="0" presId="urn:microsoft.com/office/officeart/2005/8/layout/radial3"/>
    <dgm:cxn modelId="{506A15D3-1AF4-4DF8-BB40-36E1F32D5028}" type="presParOf" srcId="{4DF333BE-10E9-4B71-837F-D2F6D6D66464}" destId="{75924D25-711A-43AE-9B9E-BAC687259750}" srcOrd="0" destOrd="0" presId="urn:microsoft.com/office/officeart/2005/8/layout/radial3"/>
    <dgm:cxn modelId="{E68BD296-6B9E-444B-A78A-4E0CB873FF69}" type="presParOf" srcId="{4DF333BE-10E9-4B71-837F-D2F6D6D66464}" destId="{41A6821C-D22D-4034-B9CE-144CB84E76AC}" srcOrd="1" destOrd="0" presId="urn:microsoft.com/office/officeart/2005/8/layout/radial3"/>
    <dgm:cxn modelId="{B5E18D0D-E123-4F28-BDFD-32589584846C}" type="presParOf" srcId="{4DF333BE-10E9-4B71-837F-D2F6D6D66464}" destId="{C0AAB3E3-D155-4882-8F83-0441C7E8041C}" srcOrd="2" destOrd="0" presId="urn:microsoft.com/office/officeart/2005/8/layout/radial3"/>
    <dgm:cxn modelId="{54DFDA4A-4AAF-472B-B216-6A7B8E5F6D2D}" type="presParOf" srcId="{4DF333BE-10E9-4B71-837F-D2F6D6D66464}" destId="{BD811965-C564-4DC0-A2DD-09DADDE6F9C1}" srcOrd="3" destOrd="0" presId="urn:microsoft.com/office/officeart/2005/8/layout/radial3"/>
    <dgm:cxn modelId="{73795098-B139-489C-92A9-F2C32D21E036}" type="presParOf" srcId="{4DF333BE-10E9-4B71-837F-D2F6D6D66464}" destId="{58D69585-AA13-4280-AB2D-1023D3DAA2E8}" srcOrd="4" destOrd="0" presId="urn:microsoft.com/office/officeart/2005/8/layout/radial3"/>
    <dgm:cxn modelId="{FFA348F2-F689-48E6-985B-E583193A5F7D}" type="presParOf" srcId="{4DF333BE-10E9-4B71-837F-D2F6D6D66464}" destId="{90F085A5-4EEE-4DAC-9915-3D376AB984D4}" srcOrd="5" destOrd="0" presId="urn:microsoft.com/office/officeart/2005/8/layout/radial3"/>
    <dgm:cxn modelId="{BB47284D-2DFC-4FE2-9F40-C48CBB3C4516}" type="presParOf" srcId="{4DF333BE-10E9-4B71-837F-D2F6D6D66464}" destId="{A2FEEB7E-45DB-4B26-BC36-EAEF8751B65D}" srcOrd="6" destOrd="0" presId="urn:microsoft.com/office/officeart/2005/8/layout/radial3"/>
    <dgm:cxn modelId="{9C532604-C466-46A3-A180-F6E279DA775B}" type="presParOf" srcId="{4DF333BE-10E9-4B71-837F-D2F6D6D66464}" destId="{D630081B-1515-4DEC-8FC7-72DC24136F34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63A7C7-B86B-440D-816E-D15418965200}" type="doc">
      <dgm:prSet loTypeId="urn:microsoft.com/office/officeart/2005/8/layout/radial4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5605D1F-67EE-4C69-821A-FC19F90336E9}">
      <dgm:prSet phldrT="[Text]"/>
      <dgm:spPr/>
      <dgm:t>
        <a:bodyPr/>
        <a:lstStyle/>
        <a:p>
          <a:r>
            <a:rPr lang="en-US" dirty="0"/>
            <a:t>Physiological Response &amp; Affect</a:t>
          </a:r>
        </a:p>
      </dgm:t>
    </dgm:pt>
    <dgm:pt modelId="{45EA4134-E193-4746-BD7C-6213B991E287}" type="parTrans" cxnId="{D6EE04D8-24FF-413E-9D3E-AD33F08F71B9}">
      <dgm:prSet/>
      <dgm:spPr/>
      <dgm:t>
        <a:bodyPr/>
        <a:lstStyle/>
        <a:p>
          <a:endParaRPr lang="en-US"/>
        </a:p>
      </dgm:t>
    </dgm:pt>
    <dgm:pt modelId="{29BB0779-BC81-4BE6-BFC6-356CF3BA7566}" type="sibTrans" cxnId="{D6EE04D8-24FF-413E-9D3E-AD33F08F71B9}">
      <dgm:prSet/>
      <dgm:spPr/>
      <dgm:t>
        <a:bodyPr/>
        <a:lstStyle/>
        <a:p>
          <a:endParaRPr lang="en-US"/>
        </a:p>
      </dgm:t>
    </dgm:pt>
    <dgm:pt modelId="{3CD361DC-97E6-4322-85C9-CBC44D005DD8}">
      <dgm:prSet phldrT="[Text]"/>
      <dgm:spPr/>
      <dgm:t>
        <a:bodyPr/>
        <a:lstStyle/>
        <a:p>
          <a:r>
            <a:rPr lang="en-US" dirty="0"/>
            <a:t>Experience</a:t>
          </a:r>
        </a:p>
      </dgm:t>
    </dgm:pt>
    <dgm:pt modelId="{F4D6A177-11EF-4F04-9AF5-C2D25CF34F86}" type="parTrans" cxnId="{C488777A-E7DB-4BB3-95B6-BCE4CD26D4DD}">
      <dgm:prSet/>
      <dgm:spPr/>
      <dgm:t>
        <a:bodyPr/>
        <a:lstStyle/>
        <a:p>
          <a:endParaRPr lang="en-US"/>
        </a:p>
      </dgm:t>
    </dgm:pt>
    <dgm:pt modelId="{F06FBBEA-27F3-42EC-B3FB-642A92A80762}" type="sibTrans" cxnId="{C488777A-E7DB-4BB3-95B6-BCE4CD26D4DD}">
      <dgm:prSet/>
      <dgm:spPr/>
      <dgm:t>
        <a:bodyPr/>
        <a:lstStyle/>
        <a:p>
          <a:endParaRPr lang="en-US"/>
        </a:p>
      </dgm:t>
    </dgm:pt>
    <dgm:pt modelId="{863ED040-3F4C-4BD2-8423-695A1075BED6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Emotion</a:t>
          </a:r>
        </a:p>
        <a:p>
          <a:r>
            <a:rPr lang="en-US" dirty="0"/>
            <a:t>Concepts</a:t>
          </a:r>
        </a:p>
      </dgm:t>
    </dgm:pt>
    <dgm:pt modelId="{D743A963-B810-426B-AD30-F1588E56F0C8}" type="parTrans" cxnId="{E0A30F52-4C02-49EE-826E-FC2BEC03A029}">
      <dgm:prSet/>
      <dgm:spPr/>
      <dgm:t>
        <a:bodyPr/>
        <a:lstStyle/>
        <a:p>
          <a:endParaRPr lang="en-US"/>
        </a:p>
      </dgm:t>
    </dgm:pt>
    <dgm:pt modelId="{DBA9FAF8-D6C2-4A2B-9F1D-447F9FA82FD1}" type="sibTrans" cxnId="{E0A30F52-4C02-49EE-826E-FC2BEC03A029}">
      <dgm:prSet/>
      <dgm:spPr/>
      <dgm:t>
        <a:bodyPr/>
        <a:lstStyle/>
        <a:p>
          <a:endParaRPr lang="en-US"/>
        </a:p>
      </dgm:t>
    </dgm:pt>
    <dgm:pt modelId="{5DBB4E19-A203-4920-B18C-20F3122447C5}">
      <dgm:prSet phldrT="[Text]"/>
      <dgm:spPr/>
      <dgm:t>
        <a:bodyPr/>
        <a:lstStyle/>
        <a:p>
          <a:r>
            <a:rPr lang="en-US" dirty="0"/>
            <a:t>Stimuli / Context</a:t>
          </a:r>
        </a:p>
      </dgm:t>
    </dgm:pt>
    <dgm:pt modelId="{72DE2744-786A-4617-9176-E3FA6F47540F}" type="parTrans" cxnId="{E2FDFE46-3678-4FBA-9A2B-8DE6F0351B21}">
      <dgm:prSet/>
      <dgm:spPr/>
      <dgm:t>
        <a:bodyPr/>
        <a:lstStyle/>
        <a:p>
          <a:endParaRPr lang="en-US"/>
        </a:p>
      </dgm:t>
    </dgm:pt>
    <dgm:pt modelId="{DC89488F-7082-4200-A1D5-7C405C8C6AAE}" type="sibTrans" cxnId="{E2FDFE46-3678-4FBA-9A2B-8DE6F0351B21}">
      <dgm:prSet/>
      <dgm:spPr/>
      <dgm:t>
        <a:bodyPr/>
        <a:lstStyle/>
        <a:p>
          <a:endParaRPr lang="en-US"/>
        </a:p>
      </dgm:t>
    </dgm:pt>
    <dgm:pt modelId="{BEE387C0-F496-4DB5-BFDD-B1183C002CF9}" type="pres">
      <dgm:prSet presAssocID="{4F63A7C7-B86B-440D-816E-D154189652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D7C767-00AE-4F36-8955-5D0F3910D3C2}" type="pres">
      <dgm:prSet presAssocID="{863ED040-3F4C-4BD2-8423-695A1075BED6}" presName="centerShape" presStyleLbl="node0" presStyleIdx="0" presStyleCnt="1"/>
      <dgm:spPr/>
    </dgm:pt>
    <dgm:pt modelId="{F79F1009-3903-4646-B865-E950BD4FFDCA}" type="pres">
      <dgm:prSet presAssocID="{72DE2744-786A-4617-9176-E3FA6F47540F}" presName="parTrans" presStyleLbl="bgSibTrans2D1" presStyleIdx="0" presStyleCnt="3"/>
      <dgm:spPr/>
    </dgm:pt>
    <dgm:pt modelId="{B01136EC-57E2-4A53-9583-28A2B0B68342}" type="pres">
      <dgm:prSet presAssocID="{5DBB4E19-A203-4920-B18C-20F3122447C5}" presName="node" presStyleLbl="node1" presStyleIdx="0" presStyleCnt="3">
        <dgm:presLayoutVars>
          <dgm:bulletEnabled val="1"/>
        </dgm:presLayoutVars>
      </dgm:prSet>
      <dgm:spPr/>
    </dgm:pt>
    <dgm:pt modelId="{6626C195-465A-494B-97A6-EE4B1777B61F}" type="pres">
      <dgm:prSet presAssocID="{45EA4134-E193-4746-BD7C-6213B991E287}" presName="parTrans" presStyleLbl="bgSibTrans2D1" presStyleIdx="1" presStyleCnt="3"/>
      <dgm:spPr/>
    </dgm:pt>
    <dgm:pt modelId="{5FCB96B1-D944-4B6B-A1DD-B43A6FD20386}" type="pres">
      <dgm:prSet presAssocID="{35605D1F-67EE-4C69-821A-FC19F90336E9}" presName="node" presStyleLbl="node1" presStyleIdx="1" presStyleCnt="3">
        <dgm:presLayoutVars>
          <dgm:bulletEnabled val="1"/>
        </dgm:presLayoutVars>
      </dgm:prSet>
      <dgm:spPr/>
    </dgm:pt>
    <dgm:pt modelId="{B6FE0D5D-445C-471C-8DB3-C5F97E0CD6B8}" type="pres">
      <dgm:prSet presAssocID="{F4D6A177-11EF-4F04-9AF5-C2D25CF34F86}" presName="parTrans" presStyleLbl="bgSibTrans2D1" presStyleIdx="2" presStyleCnt="3"/>
      <dgm:spPr/>
    </dgm:pt>
    <dgm:pt modelId="{9B03DE9F-26DE-459E-9593-424D609695E0}" type="pres">
      <dgm:prSet presAssocID="{3CD361DC-97E6-4322-85C9-CBC44D005DD8}" presName="node" presStyleLbl="node1" presStyleIdx="2" presStyleCnt="3">
        <dgm:presLayoutVars>
          <dgm:bulletEnabled val="1"/>
        </dgm:presLayoutVars>
      </dgm:prSet>
      <dgm:spPr/>
    </dgm:pt>
  </dgm:ptLst>
  <dgm:cxnLst>
    <dgm:cxn modelId="{84251704-1686-45FD-B9AD-BD9475660B7A}" type="presOf" srcId="{3CD361DC-97E6-4322-85C9-CBC44D005DD8}" destId="{9B03DE9F-26DE-459E-9593-424D609695E0}" srcOrd="0" destOrd="0" presId="urn:microsoft.com/office/officeart/2005/8/layout/radial4"/>
    <dgm:cxn modelId="{A02C7509-A16C-459B-A5D8-D9F556C27D3D}" type="presOf" srcId="{45EA4134-E193-4746-BD7C-6213B991E287}" destId="{6626C195-465A-494B-97A6-EE4B1777B61F}" srcOrd="0" destOrd="0" presId="urn:microsoft.com/office/officeart/2005/8/layout/radial4"/>
    <dgm:cxn modelId="{E2FDFE46-3678-4FBA-9A2B-8DE6F0351B21}" srcId="{863ED040-3F4C-4BD2-8423-695A1075BED6}" destId="{5DBB4E19-A203-4920-B18C-20F3122447C5}" srcOrd="0" destOrd="0" parTransId="{72DE2744-786A-4617-9176-E3FA6F47540F}" sibTransId="{DC89488F-7082-4200-A1D5-7C405C8C6AAE}"/>
    <dgm:cxn modelId="{70B7E948-1E10-4927-9691-A792C9835AF6}" type="presOf" srcId="{F4D6A177-11EF-4F04-9AF5-C2D25CF34F86}" destId="{B6FE0D5D-445C-471C-8DB3-C5F97E0CD6B8}" srcOrd="0" destOrd="0" presId="urn:microsoft.com/office/officeart/2005/8/layout/radial4"/>
    <dgm:cxn modelId="{E0A30F52-4C02-49EE-826E-FC2BEC03A029}" srcId="{4F63A7C7-B86B-440D-816E-D15418965200}" destId="{863ED040-3F4C-4BD2-8423-695A1075BED6}" srcOrd="0" destOrd="0" parTransId="{D743A963-B810-426B-AD30-F1588E56F0C8}" sibTransId="{DBA9FAF8-D6C2-4A2B-9F1D-447F9FA82FD1}"/>
    <dgm:cxn modelId="{C488777A-E7DB-4BB3-95B6-BCE4CD26D4DD}" srcId="{863ED040-3F4C-4BD2-8423-695A1075BED6}" destId="{3CD361DC-97E6-4322-85C9-CBC44D005DD8}" srcOrd="2" destOrd="0" parTransId="{F4D6A177-11EF-4F04-9AF5-C2D25CF34F86}" sibTransId="{F06FBBEA-27F3-42EC-B3FB-642A92A80762}"/>
    <dgm:cxn modelId="{D8450597-1933-44AD-BA00-5FC9DFFB857F}" type="presOf" srcId="{5DBB4E19-A203-4920-B18C-20F3122447C5}" destId="{B01136EC-57E2-4A53-9583-28A2B0B68342}" srcOrd="0" destOrd="0" presId="urn:microsoft.com/office/officeart/2005/8/layout/radial4"/>
    <dgm:cxn modelId="{995083A5-139E-4340-A443-E7A5A5067D2D}" type="presOf" srcId="{35605D1F-67EE-4C69-821A-FC19F90336E9}" destId="{5FCB96B1-D944-4B6B-A1DD-B43A6FD20386}" srcOrd="0" destOrd="0" presId="urn:microsoft.com/office/officeart/2005/8/layout/radial4"/>
    <dgm:cxn modelId="{18B44CAC-5177-41DE-BDC6-4B63C736EF83}" type="presOf" srcId="{72DE2744-786A-4617-9176-E3FA6F47540F}" destId="{F79F1009-3903-4646-B865-E950BD4FFDCA}" srcOrd="0" destOrd="0" presId="urn:microsoft.com/office/officeart/2005/8/layout/radial4"/>
    <dgm:cxn modelId="{3D8FB5B1-7D68-4251-849C-34F60E05752C}" type="presOf" srcId="{863ED040-3F4C-4BD2-8423-695A1075BED6}" destId="{79D7C767-00AE-4F36-8955-5D0F3910D3C2}" srcOrd="0" destOrd="0" presId="urn:microsoft.com/office/officeart/2005/8/layout/radial4"/>
    <dgm:cxn modelId="{D6EE04D8-24FF-413E-9D3E-AD33F08F71B9}" srcId="{863ED040-3F4C-4BD2-8423-695A1075BED6}" destId="{35605D1F-67EE-4C69-821A-FC19F90336E9}" srcOrd="1" destOrd="0" parTransId="{45EA4134-E193-4746-BD7C-6213B991E287}" sibTransId="{29BB0779-BC81-4BE6-BFC6-356CF3BA7566}"/>
    <dgm:cxn modelId="{E7364BE2-820B-410A-AA5F-4A1389ADBA20}" type="presOf" srcId="{4F63A7C7-B86B-440D-816E-D15418965200}" destId="{BEE387C0-F496-4DB5-BFDD-B1183C002CF9}" srcOrd="0" destOrd="0" presId="urn:microsoft.com/office/officeart/2005/8/layout/radial4"/>
    <dgm:cxn modelId="{0C9E80A7-4650-4843-8A01-021977532449}" type="presParOf" srcId="{BEE387C0-F496-4DB5-BFDD-B1183C002CF9}" destId="{79D7C767-00AE-4F36-8955-5D0F3910D3C2}" srcOrd="0" destOrd="0" presId="urn:microsoft.com/office/officeart/2005/8/layout/radial4"/>
    <dgm:cxn modelId="{3EF1FC52-0181-434D-81C9-10C24E7A1C4E}" type="presParOf" srcId="{BEE387C0-F496-4DB5-BFDD-B1183C002CF9}" destId="{F79F1009-3903-4646-B865-E950BD4FFDCA}" srcOrd="1" destOrd="0" presId="urn:microsoft.com/office/officeart/2005/8/layout/radial4"/>
    <dgm:cxn modelId="{BD3E4711-3289-4CC7-80DA-8C5D52D87136}" type="presParOf" srcId="{BEE387C0-F496-4DB5-BFDD-B1183C002CF9}" destId="{B01136EC-57E2-4A53-9583-28A2B0B68342}" srcOrd="2" destOrd="0" presId="urn:microsoft.com/office/officeart/2005/8/layout/radial4"/>
    <dgm:cxn modelId="{7C2F0AF4-6888-44A5-938B-CF7A24D493F1}" type="presParOf" srcId="{BEE387C0-F496-4DB5-BFDD-B1183C002CF9}" destId="{6626C195-465A-494B-97A6-EE4B1777B61F}" srcOrd="3" destOrd="0" presId="urn:microsoft.com/office/officeart/2005/8/layout/radial4"/>
    <dgm:cxn modelId="{2FFD80F2-3CA0-47A4-AE9E-47EC31F9D492}" type="presParOf" srcId="{BEE387C0-F496-4DB5-BFDD-B1183C002CF9}" destId="{5FCB96B1-D944-4B6B-A1DD-B43A6FD20386}" srcOrd="4" destOrd="0" presId="urn:microsoft.com/office/officeart/2005/8/layout/radial4"/>
    <dgm:cxn modelId="{F3EAF548-56E2-4183-AF0A-172FF1CE10C0}" type="presParOf" srcId="{BEE387C0-F496-4DB5-BFDD-B1183C002CF9}" destId="{B6FE0D5D-445C-471C-8DB3-C5F97E0CD6B8}" srcOrd="5" destOrd="0" presId="urn:microsoft.com/office/officeart/2005/8/layout/radial4"/>
    <dgm:cxn modelId="{7BDD4D6D-6E0A-4A43-A090-6A6180074F35}" type="presParOf" srcId="{BEE387C0-F496-4DB5-BFDD-B1183C002CF9}" destId="{9B03DE9F-26DE-459E-9593-424D609695E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6FE441-9418-4C35-BA37-DA03B08A79B9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0EA88D-526D-4B2F-8794-062E1CAF66E3}">
      <dgm:prSet phldrT="[Text]"/>
      <dgm:spPr/>
      <dgm:t>
        <a:bodyPr/>
        <a:lstStyle/>
        <a:p>
          <a:r>
            <a:rPr lang="en-US" dirty="0"/>
            <a:t>Internal Stimuli (Affect)</a:t>
          </a:r>
        </a:p>
      </dgm:t>
    </dgm:pt>
    <dgm:pt modelId="{CCBD76FF-F0BB-4DC4-B79D-D44CB8486BB7}" type="parTrans" cxnId="{FD86E265-3109-4B37-9439-AC9801A91DF7}">
      <dgm:prSet/>
      <dgm:spPr/>
      <dgm:t>
        <a:bodyPr/>
        <a:lstStyle/>
        <a:p>
          <a:endParaRPr lang="en-US"/>
        </a:p>
      </dgm:t>
    </dgm:pt>
    <dgm:pt modelId="{0C2CEA7D-65A0-4A2D-9EE7-189C1B60A853}" type="sibTrans" cxnId="{FD86E265-3109-4B37-9439-AC9801A91DF7}">
      <dgm:prSet/>
      <dgm:spPr/>
      <dgm:t>
        <a:bodyPr/>
        <a:lstStyle/>
        <a:p>
          <a:endParaRPr lang="en-US"/>
        </a:p>
      </dgm:t>
    </dgm:pt>
    <dgm:pt modelId="{F5F0877D-2E6E-4188-8A5D-E7CF66B4B2E6}">
      <dgm:prSet phldrT="[Text]"/>
      <dgm:spPr/>
      <dgm:t>
        <a:bodyPr/>
        <a:lstStyle/>
        <a:p>
          <a:r>
            <a:rPr lang="en-US" dirty="0"/>
            <a:t>Emotion Concepts</a:t>
          </a:r>
        </a:p>
      </dgm:t>
    </dgm:pt>
    <dgm:pt modelId="{0870EAD2-AEB2-41E1-913D-A34F14F995EE}" type="parTrans" cxnId="{624FB618-984E-4FD5-B025-91C37B1C4A35}">
      <dgm:prSet/>
      <dgm:spPr/>
      <dgm:t>
        <a:bodyPr/>
        <a:lstStyle/>
        <a:p>
          <a:endParaRPr lang="en-US"/>
        </a:p>
      </dgm:t>
    </dgm:pt>
    <dgm:pt modelId="{B711317E-0D40-4A22-ABC9-CDAA7B4CDFDC}" type="sibTrans" cxnId="{624FB618-984E-4FD5-B025-91C37B1C4A35}">
      <dgm:prSet/>
      <dgm:spPr/>
      <dgm:t>
        <a:bodyPr/>
        <a:lstStyle/>
        <a:p>
          <a:endParaRPr lang="en-US"/>
        </a:p>
      </dgm:t>
    </dgm:pt>
    <dgm:pt modelId="{4237690B-77F9-4D28-BAE0-8E8C8623E07F}">
      <dgm:prSet phldrT="[Text]"/>
      <dgm:spPr/>
      <dgm:t>
        <a:bodyPr/>
        <a:lstStyle/>
        <a:p>
          <a:r>
            <a:rPr lang="en-US" dirty="0" err="1"/>
            <a:t>Interoception</a:t>
          </a:r>
          <a:endParaRPr lang="en-US" dirty="0"/>
        </a:p>
      </dgm:t>
    </dgm:pt>
    <dgm:pt modelId="{501DBDAA-2147-40F1-A9AF-09192DED9039}" type="parTrans" cxnId="{0F4AF41A-E864-4AAC-A204-2AD214FE3FF6}">
      <dgm:prSet/>
      <dgm:spPr/>
      <dgm:t>
        <a:bodyPr/>
        <a:lstStyle/>
        <a:p>
          <a:endParaRPr lang="en-US"/>
        </a:p>
      </dgm:t>
    </dgm:pt>
    <dgm:pt modelId="{DDE5A657-7BBE-4417-B679-A4E6BC610A32}" type="sibTrans" cxnId="{0F4AF41A-E864-4AAC-A204-2AD214FE3FF6}">
      <dgm:prSet/>
      <dgm:spPr/>
      <dgm:t>
        <a:bodyPr/>
        <a:lstStyle/>
        <a:p>
          <a:endParaRPr lang="en-US"/>
        </a:p>
      </dgm:t>
    </dgm:pt>
    <dgm:pt modelId="{C765438F-A453-4E49-BCF9-523BCE6C0BB2}">
      <dgm:prSet phldrT="[Text]"/>
      <dgm:spPr/>
      <dgm:t>
        <a:bodyPr/>
        <a:lstStyle/>
        <a:p>
          <a:r>
            <a:rPr lang="en-US" dirty="0"/>
            <a:t>Prediction Loop Constructs Emotion</a:t>
          </a:r>
        </a:p>
      </dgm:t>
    </dgm:pt>
    <dgm:pt modelId="{AE1B3BD2-6F5D-4F91-8470-15C1068E2E1D}" type="parTrans" cxnId="{7EF8A1AF-0598-46F1-A096-5132EED5643E}">
      <dgm:prSet/>
      <dgm:spPr/>
      <dgm:t>
        <a:bodyPr/>
        <a:lstStyle/>
        <a:p>
          <a:endParaRPr lang="en-US"/>
        </a:p>
      </dgm:t>
    </dgm:pt>
    <dgm:pt modelId="{33F3A376-2E88-4151-ADF3-A0DD7267B647}" type="sibTrans" cxnId="{7EF8A1AF-0598-46F1-A096-5132EED5643E}">
      <dgm:prSet/>
      <dgm:spPr/>
      <dgm:t>
        <a:bodyPr/>
        <a:lstStyle/>
        <a:p>
          <a:endParaRPr lang="en-US"/>
        </a:p>
      </dgm:t>
    </dgm:pt>
    <dgm:pt modelId="{50834D2F-F87F-4272-8ABA-205A24DA27CC}">
      <dgm:prSet phldrT="[Text]"/>
      <dgm:spPr/>
      <dgm:t>
        <a:bodyPr/>
        <a:lstStyle/>
        <a:p>
          <a:r>
            <a:rPr lang="en-US" dirty="0"/>
            <a:t>External Stimuli (Optional)</a:t>
          </a:r>
        </a:p>
      </dgm:t>
    </dgm:pt>
    <dgm:pt modelId="{6F305CAE-A5E5-4371-9B1D-C45FA95FE171}" type="parTrans" cxnId="{A91055AC-A7DB-4466-9115-EE6AA8A06F13}">
      <dgm:prSet/>
      <dgm:spPr/>
      <dgm:t>
        <a:bodyPr/>
        <a:lstStyle/>
        <a:p>
          <a:endParaRPr lang="en-US"/>
        </a:p>
      </dgm:t>
    </dgm:pt>
    <dgm:pt modelId="{EE12C01D-E0BF-486F-9B73-548C3E5A15A7}" type="sibTrans" cxnId="{A91055AC-A7DB-4466-9115-EE6AA8A06F13}">
      <dgm:prSet/>
      <dgm:spPr/>
      <dgm:t>
        <a:bodyPr/>
        <a:lstStyle/>
        <a:p>
          <a:endParaRPr lang="en-US"/>
        </a:p>
      </dgm:t>
    </dgm:pt>
    <dgm:pt modelId="{F93262B1-69FB-4DE6-887A-F05BB4A6653E}" type="pres">
      <dgm:prSet presAssocID="{356FE441-9418-4C35-BA37-DA03B08A79B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AE779AD-BCB3-4CCB-B6F7-986645002AF9}" type="pres">
      <dgm:prSet presAssocID="{F5F0877D-2E6E-4188-8A5D-E7CF66B4B2E6}" presName="Accent5" presStyleCnt="0"/>
      <dgm:spPr/>
    </dgm:pt>
    <dgm:pt modelId="{DF9B1F3E-370B-4860-84FA-DF103C3741A9}" type="pres">
      <dgm:prSet presAssocID="{F5F0877D-2E6E-4188-8A5D-E7CF66B4B2E6}" presName="Accent" presStyleLbl="node1" presStyleIdx="0" presStyleCnt="5"/>
      <dgm:spPr/>
    </dgm:pt>
    <dgm:pt modelId="{8BAE193C-9041-45B4-8D98-BFB15FDC1132}" type="pres">
      <dgm:prSet presAssocID="{F5F0877D-2E6E-4188-8A5D-E7CF66B4B2E6}" presName="ParentBackground5" presStyleCnt="0"/>
      <dgm:spPr/>
    </dgm:pt>
    <dgm:pt modelId="{0A779972-2FEE-4BE5-965B-9E49331D9BE5}" type="pres">
      <dgm:prSet presAssocID="{F5F0877D-2E6E-4188-8A5D-E7CF66B4B2E6}" presName="ParentBackground" presStyleLbl="fgAcc1" presStyleIdx="0" presStyleCnt="5"/>
      <dgm:spPr/>
    </dgm:pt>
    <dgm:pt modelId="{5AB71231-09E3-49BA-B126-1A0A94613C5A}" type="pres">
      <dgm:prSet presAssocID="{F5F0877D-2E6E-4188-8A5D-E7CF66B4B2E6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CB66FD2-2AF6-48F6-B894-9B5123FB3589}" type="pres">
      <dgm:prSet presAssocID="{C765438F-A453-4E49-BCF9-523BCE6C0BB2}" presName="Accent4" presStyleCnt="0"/>
      <dgm:spPr/>
    </dgm:pt>
    <dgm:pt modelId="{6E085A2E-063E-4E32-9220-F71706FABA19}" type="pres">
      <dgm:prSet presAssocID="{C765438F-A453-4E49-BCF9-523BCE6C0BB2}" presName="Accent" presStyleLbl="node1" presStyleIdx="1" presStyleCnt="5"/>
      <dgm:spPr/>
    </dgm:pt>
    <dgm:pt modelId="{B4E2B6A8-EC00-4748-B9A6-A9E4C164F424}" type="pres">
      <dgm:prSet presAssocID="{C765438F-A453-4E49-BCF9-523BCE6C0BB2}" presName="ParentBackground4" presStyleCnt="0"/>
      <dgm:spPr/>
    </dgm:pt>
    <dgm:pt modelId="{37762FAE-814D-4B8B-8DAC-8CD41BEAF468}" type="pres">
      <dgm:prSet presAssocID="{C765438F-A453-4E49-BCF9-523BCE6C0BB2}" presName="ParentBackground" presStyleLbl="fgAcc1" presStyleIdx="1" presStyleCnt="5"/>
      <dgm:spPr/>
    </dgm:pt>
    <dgm:pt modelId="{790007F0-214E-4627-9D53-F7F9F36CDCCE}" type="pres">
      <dgm:prSet presAssocID="{C765438F-A453-4E49-BCF9-523BCE6C0BB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C13CD8E-50FE-44FC-A3EA-A94AB54DD1A0}" type="pres">
      <dgm:prSet presAssocID="{4237690B-77F9-4D28-BAE0-8E8C8623E07F}" presName="Accent3" presStyleCnt="0"/>
      <dgm:spPr/>
    </dgm:pt>
    <dgm:pt modelId="{08CAAD50-E3CC-47EB-9CD1-CB9738AEAE03}" type="pres">
      <dgm:prSet presAssocID="{4237690B-77F9-4D28-BAE0-8E8C8623E07F}" presName="Accent" presStyleLbl="node1" presStyleIdx="2" presStyleCnt="5"/>
      <dgm:spPr/>
    </dgm:pt>
    <dgm:pt modelId="{75CDE493-A1C6-46DD-BD37-46B19C599FC7}" type="pres">
      <dgm:prSet presAssocID="{4237690B-77F9-4D28-BAE0-8E8C8623E07F}" presName="ParentBackground3" presStyleCnt="0"/>
      <dgm:spPr/>
    </dgm:pt>
    <dgm:pt modelId="{72D48DB0-7198-4DCE-A099-A04E3E1E7686}" type="pres">
      <dgm:prSet presAssocID="{4237690B-77F9-4D28-BAE0-8E8C8623E07F}" presName="ParentBackground" presStyleLbl="fgAcc1" presStyleIdx="2" presStyleCnt="5"/>
      <dgm:spPr/>
    </dgm:pt>
    <dgm:pt modelId="{F9E04155-CD90-4677-91C3-49DCE9944EDE}" type="pres">
      <dgm:prSet presAssocID="{4237690B-77F9-4D28-BAE0-8E8C8623E07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8AA80AD-0586-4278-AE3E-1FF612F501D1}" type="pres">
      <dgm:prSet presAssocID="{CD0EA88D-526D-4B2F-8794-062E1CAF66E3}" presName="Accent2" presStyleCnt="0"/>
      <dgm:spPr/>
    </dgm:pt>
    <dgm:pt modelId="{F1C22A4E-8350-46E3-B90A-557BFDB1525C}" type="pres">
      <dgm:prSet presAssocID="{CD0EA88D-526D-4B2F-8794-062E1CAF66E3}" presName="Accent" presStyleLbl="node1" presStyleIdx="3" presStyleCnt="5"/>
      <dgm:spPr/>
    </dgm:pt>
    <dgm:pt modelId="{BA0655C8-4A39-41D3-B20A-FD3FC40F85E9}" type="pres">
      <dgm:prSet presAssocID="{CD0EA88D-526D-4B2F-8794-062E1CAF66E3}" presName="ParentBackground2" presStyleCnt="0"/>
      <dgm:spPr/>
    </dgm:pt>
    <dgm:pt modelId="{ACC2E3B5-9E63-4D97-A870-C1486E4D0A55}" type="pres">
      <dgm:prSet presAssocID="{CD0EA88D-526D-4B2F-8794-062E1CAF66E3}" presName="ParentBackground" presStyleLbl="fgAcc1" presStyleIdx="3" presStyleCnt="5"/>
      <dgm:spPr/>
    </dgm:pt>
    <dgm:pt modelId="{452A4B74-8507-4CE2-B277-55ECB42BFCCE}" type="pres">
      <dgm:prSet presAssocID="{CD0EA88D-526D-4B2F-8794-062E1CAF66E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E366968-5A8A-4766-B208-DBFD22EEBE78}" type="pres">
      <dgm:prSet presAssocID="{50834D2F-F87F-4272-8ABA-205A24DA27CC}" presName="Accent1" presStyleCnt="0"/>
      <dgm:spPr/>
    </dgm:pt>
    <dgm:pt modelId="{35B0C0BD-CD02-45BC-A911-C095E84F080B}" type="pres">
      <dgm:prSet presAssocID="{50834D2F-F87F-4272-8ABA-205A24DA27CC}" presName="Accent" presStyleLbl="node1" presStyleIdx="4" presStyleCnt="5"/>
      <dgm:spPr/>
    </dgm:pt>
    <dgm:pt modelId="{E5034CFA-7CB5-4AD4-9F5C-52FF65538382}" type="pres">
      <dgm:prSet presAssocID="{50834D2F-F87F-4272-8ABA-205A24DA27CC}" presName="ParentBackground1" presStyleCnt="0"/>
      <dgm:spPr/>
    </dgm:pt>
    <dgm:pt modelId="{0BEEB741-F322-471E-92A4-E87132095E27}" type="pres">
      <dgm:prSet presAssocID="{50834D2F-F87F-4272-8ABA-205A24DA27CC}" presName="ParentBackground" presStyleLbl="fgAcc1" presStyleIdx="4" presStyleCnt="5"/>
      <dgm:spPr/>
    </dgm:pt>
    <dgm:pt modelId="{D20FD647-9454-4B4A-9A65-CBFE23A4B322}" type="pres">
      <dgm:prSet presAssocID="{50834D2F-F87F-4272-8ABA-205A24DA27C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889E104-2350-4AE8-BD7A-63B464D7DD03}" type="presOf" srcId="{50834D2F-F87F-4272-8ABA-205A24DA27CC}" destId="{D20FD647-9454-4B4A-9A65-CBFE23A4B322}" srcOrd="1" destOrd="0" presId="urn:microsoft.com/office/officeart/2011/layout/CircleProcess"/>
    <dgm:cxn modelId="{624FB618-984E-4FD5-B025-91C37B1C4A35}" srcId="{356FE441-9418-4C35-BA37-DA03B08A79B9}" destId="{F5F0877D-2E6E-4188-8A5D-E7CF66B4B2E6}" srcOrd="4" destOrd="0" parTransId="{0870EAD2-AEB2-41E1-913D-A34F14F995EE}" sibTransId="{B711317E-0D40-4A22-ABC9-CDAA7B4CDFDC}"/>
    <dgm:cxn modelId="{0F4AF41A-E864-4AAC-A204-2AD214FE3FF6}" srcId="{356FE441-9418-4C35-BA37-DA03B08A79B9}" destId="{4237690B-77F9-4D28-BAE0-8E8C8623E07F}" srcOrd="2" destOrd="0" parTransId="{501DBDAA-2147-40F1-A9AF-09192DED9039}" sibTransId="{DDE5A657-7BBE-4417-B679-A4E6BC610A32}"/>
    <dgm:cxn modelId="{D83F1835-D62D-43EF-ABD8-8421FD77E6CF}" type="presOf" srcId="{50834D2F-F87F-4272-8ABA-205A24DA27CC}" destId="{0BEEB741-F322-471E-92A4-E87132095E27}" srcOrd="0" destOrd="0" presId="urn:microsoft.com/office/officeart/2011/layout/CircleProcess"/>
    <dgm:cxn modelId="{6B91F33B-1A5A-458A-873E-75278FDEE134}" type="presOf" srcId="{CD0EA88D-526D-4B2F-8794-062E1CAF66E3}" destId="{ACC2E3B5-9E63-4D97-A870-C1486E4D0A55}" srcOrd="0" destOrd="0" presId="urn:microsoft.com/office/officeart/2011/layout/CircleProcess"/>
    <dgm:cxn modelId="{BC88E33F-9ABF-4BF5-B45B-9FFCD1E2C930}" type="presOf" srcId="{C765438F-A453-4E49-BCF9-523BCE6C0BB2}" destId="{37762FAE-814D-4B8B-8DAC-8CD41BEAF468}" srcOrd="0" destOrd="0" presId="urn:microsoft.com/office/officeart/2011/layout/CircleProcess"/>
    <dgm:cxn modelId="{0BC05C5E-ECAA-49CE-AB58-350418526BBA}" type="presOf" srcId="{F5F0877D-2E6E-4188-8A5D-E7CF66B4B2E6}" destId="{5AB71231-09E3-49BA-B126-1A0A94613C5A}" srcOrd="1" destOrd="0" presId="urn:microsoft.com/office/officeart/2011/layout/CircleProcess"/>
    <dgm:cxn modelId="{67066F62-1964-41F5-87E5-EF5D8BCAA9DE}" type="presOf" srcId="{C765438F-A453-4E49-BCF9-523BCE6C0BB2}" destId="{790007F0-214E-4627-9D53-F7F9F36CDCCE}" srcOrd="1" destOrd="0" presId="urn:microsoft.com/office/officeart/2011/layout/CircleProcess"/>
    <dgm:cxn modelId="{2E172345-E632-44B5-B6F8-980897DC8AF8}" type="presOf" srcId="{356FE441-9418-4C35-BA37-DA03B08A79B9}" destId="{F93262B1-69FB-4DE6-887A-F05BB4A6653E}" srcOrd="0" destOrd="0" presId="urn:microsoft.com/office/officeart/2011/layout/CircleProcess"/>
    <dgm:cxn modelId="{FD86E265-3109-4B37-9439-AC9801A91DF7}" srcId="{356FE441-9418-4C35-BA37-DA03B08A79B9}" destId="{CD0EA88D-526D-4B2F-8794-062E1CAF66E3}" srcOrd="1" destOrd="0" parTransId="{CCBD76FF-F0BB-4DC4-B79D-D44CB8486BB7}" sibTransId="{0C2CEA7D-65A0-4A2D-9EE7-189C1B60A853}"/>
    <dgm:cxn modelId="{C924154F-528B-449C-A07C-AD65F2538505}" type="presOf" srcId="{F5F0877D-2E6E-4188-8A5D-E7CF66B4B2E6}" destId="{0A779972-2FEE-4BE5-965B-9E49331D9BE5}" srcOrd="0" destOrd="0" presId="urn:microsoft.com/office/officeart/2011/layout/CircleProcess"/>
    <dgm:cxn modelId="{C77F957A-3AB7-4763-8661-0EFC89EEA2C9}" type="presOf" srcId="{4237690B-77F9-4D28-BAE0-8E8C8623E07F}" destId="{F9E04155-CD90-4677-91C3-49DCE9944EDE}" srcOrd="1" destOrd="0" presId="urn:microsoft.com/office/officeart/2011/layout/CircleProcess"/>
    <dgm:cxn modelId="{08DA3284-C70A-48C5-BC9F-408E22CD4D40}" type="presOf" srcId="{4237690B-77F9-4D28-BAE0-8E8C8623E07F}" destId="{72D48DB0-7198-4DCE-A099-A04E3E1E7686}" srcOrd="0" destOrd="0" presId="urn:microsoft.com/office/officeart/2011/layout/CircleProcess"/>
    <dgm:cxn modelId="{A91055AC-A7DB-4466-9115-EE6AA8A06F13}" srcId="{356FE441-9418-4C35-BA37-DA03B08A79B9}" destId="{50834D2F-F87F-4272-8ABA-205A24DA27CC}" srcOrd="0" destOrd="0" parTransId="{6F305CAE-A5E5-4371-9B1D-C45FA95FE171}" sibTransId="{EE12C01D-E0BF-486F-9B73-548C3E5A15A7}"/>
    <dgm:cxn modelId="{7EF8A1AF-0598-46F1-A096-5132EED5643E}" srcId="{356FE441-9418-4C35-BA37-DA03B08A79B9}" destId="{C765438F-A453-4E49-BCF9-523BCE6C0BB2}" srcOrd="3" destOrd="0" parTransId="{AE1B3BD2-6F5D-4F91-8470-15C1068E2E1D}" sibTransId="{33F3A376-2E88-4151-ADF3-A0DD7267B647}"/>
    <dgm:cxn modelId="{8974D2DF-8281-47AC-A018-D7BFFBD53D83}" type="presOf" srcId="{CD0EA88D-526D-4B2F-8794-062E1CAF66E3}" destId="{452A4B74-8507-4CE2-B277-55ECB42BFCCE}" srcOrd="1" destOrd="0" presId="urn:microsoft.com/office/officeart/2011/layout/CircleProcess"/>
    <dgm:cxn modelId="{55ED2C62-EEDC-416F-95ED-B947656B4FB3}" type="presParOf" srcId="{F93262B1-69FB-4DE6-887A-F05BB4A6653E}" destId="{CAE779AD-BCB3-4CCB-B6F7-986645002AF9}" srcOrd="0" destOrd="0" presId="urn:microsoft.com/office/officeart/2011/layout/CircleProcess"/>
    <dgm:cxn modelId="{4BCC4B7E-68FD-4BF7-A5C9-C4E885F825E8}" type="presParOf" srcId="{CAE779AD-BCB3-4CCB-B6F7-986645002AF9}" destId="{DF9B1F3E-370B-4860-84FA-DF103C3741A9}" srcOrd="0" destOrd="0" presId="urn:microsoft.com/office/officeart/2011/layout/CircleProcess"/>
    <dgm:cxn modelId="{33758A33-F155-44A9-AFB7-E32728A96AFF}" type="presParOf" srcId="{F93262B1-69FB-4DE6-887A-F05BB4A6653E}" destId="{8BAE193C-9041-45B4-8D98-BFB15FDC1132}" srcOrd="1" destOrd="0" presId="urn:microsoft.com/office/officeart/2011/layout/CircleProcess"/>
    <dgm:cxn modelId="{4E2BDDA7-9D70-489E-89E8-7BBDD299143E}" type="presParOf" srcId="{8BAE193C-9041-45B4-8D98-BFB15FDC1132}" destId="{0A779972-2FEE-4BE5-965B-9E49331D9BE5}" srcOrd="0" destOrd="0" presId="urn:microsoft.com/office/officeart/2011/layout/CircleProcess"/>
    <dgm:cxn modelId="{4CE77291-5F11-43C7-AE50-013282BF9A1E}" type="presParOf" srcId="{F93262B1-69FB-4DE6-887A-F05BB4A6653E}" destId="{5AB71231-09E3-49BA-B126-1A0A94613C5A}" srcOrd="2" destOrd="0" presId="urn:microsoft.com/office/officeart/2011/layout/CircleProcess"/>
    <dgm:cxn modelId="{7C37DEB7-B0D8-45F5-A631-2076F70B219F}" type="presParOf" srcId="{F93262B1-69FB-4DE6-887A-F05BB4A6653E}" destId="{8CB66FD2-2AF6-48F6-B894-9B5123FB3589}" srcOrd="3" destOrd="0" presId="urn:microsoft.com/office/officeart/2011/layout/CircleProcess"/>
    <dgm:cxn modelId="{A9EEEA0E-6F9B-4A5A-93A3-FF88D3BE1085}" type="presParOf" srcId="{8CB66FD2-2AF6-48F6-B894-9B5123FB3589}" destId="{6E085A2E-063E-4E32-9220-F71706FABA19}" srcOrd="0" destOrd="0" presId="urn:microsoft.com/office/officeart/2011/layout/CircleProcess"/>
    <dgm:cxn modelId="{758B70AF-8599-4267-A5F7-78F3881B4F05}" type="presParOf" srcId="{F93262B1-69FB-4DE6-887A-F05BB4A6653E}" destId="{B4E2B6A8-EC00-4748-B9A6-A9E4C164F424}" srcOrd="4" destOrd="0" presId="urn:microsoft.com/office/officeart/2011/layout/CircleProcess"/>
    <dgm:cxn modelId="{0C27521F-E773-4C4A-85D6-44FFB0CB4634}" type="presParOf" srcId="{B4E2B6A8-EC00-4748-B9A6-A9E4C164F424}" destId="{37762FAE-814D-4B8B-8DAC-8CD41BEAF468}" srcOrd="0" destOrd="0" presId="urn:microsoft.com/office/officeart/2011/layout/CircleProcess"/>
    <dgm:cxn modelId="{03BEE5B6-F4FA-4670-B528-00F22DCC90D1}" type="presParOf" srcId="{F93262B1-69FB-4DE6-887A-F05BB4A6653E}" destId="{790007F0-214E-4627-9D53-F7F9F36CDCCE}" srcOrd="5" destOrd="0" presId="urn:microsoft.com/office/officeart/2011/layout/CircleProcess"/>
    <dgm:cxn modelId="{D404A2BB-316E-4284-B872-7BD0F143E1BA}" type="presParOf" srcId="{F93262B1-69FB-4DE6-887A-F05BB4A6653E}" destId="{9C13CD8E-50FE-44FC-A3EA-A94AB54DD1A0}" srcOrd="6" destOrd="0" presId="urn:microsoft.com/office/officeart/2011/layout/CircleProcess"/>
    <dgm:cxn modelId="{B1D7BD9E-E9EB-43BC-BB10-84213A0DAEEC}" type="presParOf" srcId="{9C13CD8E-50FE-44FC-A3EA-A94AB54DD1A0}" destId="{08CAAD50-E3CC-47EB-9CD1-CB9738AEAE03}" srcOrd="0" destOrd="0" presId="urn:microsoft.com/office/officeart/2011/layout/CircleProcess"/>
    <dgm:cxn modelId="{C4364996-C3EE-4ABA-B543-CE950A22F4BB}" type="presParOf" srcId="{F93262B1-69FB-4DE6-887A-F05BB4A6653E}" destId="{75CDE493-A1C6-46DD-BD37-46B19C599FC7}" srcOrd="7" destOrd="0" presId="urn:microsoft.com/office/officeart/2011/layout/CircleProcess"/>
    <dgm:cxn modelId="{F1D0655E-B742-42FE-8405-F296A2AAC41D}" type="presParOf" srcId="{75CDE493-A1C6-46DD-BD37-46B19C599FC7}" destId="{72D48DB0-7198-4DCE-A099-A04E3E1E7686}" srcOrd="0" destOrd="0" presId="urn:microsoft.com/office/officeart/2011/layout/CircleProcess"/>
    <dgm:cxn modelId="{2B7A4930-BA08-4DFE-B5F9-0126823E0E15}" type="presParOf" srcId="{F93262B1-69FB-4DE6-887A-F05BB4A6653E}" destId="{F9E04155-CD90-4677-91C3-49DCE9944EDE}" srcOrd="8" destOrd="0" presId="urn:microsoft.com/office/officeart/2011/layout/CircleProcess"/>
    <dgm:cxn modelId="{B04851C8-2217-4ABB-9F5B-2E0659C6E518}" type="presParOf" srcId="{F93262B1-69FB-4DE6-887A-F05BB4A6653E}" destId="{38AA80AD-0586-4278-AE3E-1FF612F501D1}" srcOrd="9" destOrd="0" presId="urn:microsoft.com/office/officeart/2011/layout/CircleProcess"/>
    <dgm:cxn modelId="{2AB23730-C26D-4A4B-B68C-DD544A3E56FB}" type="presParOf" srcId="{38AA80AD-0586-4278-AE3E-1FF612F501D1}" destId="{F1C22A4E-8350-46E3-B90A-557BFDB1525C}" srcOrd="0" destOrd="0" presId="urn:microsoft.com/office/officeart/2011/layout/CircleProcess"/>
    <dgm:cxn modelId="{3C0F1218-BD24-450E-9446-F9878D3CF809}" type="presParOf" srcId="{F93262B1-69FB-4DE6-887A-F05BB4A6653E}" destId="{BA0655C8-4A39-41D3-B20A-FD3FC40F85E9}" srcOrd="10" destOrd="0" presId="urn:microsoft.com/office/officeart/2011/layout/CircleProcess"/>
    <dgm:cxn modelId="{01ECDD70-233D-492A-8C04-07FC584CBB74}" type="presParOf" srcId="{BA0655C8-4A39-41D3-B20A-FD3FC40F85E9}" destId="{ACC2E3B5-9E63-4D97-A870-C1486E4D0A55}" srcOrd="0" destOrd="0" presId="urn:microsoft.com/office/officeart/2011/layout/CircleProcess"/>
    <dgm:cxn modelId="{C4F6521F-BDA6-4AF5-9DAF-FA7BCDF0971C}" type="presParOf" srcId="{F93262B1-69FB-4DE6-887A-F05BB4A6653E}" destId="{452A4B74-8507-4CE2-B277-55ECB42BFCCE}" srcOrd="11" destOrd="0" presId="urn:microsoft.com/office/officeart/2011/layout/CircleProcess"/>
    <dgm:cxn modelId="{39D3AA8A-8910-4311-8D28-14BBE37E48B3}" type="presParOf" srcId="{F93262B1-69FB-4DE6-887A-F05BB4A6653E}" destId="{FE366968-5A8A-4766-B208-DBFD22EEBE78}" srcOrd="12" destOrd="0" presId="urn:microsoft.com/office/officeart/2011/layout/CircleProcess"/>
    <dgm:cxn modelId="{975B416A-BA08-411B-8CD8-C8BDD3C72EAC}" type="presParOf" srcId="{FE366968-5A8A-4766-B208-DBFD22EEBE78}" destId="{35B0C0BD-CD02-45BC-A911-C095E84F080B}" srcOrd="0" destOrd="0" presId="urn:microsoft.com/office/officeart/2011/layout/CircleProcess"/>
    <dgm:cxn modelId="{D420FCE6-32C8-4A35-9EBA-7E0E90C4A5C3}" type="presParOf" srcId="{F93262B1-69FB-4DE6-887A-F05BB4A6653E}" destId="{E5034CFA-7CB5-4AD4-9F5C-52FF65538382}" srcOrd="13" destOrd="0" presId="urn:microsoft.com/office/officeart/2011/layout/CircleProcess"/>
    <dgm:cxn modelId="{59E81F2B-6343-40EA-A7C6-C54295FDA7B9}" type="presParOf" srcId="{E5034CFA-7CB5-4AD4-9F5C-52FF65538382}" destId="{0BEEB741-F322-471E-92A4-E87132095E27}" srcOrd="0" destOrd="0" presId="urn:microsoft.com/office/officeart/2011/layout/CircleProcess"/>
    <dgm:cxn modelId="{D5B27E91-722D-4395-8661-56C2BEE0E232}" type="presParOf" srcId="{F93262B1-69FB-4DE6-887A-F05BB4A6653E}" destId="{D20FD647-9454-4B4A-9A65-CBFE23A4B322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038044-6928-471A-8DE7-43810DD9FFB2}" type="doc">
      <dgm:prSet loTypeId="urn:microsoft.com/office/officeart/2011/layout/HexagonRadial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48467E9-3E59-42CE-8843-DACCB8988ACD}">
      <dgm:prSet phldrT="[Text]"/>
      <dgm:spPr/>
      <dgm:t>
        <a:bodyPr/>
        <a:lstStyle/>
        <a:p>
          <a:r>
            <a:rPr lang="en-US" dirty="0"/>
            <a:t>Emotion Episodes</a:t>
          </a:r>
        </a:p>
      </dgm:t>
    </dgm:pt>
    <dgm:pt modelId="{AF939DE1-F7BE-4544-BE96-5054885A1503}" type="parTrans" cxnId="{A9CFA35F-16D5-4144-8235-F3219B9A7CDA}">
      <dgm:prSet/>
      <dgm:spPr/>
      <dgm:t>
        <a:bodyPr/>
        <a:lstStyle/>
        <a:p>
          <a:endParaRPr lang="en-US"/>
        </a:p>
      </dgm:t>
    </dgm:pt>
    <dgm:pt modelId="{63A4A915-0D44-404F-9749-5C093FAB5722}" type="sibTrans" cxnId="{A9CFA35F-16D5-4144-8235-F3219B9A7CDA}">
      <dgm:prSet/>
      <dgm:spPr/>
      <dgm:t>
        <a:bodyPr/>
        <a:lstStyle/>
        <a:p>
          <a:endParaRPr lang="en-US"/>
        </a:p>
      </dgm:t>
    </dgm:pt>
    <dgm:pt modelId="{0DF349D8-EC24-4F6F-99C3-37550B19292D}">
      <dgm:prSet phldrT="[Text]"/>
      <dgm:spPr/>
      <dgm:t>
        <a:bodyPr/>
        <a:lstStyle/>
        <a:p>
          <a:r>
            <a:rPr lang="en-US" dirty="0"/>
            <a:t>Stimulus Change</a:t>
          </a:r>
        </a:p>
      </dgm:t>
    </dgm:pt>
    <dgm:pt modelId="{33C21960-269D-4912-B986-B555F8D25BC5}" type="parTrans" cxnId="{43AB7D95-DDC8-466A-80DF-0F1FCA197481}">
      <dgm:prSet/>
      <dgm:spPr/>
      <dgm:t>
        <a:bodyPr/>
        <a:lstStyle/>
        <a:p>
          <a:endParaRPr lang="en-US"/>
        </a:p>
      </dgm:t>
    </dgm:pt>
    <dgm:pt modelId="{EEF87D2E-C8EB-473C-B7C9-087E2972CC63}" type="sibTrans" cxnId="{43AB7D95-DDC8-466A-80DF-0F1FCA197481}">
      <dgm:prSet/>
      <dgm:spPr/>
      <dgm:t>
        <a:bodyPr/>
        <a:lstStyle/>
        <a:p>
          <a:endParaRPr lang="en-US"/>
        </a:p>
      </dgm:t>
    </dgm:pt>
    <dgm:pt modelId="{30E2AB50-7020-4EA6-A153-52F3E2E0EA8C}">
      <dgm:prSet phldrT="[Text]"/>
      <dgm:spPr/>
      <dgm:t>
        <a:bodyPr/>
        <a:lstStyle/>
        <a:p>
          <a:r>
            <a:rPr lang="en-US" dirty="0"/>
            <a:t>Stimulus Evaluation/ Appraisal</a:t>
          </a:r>
        </a:p>
      </dgm:t>
    </dgm:pt>
    <dgm:pt modelId="{C6F7B55E-0B02-4F24-BC98-9CA73AEF17F5}" type="parTrans" cxnId="{E9FD24F8-9F75-48D2-8885-8F307D189C5B}">
      <dgm:prSet/>
      <dgm:spPr/>
      <dgm:t>
        <a:bodyPr/>
        <a:lstStyle/>
        <a:p>
          <a:endParaRPr lang="en-US"/>
        </a:p>
      </dgm:t>
    </dgm:pt>
    <dgm:pt modelId="{462BF55A-B85E-4132-AD17-EE49CB95257D}" type="sibTrans" cxnId="{E9FD24F8-9F75-48D2-8885-8F307D189C5B}">
      <dgm:prSet/>
      <dgm:spPr/>
      <dgm:t>
        <a:bodyPr/>
        <a:lstStyle/>
        <a:p>
          <a:endParaRPr lang="en-US"/>
        </a:p>
      </dgm:t>
    </dgm:pt>
    <dgm:pt modelId="{CFBD1EB1-E970-404C-AC24-499251D94F1A}">
      <dgm:prSet phldrT="[Text]"/>
      <dgm:spPr/>
      <dgm:t>
        <a:bodyPr/>
        <a:lstStyle/>
        <a:p>
          <a:r>
            <a:rPr lang="en-US" dirty="0"/>
            <a:t>Action Tendencies</a:t>
          </a:r>
        </a:p>
      </dgm:t>
    </dgm:pt>
    <dgm:pt modelId="{4D95B506-7536-4F02-9A5E-381BD5C03E04}" type="parTrans" cxnId="{14EFA5E5-4CDE-46F7-990B-1FBBFEF10D37}">
      <dgm:prSet/>
      <dgm:spPr/>
      <dgm:t>
        <a:bodyPr/>
        <a:lstStyle/>
        <a:p>
          <a:endParaRPr lang="en-US"/>
        </a:p>
      </dgm:t>
    </dgm:pt>
    <dgm:pt modelId="{68D43B46-F81E-4548-9BF5-EFD82B834DEF}" type="sibTrans" cxnId="{14EFA5E5-4CDE-46F7-990B-1FBBFEF10D37}">
      <dgm:prSet/>
      <dgm:spPr/>
      <dgm:t>
        <a:bodyPr/>
        <a:lstStyle/>
        <a:p>
          <a:endParaRPr lang="en-US"/>
        </a:p>
      </dgm:t>
    </dgm:pt>
    <dgm:pt modelId="{52582860-8793-4B2A-B948-882A54477067}">
      <dgm:prSet phldrT="[Text]"/>
      <dgm:spPr/>
      <dgm:t>
        <a:bodyPr/>
        <a:lstStyle/>
        <a:p>
          <a:r>
            <a:rPr lang="en-US" dirty="0"/>
            <a:t>Somatic Responses</a:t>
          </a:r>
        </a:p>
      </dgm:t>
    </dgm:pt>
    <dgm:pt modelId="{F139F3BC-BFF6-45A8-B74A-B26367C0B813}" type="parTrans" cxnId="{448D8021-D40D-4C5D-B88A-9E63441E20BB}">
      <dgm:prSet/>
      <dgm:spPr/>
      <dgm:t>
        <a:bodyPr/>
        <a:lstStyle/>
        <a:p>
          <a:endParaRPr lang="en-US"/>
        </a:p>
      </dgm:t>
    </dgm:pt>
    <dgm:pt modelId="{6A4B74E4-81E9-4F74-A39C-14BF6DE63154}" type="sibTrans" cxnId="{448D8021-D40D-4C5D-B88A-9E63441E20BB}">
      <dgm:prSet/>
      <dgm:spPr/>
      <dgm:t>
        <a:bodyPr/>
        <a:lstStyle/>
        <a:p>
          <a:endParaRPr lang="en-US"/>
        </a:p>
      </dgm:t>
    </dgm:pt>
    <dgm:pt modelId="{64E67908-673E-45E9-98CD-E17F3EAD7418}">
      <dgm:prSet phldrT="[Text]"/>
      <dgm:spPr/>
      <dgm:t>
        <a:bodyPr/>
        <a:lstStyle/>
        <a:p>
          <a:r>
            <a:rPr lang="en-US" dirty="0"/>
            <a:t>Expressive Behavior</a:t>
          </a:r>
        </a:p>
      </dgm:t>
    </dgm:pt>
    <dgm:pt modelId="{5A2F297A-7709-4610-BC77-A32742DD4FC9}" type="parTrans" cxnId="{3D5C07FE-DCA2-4CD3-B181-88AFB85844DC}">
      <dgm:prSet/>
      <dgm:spPr/>
      <dgm:t>
        <a:bodyPr/>
        <a:lstStyle/>
        <a:p>
          <a:endParaRPr lang="en-US"/>
        </a:p>
      </dgm:t>
    </dgm:pt>
    <dgm:pt modelId="{1D59D7C2-DA7C-4344-B25B-ACA0A67AF958}" type="sibTrans" cxnId="{3D5C07FE-DCA2-4CD3-B181-88AFB85844DC}">
      <dgm:prSet/>
      <dgm:spPr/>
      <dgm:t>
        <a:bodyPr/>
        <a:lstStyle/>
        <a:p>
          <a:endParaRPr lang="en-US"/>
        </a:p>
      </dgm:t>
    </dgm:pt>
    <dgm:pt modelId="{96BAD63C-958C-4E99-998D-906058C27565}">
      <dgm:prSet phldrT="[Text]"/>
      <dgm:spPr/>
      <dgm:t>
        <a:bodyPr/>
        <a:lstStyle/>
        <a:p>
          <a:r>
            <a:rPr lang="en-US" dirty="0"/>
            <a:t>Emotion Experience</a:t>
          </a:r>
        </a:p>
      </dgm:t>
    </dgm:pt>
    <dgm:pt modelId="{312E11E7-4BD6-4B42-B473-C334E18C690E}" type="parTrans" cxnId="{D464A920-948F-4334-AC2B-335D8AC662C0}">
      <dgm:prSet/>
      <dgm:spPr/>
      <dgm:t>
        <a:bodyPr/>
        <a:lstStyle/>
        <a:p>
          <a:endParaRPr lang="en-US"/>
        </a:p>
      </dgm:t>
    </dgm:pt>
    <dgm:pt modelId="{854A9F93-8441-4F32-9E42-4571D4046259}" type="sibTrans" cxnId="{D464A920-948F-4334-AC2B-335D8AC662C0}">
      <dgm:prSet/>
      <dgm:spPr/>
      <dgm:t>
        <a:bodyPr/>
        <a:lstStyle/>
        <a:p>
          <a:endParaRPr lang="en-US"/>
        </a:p>
      </dgm:t>
    </dgm:pt>
    <dgm:pt modelId="{EF6891DD-B19E-45BA-8DB1-5695C828AB80}" type="pres">
      <dgm:prSet presAssocID="{F4038044-6928-471A-8DE7-43810DD9FFB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345E150-B5B4-421A-9BA2-F4A8EFF45245}" type="pres">
      <dgm:prSet presAssocID="{C48467E9-3E59-42CE-8843-DACCB8988ACD}" presName="Parent" presStyleLbl="node0" presStyleIdx="0" presStyleCnt="1">
        <dgm:presLayoutVars>
          <dgm:chMax val="6"/>
          <dgm:chPref val="6"/>
        </dgm:presLayoutVars>
      </dgm:prSet>
      <dgm:spPr/>
    </dgm:pt>
    <dgm:pt modelId="{D712ED02-5DB1-4DC0-BCFD-7C5ECF1C8D11}" type="pres">
      <dgm:prSet presAssocID="{0DF349D8-EC24-4F6F-99C3-37550B19292D}" presName="Accent1" presStyleCnt="0"/>
      <dgm:spPr/>
    </dgm:pt>
    <dgm:pt modelId="{DB99C37B-1B4C-4C38-9660-F2F5A2962007}" type="pres">
      <dgm:prSet presAssocID="{0DF349D8-EC24-4F6F-99C3-37550B19292D}" presName="Accent" presStyleLbl="bgShp" presStyleIdx="0" presStyleCnt="6"/>
      <dgm:spPr/>
    </dgm:pt>
    <dgm:pt modelId="{E008EF93-BD5F-4962-A1BE-185633B85FE4}" type="pres">
      <dgm:prSet presAssocID="{0DF349D8-EC24-4F6F-99C3-37550B19292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618E99C-1D1C-47F1-A9BA-6C5B9FA231DA}" type="pres">
      <dgm:prSet presAssocID="{30E2AB50-7020-4EA6-A153-52F3E2E0EA8C}" presName="Accent2" presStyleCnt="0"/>
      <dgm:spPr/>
    </dgm:pt>
    <dgm:pt modelId="{5A4C91CC-D00F-471B-88B1-79BA3A7E8C41}" type="pres">
      <dgm:prSet presAssocID="{30E2AB50-7020-4EA6-A153-52F3E2E0EA8C}" presName="Accent" presStyleLbl="bgShp" presStyleIdx="1" presStyleCnt="6"/>
      <dgm:spPr/>
    </dgm:pt>
    <dgm:pt modelId="{DFF3F35C-C75E-4EE5-A319-23B26ED7ADAA}" type="pres">
      <dgm:prSet presAssocID="{30E2AB50-7020-4EA6-A153-52F3E2E0EA8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0F866B6-1FF9-4340-98F0-15B0BC4D4661}" type="pres">
      <dgm:prSet presAssocID="{CFBD1EB1-E970-404C-AC24-499251D94F1A}" presName="Accent3" presStyleCnt="0"/>
      <dgm:spPr/>
    </dgm:pt>
    <dgm:pt modelId="{6CA6A400-9D07-4C3D-ADFA-93F1031B5620}" type="pres">
      <dgm:prSet presAssocID="{CFBD1EB1-E970-404C-AC24-499251D94F1A}" presName="Accent" presStyleLbl="bgShp" presStyleIdx="2" presStyleCnt="6"/>
      <dgm:spPr/>
    </dgm:pt>
    <dgm:pt modelId="{5F916F63-CE8B-4EC7-9CDF-B4C9BDDA29DE}" type="pres">
      <dgm:prSet presAssocID="{CFBD1EB1-E970-404C-AC24-499251D94F1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6D6CBF7-1BD8-481F-B56D-8A4895EAC160}" type="pres">
      <dgm:prSet presAssocID="{52582860-8793-4B2A-B948-882A54477067}" presName="Accent4" presStyleCnt="0"/>
      <dgm:spPr/>
    </dgm:pt>
    <dgm:pt modelId="{83CF9BF1-0162-48D6-8A27-E7063F74D012}" type="pres">
      <dgm:prSet presAssocID="{52582860-8793-4B2A-B948-882A54477067}" presName="Accent" presStyleLbl="bgShp" presStyleIdx="3" presStyleCnt="6"/>
      <dgm:spPr/>
    </dgm:pt>
    <dgm:pt modelId="{7C89BF37-ABD3-46BF-B937-51CAC7BAF383}" type="pres">
      <dgm:prSet presAssocID="{52582860-8793-4B2A-B948-882A544770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4221C08-8C38-49FE-AC19-6C5C609CF864}" type="pres">
      <dgm:prSet presAssocID="{64E67908-673E-45E9-98CD-E17F3EAD7418}" presName="Accent5" presStyleCnt="0"/>
      <dgm:spPr/>
    </dgm:pt>
    <dgm:pt modelId="{5C8D1E49-5047-4F31-9B24-88181035C5A9}" type="pres">
      <dgm:prSet presAssocID="{64E67908-673E-45E9-98CD-E17F3EAD7418}" presName="Accent" presStyleLbl="bgShp" presStyleIdx="4" presStyleCnt="6"/>
      <dgm:spPr/>
    </dgm:pt>
    <dgm:pt modelId="{09FA2FB3-5114-4DBF-9EE1-42283DDD7D6A}" type="pres">
      <dgm:prSet presAssocID="{64E67908-673E-45E9-98CD-E17F3EAD741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23F7934-A974-47E9-9863-75C075B304F8}" type="pres">
      <dgm:prSet presAssocID="{96BAD63C-958C-4E99-998D-906058C27565}" presName="Accent6" presStyleCnt="0"/>
      <dgm:spPr/>
    </dgm:pt>
    <dgm:pt modelId="{643B3385-367F-4728-AD28-5F7A769A6489}" type="pres">
      <dgm:prSet presAssocID="{96BAD63C-958C-4E99-998D-906058C27565}" presName="Accent" presStyleLbl="bgShp" presStyleIdx="5" presStyleCnt="6"/>
      <dgm:spPr/>
    </dgm:pt>
    <dgm:pt modelId="{28C81327-11E0-44F6-97F2-A7B059612F77}" type="pres">
      <dgm:prSet presAssocID="{96BAD63C-958C-4E99-998D-906058C2756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464A920-948F-4334-AC2B-335D8AC662C0}" srcId="{C48467E9-3E59-42CE-8843-DACCB8988ACD}" destId="{96BAD63C-958C-4E99-998D-906058C27565}" srcOrd="5" destOrd="0" parTransId="{312E11E7-4BD6-4B42-B473-C334E18C690E}" sibTransId="{854A9F93-8441-4F32-9E42-4571D4046259}"/>
    <dgm:cxn modelId="{448D8021-D40D-4C5D-B88A-9E63441E20BB}" srcId="{C48467E9-3E59-42CE-8843-DACCB8988ACD}" destId="{52582860-8793-4B2A-B948-882A54477067}" srcOrd="3" destOrd="0" parTransId="{F139F3BC-BFF6-45A8-B74A-B26367C0B813}" sibTransId="{6A4B74E4-81E9-4F74-A39C-14BF6DE63154}"/>
    <dgm:cxn modelId="{66C41733-9010-41F0-8C91-AB4FAB5A348D}" type="presOf" srcId="{F4038044-6928-471A-8DE7-43810DD9FFB2}" destId="{EF6891DD-B19E-45BA-8DB1-5695C828AB80}" srcOrd="0" destOrd="0" presId="urn:microsoft.com/office/officeart/2011/layout/HexagonRadial"/>
    <dgm:cxn modelId="{C340473D-F9F9-4120-AA07-B0117D03C5AE}" type="presOf" srcId="{64E67908-673E-45E9-98CD-E17F3EAD7418}" destId="{09FA2FB3-5114-4DBF-9EE1-42283DDD7D6A}" srcOrd="0" destOrd="0" presId="urn:microsoft.com/office/officeart/2011/layout/HexagonRadial"/>
    <dgm:cxn modelId="{A9CFA35F-16D5-4144-8235-F3219B9A7CDA}" srcId="{F4038044-6928-471A-8DE7-43810DD9FFB2}" destId="{C48467E9-3E59-42CE-8843-DACCB8988ACD}" srcOrd="0" destOrd="0" parTransId="{AF939DE1-F7BE-4544-BE96-5054885A1503}" sibTransId="{63A4A915-0D44-404F-9749-5C093FAB5722}"/>
    <dgm:cxn modelId="{5DF3037A-82F3-4EFF-A56A-78CCFC8EB555}" type="presOf" srcId="{0DF349D8-EC24-4F6F-99C3-37550B19292D}" destId="{E008EF93-BD5F-4962-A1BE-185633B85FE4}" srcOrd="0" destOrd="0" presId="urn:microsoft.com/office/officeart/2011/layout/HexagonRadial"/>
    <dgm:cxn modelId="{01029690-9144-49CD-9E8F-E473AD416127}" type="presOf" srcId="{96BAD63C-958C-4E99-998D-906058C27565}" destId="{28C81327-11E0-44F6-97F2-A7B059612F77}" srcOrd="0" destOrd="0" presId="urn:microsoft.com/office/officeart/2011/layout/HexagonRadial"/>
    <dgm:cxn modelId="{43AB7D95-DDC8-466A-80DF-0F1FCA197481}" srcId="{C48467E9-3E59-42CE-8843-DACCB8988ACD}" destId="{0DF349D8-EC24-4F6F-99C3-37550B19292D}" srcOrd="0" destOrd="0" parTransId="{33C21960-269D-4912-B986-B555F8D25BC5}" sibTransId="{EEF87D2E-C8EB-473C-B7C9-087E2972CC63}"/>
    <dgm:cxn modelId="{2D6B3E99-8A1B-4437-8880-81ADD6B78F8F}" type="presOf" srcId="{CFBD1EB1-E970-404C-AC24-499251D94F1A}" destId="{5F916F63-CE8B-4EC7-9CDF-B4C9BDDA29DE}" srcOrd="0" destOrd="0" presId="urn:microsoft.com/office/officeart/2011/layout/HexagonRadial"/>
    <dgm:cxn modelId="{7A59829D-8011-4875-B553-18F782A3610F}" type="presOf" srcId="{C48467E9-3E59-42CE-8843-DACCB8988ACD}" destId="{D345E150-B5B4-421A-9BA2-F4A8EFF45245}" srcOrd="0" destOrd="0" presId="urn:microsoft.com/office/officeart/2011/layout/HexagonRadial"/>
    <dgm:cxn modelId="{75792FC4-EEE2-4466-B7E2-F573AEBE8C00}" type="presOf" srcId="{52582860-8793-4B2A-B948-882A54477067}" destId="{7C89BF37-ABD3-46BF-B937-51CAC7BAF383}" srcOrd="0" destOrd="0" presId="urn:microsoft.com/office/officeart/2011/layout/HexagonRadial"/>
    <dgm:cxn modelId="{14EFA5E5-4CDE-46F7-990B-1FBBFEF10D37}" srcId="{C48467E9-3E59-42CE-8843-DACCB8988ACD}" destId="{CFBD1EB1-E970-404C-AC24-499251D94F1A}" srcOrd="2" destOrd="0" parTransId="{4D95B506-7536-4F02-9A5E-381BD5C03E04}" sibTransId="{68D43B46-F81E-4548-9BF5-EFD82B834DEF}"/>
    <dgm:cxn modelId="{ADEC12F3-A381-4C22-B191-D4D2459E95E3}" type="presOf" srcId="{30E2AB50-7020-4EA6-A153-52F3E2E0EA8C}" destId="{DFF3F35C-C75E-4EE5-A319-23B26ED7ADAA}" srcOrd="0" destOrd="0" presId="urn:microsoft.com/office/officeart/2011/layout/HexagonRadial"/>
    <dgm:cxn modelId="{E9FD24F8-9F75-48D2-8885-8F307D189C5B}" srcId="{C48467E9-3E59-42CE-8843-DACCB8988ACD}" destId="{30E2AB50-7020-4EA6-A153-52F3E2E0EA8C}" srcOrd="1" destOrd="0" parTransId="{C6F7B55E-0B02-4F24-BC98-9CA73AEF17F5}" sibTransId="{462BF55A-B85E-4132-AD17-EE49CB95257D}"/>
    <dgm:cxn modelId="{3D5C07FE-DCA2-4CD3-B181-88AFB85844DC}" srcId="{C48467E9-3E59-42CE-8843-DACCB8988ACD}" destId="{64E67908-673E-45E9-98CD-E17F3EAD7418}" srcOrd="4" destOrd="0" parTransId="{5A2F297A-7709-4610-BC77-A32742DD4FC9}" sibTransId="{1D59D7C2-DA7C-4344-B25B-ACA0A67AF958}"/>
    <dgm:cxn modelId="{84F2465D-1255-44DA-A30C-05D6EBB3C71F}" type="presParOf" srcId="{EF6891DD-B19E-45BA-8DB1-5695C828AB80}" destId="{D345E150-B5B4-421A-9BA2-F4A8EFF45245}" srcOrd="0" destOrd="0" presId="urn:microsoft.com/office/officeart/2011/layout/HexagonRadial"/>
    <dgm:cxn modelId="{6C86355F-F6FA-4AAB-91FC-2A9A5C636BE5}" type="presParOf" srcId="{EF6891DD-B19E-45BA-8DB1-5695C828AB80}" destId="{D712ED02-5DB1-4DC0-BCFD-7C5ECF1C8D11}" srcOrd="1" destOrd="0" presId="urn:microsoft.com/office/officeart/2011/layout/HexagonRadial"/>
    <dgm:cxn modelId="{39812341-653C-4540-85EE-F1BABD8380D1}" type="presParOf" srcId="{D712ED02-5DB1-4DC0-BCFD-7C5ECF1C8D11}" destId="{DB99C37B-1B4C-4C38-9660-F2F5A2962007}" srcOrd="0" destOrd="0" presId="urn:microsoft.com/office/officeart/2011/layout/HexagonRadial"/>
    <dgm:cxn modelId="{1F30BDD6-7198-4FB0-91BD-6168B525496B}" type="presParOf" srcId="{EF6891DD-B19E-45BA-8DB1-5695C828AB80}" destId="{E008EF93-BD5F-4962-A1BE-185633B85FE4}" srcOrd="2" destOrd="0" presId="urn:microsoft.com/office/officeart/2011/layout/HexagonRadial"/>
    <dgm:cxn modelId="{A09CC694-F121-4305-9919-965B6F164DAF}" type="presParOf" srcId="{EF6891DD-B19E-45BA-8DB1-5695C828AB80}" destId="{5618E99C-1D1C-47F1-A9BA-6C5B9FA231DA}" srcOrd="3" destOrd="0" presId="urn:microsoft.com/office/officeart/2011/layout/HexagonRadial"/>
    <dgm:cxn modelId="{BF0CFFF7-2C6E-44BE-A1E0-A49F701B2038}" type="presParOf" srcId="{5618E99C-1D1C-47F1-A9BA-6C5B9FA231DA}" destId="{5A4C91CC-D00F-471B-88B1-79BA3A7E8C41}" srcOrd="0" destOrd="0" presId="urn:microsoft.com/office/officeart/2011/layout/HexagonRadial"/>
    <dgm:cxn modelId="{0C772C9C-A037-450A-8FD4-39ADBBAB8513}" type="presParOf" srcId="{EF6891DD-B19E-45BA-8DB1-5695C828AB80}" destId="{DFF3F35C-C75E-4EE5-A319-23B26ED7ADAA}" srcOrd="4" destOrd="0" presId="urn:microsoft.com/office/officeart/2011/layout/HexagonRadial"/>
    <dgm:cxn modelId="{D2269BFC-4E42-4E4E-A68C-2C0CC67112A8}" type="presParOf" srcId="{EF6891DD-B19E-45BA-8DB1-5695C828AB80}" destId="{E0F866B6-1FF9-4340-98F0-15B0BC4D4661}" srcOrd="5" destOrd="0" presId="urn:microsoft.com/office/officeart/2011/layout/HexagonRadial"/>
    <dgm:cxn modelId="{835EB61C-C9EA-41B8-B106-D854CDEC7A14}" type="presParOf" srcId="{E0F866B6-1FF9-4340-98F0-15B0BC4D4661}" destId="{6CA6A400-9D07-4C3D-ADFA-93F1031B5620}" srcOrd="0" destOrd="0" presId="urn:microsoft.com/office/officeart/2011/layout/HexagonRadial"/>
    <dgm:cxn modelId="{40FE6DA8-63D1-4208-A203-E1903FC4C84A}" type="presParOf" srcId="{EF6891DD-B19E-45BA-8DB1-5695C828AB80}" destId="{5F916F63-CE8B-4EC7-9CDF-B4C9BDDA29DE}" srcOrd="6" destOrd="0" presId="urn:microsoft.com/office/officeart/2011/layout/HexagonRadial"/>
    <dgm:cxn modelId="{740C2A31-76E5-4D2A-B10B-DDB3E50EFBFB}" type="presParOf" srcId="{EF6891DD-B19E-45BA-8DB1-5695C828AB80}" destId="{26D6CBF7-1BD8-481F-B56D-8A4895EAC160}" srcOrd="7" destOrd="0" presId="urn:microsoft.com/office/officeart/2011/layout/HexagonRadial"/>
    <dgm:cxn modelId="{BF1EFA86-2BDD-4B21-9B01-3D6C8495DB60}" type="presParOf" srcId="{26D6CBF7-1BD8-481F-B56D-8A4895EAC160}" destId="{83CF9BF1-0162-48D6-8A27-E7063F74D012}" srcOrd="0" destOrd="0" presId="urn:microsoft.com/office/officeart/2011/layout/HexagonRadial"/>
    <dgm:cxn modelId="{33E84664-1FCE-4DD8-BBF5-341234FEFA27}" type="presParOf" srcId="{EF6891DD-B19E-45BA-8DB1-5695C828AB80}" destId="{7C89BF37-ABD3-46BF-B937-51CAC7BAF383}" srcOrd="8" destOrd="0" presId="urn:microsoft.com/office/officeart/2011/layout/HexagonRadial"/>
    <dgm:cxn modelId="{021A4209-9979-4560-9F2B-9432185B860E}" type="presParOf" srcId="{EF6891DD-B19E-45BA-8DB1-5695C828AB80}" destId="{E4221C08-8C38-49FE-AC19-6C5C609CF864}" srcOrd="9" destOrd="0" presId="urn:microsoft.com/office/officeart/2011/layout/HexagonRadial"/>
    <dgm:cxn modelId="{06261F52-E5DD-4D2A-8B9F-0F1A04DD4DE2}" type="presParOf" srcId="{E4221C08-8C38-49FE-AC19-6C5C609CF864}" destId="{5C8D1E49-5047-4F31-9B24-88181035C5A9}" srcOrd="0" destOrd="0" presId="urn:microsoft.com/office/officeart/2011/layout/HexagonRadial"/>
    <dgm:cxn modelId="{B5C72347-CFD7-4569-93CF-4C8D2982A4F3}" type="presParOf" srcId="{EF6891DD-B19E-45BA-8DB1-5695C828AB80}" destId="{09FA2FB3-5114-4DBF-9EE1-42283DDD7D6A}" srcOrd="10" destOrd="0" presId="urn:microsoft.com/office/officeart/2011/layout/HexagonRadial"/>
    <dgm:cxn modelId="{817917F9-FF11-4F69-B3C6-0E98DA963761}" type="presParOf" srcId="{EF6891DD-B19E-45BA-8DB1-5695C828AB80}" destId="{923F7934-A974-47E9-9863-75C075B304F8}" srcOrd="11" destOrd="0" presId="urn:microsoft.com/office/officeart/2011/layout/HexagonRadial"/>
    <dgm:cxn modelId="{90CED0AD-7B3E-47BD-9EE2-EE5B048E2498}" type="presParOf" srcId="{923F7934-A974-47E9-9863-75C075B304F8}" destId="{643B3385-367F-4728-AD28-5F7A769A6489}" srcOrd="0" destOrd="0" presId="urn:microsoft.com/office/officeart/2011/layout/HexagonRadial"/>
    <dgm:cxn modelId="{94DFB8C9-C4E4-448A-9518-607B8A9DC93D}" type="presParOf" srcId="{EF6891DD-B19E-45BA-8DB1-5695C828AB80}" destId="{28C81327-11E0-44F6-97F2-A7B059612F7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73E8C7-BA30-4C44-9AAE-388C9B5B8530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1A945BB-57F2-4547-90DB-5459C3A44C29}">
      <dgm:prSet phldrT="[Text]"/>
      <dgm:spPr/>
      <dgm:t>
        <a:bodyPr/>
        <a:lstStyle/>
        <a:p>
          <a:r>
            <a:rPr lang="en-US" dirty="0"/>
            <a:t>Shame</a:t>
          </a:r>
        </a:p>
      </dgm:t>
    </dgm:pt>
    <dgm:pt modelId="{EDC7C8DC-A320-46EE-8E23-A0C786AB89EB}" type="parTrans" cxnId="{6EDA0714-7314-424C-A6D6-FAF5E029B0DA}">
      <dgm:prSet/>
      <dgm:spPr/>
      <dgm:t>
        <a:bodyPr/>
        <a:lstStyle/>
        <a:p>
          <a:endParaRPr lang="en-US"/>
        </a:p>
      </dgm:t>
    </dgm:pt>
    <dgm:pt modelId="{F6F324AD-C7CA-4A8C-8159-75F3AF30B4D6}" type="sibTrans" cxnId="{6EDA0714-7314-424C-A6D6-FAF5E029B0DA}">
      <dgm:prSet/>
      <dgm:spPr/>
      <dgm:t>
        <a:bodyPr/>
        <a:lstStyle/>
        <a:p>
          <a:endParaRPr lang="en-US"/>
        </a:p>
      </dgm:t>
    </dgm:pt>
    <dgm:pt modelId="{8A2A14F4-F2ED-4765-A846-7863B486928E}">
      <dgm:prSet phldrT="[Text]"/>
      <dgm:spPr/>
      <dgm:t>
        <a:bodyPr/>
        <a:lstStyle/>
        <a:p>
          <a:r>
            <a:rPr lang="en-US" dirty="0"/>
            <a:t>Withdrawal</a:t>
          </a:r>
        </a:p>
      </dgm:t>
    </dgm:pt>
    <dgm:pt modelId="{1BEB368A-E07D-4249-B2BC-9A5650C9B214}" type="parTrans" cxnId="{61063FF6-2F3A-4829-9911-EE2F47B297C3}">
      <dgm:prSet/>
      <dgm:spPr/>
      <dgm:t>
        <a:bodyPr/>
        <a:lstStyle/>
        <a:p>
          <a:endParaRPr lang="en-US"/>
        </a:p>
      </dgm:t>
    </dgm:pt>
    <dgm:pt modelId="{373A0B7E-3A52-470D-A9CA-20131662B477}" type="sibTrans" cxnId="{61063FF6-2F3A-4829-9911-EE2F47B297C3}">
      <dgm:prSet/>
      <dgm:spPr/>
      <dgm:t>
        <a:bodyPr/>
        <a:lstStyle/>
        <a:p>
          <a:endParaRPr lang="en-US"/>
        </a:p>
      </dgm:t>
    </dgm:pt>
    <dgm:pt modelId="{2F24A4C8-F0E4-478F-8521-F89F7823D2D3}">
      <dgm:prSet phldrT="[Text]"/>
      <dgm:spPr/>
      <dgm:t>
        <a:bodyPr/>
        <a:lstStyle/>
        <a:p>
          <a:r>
            <a:rPr lang="en-US" dirty="0"/>
            <a:t>Attack Self</a:t>
          </a:r>
        </a:p>
      </dgm:t>
    </dgm:pt>
    <dgm:pt modelId="{DE02EAAB-633A-4CA8-ACCC-8009298105A4}" type="parTrans" cxnId="{537519FD-03EB-4BBD-8F7B-57BA07B6EA61}">
      <dgm:prSet/>
      <dgm:spPr/>
      <dgm:t>
        <a:bodyPr/>
        <a:lstStyle/>
        <a:p>
          <a:endParaRPr lang="en-US"/>
        </a:p>
      </dgm:t>
    </dgm:pt>
    <dgm:pt modelId="{2F3AE755-530D-43E7-88C7-9B87693AEDCE}" type="sibTrans" cxnId="{537519FD-03EB-4BBD-8F7B-57BA07B6EA61}">
      <dgm:prSet/>
      <dgm:spPr/>
      <dgm:t>
        <a:bodyPr/>
        <a:lstStyle/>
        <a:p>
          <a:endParaRPr lang="en-US"/>
        </a:p>
      </dgm:t>
    </dgm:pt>
    <dgm:pt modelId="{8373AF90-5F04-42F9-91AB-47A71B32775B}">
      <dgm:prSet phldrT="[Text]"/>
      <dgm:spPr/>
      <dgm:t>
        <a:bodyPr/>
        <a:lstStyle/>
        <a:p>
          <a:r>
            <a:rPr lang="en-US" dirty="0"/>
            <a:t>Avoidance</a:t>
          </a:r>
        </a:p>
      </dgm:t>
    </dgm:pt>
    <dgm:pt modelId="{1EBF3FBD-6648-45FC-85CC-73CE32CF6222}" type="parTrans" cxnId="{483C8D96-9354-43D4-AE3D-FED4C0F806E4}">
      <dgm:prSet/>
      <dgm:spPr/>
      <dgm:t>
        <a:bodyPr/>
        <a:lstStyle/>
        <a:p>
          <a:endParaRPr lang="en-US"/>
        </a:p>
      </dgm:t>
    </dgm:pt>
    <dgm:pt modelId="{6304BC4F-A607-4950-919B-16FF17FC0BC3}" type="sibTrans" cxnId="{483C8D96-9354-43D4-AE3D-FED4C0F806E4}">
      <dgm:prSet/>
      <dgm:spPr/>
      <dgm:t>
        <a:bodyPr/>
        <a:lstStyle/>
        <a:p>
          <a:endParaRPr lang="en-US"/>
        </a:p>
      </dgm:t>
    </dgm:pt>
    <dgm:pt modelId="{08B20190-D3F7-4CCB-BA93-41778E5BD862}">
      <dgm:prSet phldrT="[Text]"/>
      <dgm:spPr/>
      <dgm:t>
        <a:bodyPr/>
        <a:lstStyle/>
        <a:p>
          <a:r>
            <a:rPr lang="en-US" dirty="0"/>
            <a:t>Attack Other</a:t>
          </a:r>
        </a:p>
      </dgm:t>
    </dgm:pt>
    <dgm:pt modelId="{B6BD7987-9C3D-42A6-85B1-3B6BF291EF8A}" type="parTrans" cxnId="{07380977-5BA2-4564-AC03-F2DA29826352}">
      <dgm:prSet/>
      <dgm:spPr/>
      <dgm:t>
        <a:bodyPr/>
        <a:lstStyle/>
        <a:p>
          <a:endParaRPr lang="en-US"/>
        </a:p>
      </dgm:t>
    </dgm:pt>
    <dgm:pt modelId="{25599A53-BE69-4C53-A2BB-C1D867868CF5}" type="sibTrans" cxnId="{07380977-5BA2-4564-AC03-F2DA29826352}">
      <dgm:prSet/>
      <dgm:spPr/>
      <dgm:t>
        <a:bodyPr/>
        <a:lstStyle/>
        <a:p>
          <a:endParaRPr lang="en-US"/>
        </a:p>
      </dgm:t>
    </dgm:pt>
    <dgm:pt modelId="{79591B88-D0C6-4CD9-BD93-2FD35E7AD377}" type="pres">
      <dgm:prSet presAssocID="{DC73E8C7-BA30-4C44-9AAE-388C9B5B85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D44EC2-33AC-4308-BCE7-E34232D9E78E}" type="pres">
      <dgm:prSet presAssocID="{E1A945BB-57F2-4547-90DB-5459C3A44C29}" presName="centerShape" presStyleLbl="node0" presStyleIdx="0" presStyleCnt="1"/>
      <dgm:spPr/>
    </dgm:pt>
    <dgm:pt modelId="{5A596A88-3D67-4D70-B3D0-6DD5B41E9074}" type="pres">
      <dgm:prSet presAssocID="{1BEB368A-E07D-4249-B2BC-9A5650C9B214}" presName="parTrans" presStyleLbl="sibTrans2D1" presStyleIdx="0" presStyleCnt="4"/>
      <dgm:spPr/>
    </dgm:pt>
    <dgm:pt modelId="{57F95AEA-60AB-45A6-A5E0-FE47B9FC4644}" type="pres">
      <dgm:prSet presAssocID="{1BEB368A-E07D-4249-B2BC-9A5650C9B214}" presName="connectorText" presStyleLbl="sibTrans2D1" presStyleIdx="0" presStyleCnt="4"/>
      <dgm:spPr/>
    </dgm:pt>
    <dgm:pt modelId="{DDC6F93F-4CFE-41EB-8626-BEC7B0984558}" type="pres">
      <dgm:prSet presAssocID="{8A2A14F4-F2ED-4765-A846-7863B486928E}" presName="node" presStyleLbl="node1" presStyleIdx="0" presStyleCnt="4">
        <dgm:presLayoutVars>
          <dgm:bulletEnabled val="1"/>
        </dgm:presLayoutVars>
      </dgm:prSet>
      <dgm:spPr/>
    </dgm:pt>
    <dgm:pt modelId="{B52709F9-FF37-4ECB-9439-8613468024FC}" type="pres">
      <dgm:prSet presAssocID="{DE02EAAB-633A-4CA8-ACCC-8009298105A4}" presName="parTrans" presStyleLbl="sibTrans2D1" presStyleIdx="1" presStyleCnt="4"/>
      <dgm:spPr/>
    </dgm:pt>
    <dgm:pt modelId="{A7292FE1-039C-4B27-9512-04232E3F84A5}" type="pres">
      <dgm:prSet presAssocID="{DE02EAAB-633A-4CA8-ACCC-8009298105A4}" presName="connectorText" presStyleLbl="sibTrans2D1" presStyleIdx="1" presStyleCnt="4"/>
      <dgm:spPr/>
    </dgm:pt>
    <dgm:pt modelId="{2D28D969-C509-4E53-B8AB-950B5187554E}" type="pres">
      <dgm:prSet presAssocID="{2F24A4C8-F0E4-478F-8521-F89F7823D2D3}" presName="node" presStyleLbl="node1" presStyleIdx="1" presStyleCnt="4">
        <dgm:presLayoutVars>
          <dgm:bulletEnabled val="1"/>
        </dgm:presLayoutVars>
      </dgm:prSet>
      <dgm:spPr/>
    </dgm:pt>
    <dgm:pt modelId="{D159DAF5-84FB-4A29-AD72-D8283DDC02DC}" type="pres">
      <dgm:prSet presAssocID="{1EBF3FBD-6648-45FC-85CC-73CE32CF6222}" presName="parTrans" presStyleLbl="sibTrans2D1" presStyleIdx="2" presStyleCnt="4"/>
      <dgm:spPr/>
    </dgm:pt>
    <dgm:pt modelId="{216CF803-2842-48F2-9B1E-F26E01D0EA03}" type="pres">
      <dgm:prSet presAssocID="{1EBF3FBD-6648-45FC-85CC-73CE32CF6222}" presName="connectorText" presStyleLbl="sibTrans2D1" presStyleIdx="2" presStyleCnt="4"/>
      <dgm:spPr/>
    </dgm:pt>
    <dgm:pt modelId="{3F14399B-F42A-4003-9BC2-DA9B5E964850}" type="pres">
      <dgm:prSet presAssocID="{8373AF90-5F04-42F9-91AB-47A71B32775B}" presName="node" presStyleLbl="node1" presStyleIdx="2" presStyleCnt="4">
        <dgm:presLayoutVars>
          <dgm:bulletEnabled val="1"/>
        </dgm:presLayoutVars>
      </dgm:prSet>
      <dgm:spPr/>
    </dgm:pt>
    <dgm:pt modelId="{A9C46F21-5330-4D11-83BB-48931F17A4BA}" type="pres">
      <dgm:prSet presAssocID="{B6BD7987-9C3D-42A6-85B1-3B6BF291EF8A}" presName="parTrans" presStyleLbl="sibTrans2D1" presStyleIdx="3" presStyleCnt="4"/>
      <dgm:spPr/>
    </dgm:pt>
    <dgm:pt modelId="{EE6DE8E2-DFA4-4E56-9D41-01C870A898BB}" type="pres">
      <dgm:prSet presAssocID="{B6BD7987-9C3D-42A6-85B1-3B6BF291EF8A}" presName="connectorText" presStyleLbl="sibTrans2D1" presStyleIdx="3" presStyleCnt="4"/>
      <dgm:spPr/>
    </dgm:pt>
    <dgm:pt modelId="{EA76D819-E049-4A00-9080-5061B03B0B6A}" type="pres">
      <dgm:prSet presAssocID="{08B20190-D3F7-4CCB-BA93-41778E5BD862}" presName="node" presStyleLbl="node1" presStyleIdx="3" presStyleCnt="4">
        <dgm:presLayoutVars>
          <dgm:bulletEnabled val="1"/>
        </dgm:presLayoutVars>
      </dgm:prSet>
      <dgm:spPr/>
    </dgm:pt>
  </dgm:ptLst>
  <dgm:cxnLst>
    <dgm:cxn modelId="{6EDA0714-7314-424C-A6D6-FAF5E029B0DA}" srcId="{DC73E8C7-BA30-4C44-9AAE-388C9B5B8530}" destId="{E1A945BB-57F2-4547-90DB-5459C3A44C29}" srcOrd="0" destOrd="0" parTransId="{EDC7C8DC-A320-46EE-8E23-A0C786AB89EB}" sibTransId="{F6F324AD-C7CA-4A8C-8159-75F3AF30B4D6}"/>
    <dgm:cxn modelId="{20666A15-7E16-4FED-8BC4-9B12068C5691}" type="presOf" srcId="{8A2A14F4-F2ED-4765-A846-7863B486928E}" destId="{DDC6F93F-4CFE-41EB-8626-BEC7B0984558}" srcOrd="0" destOrd="0" presId="urn:microsoft.com/office/officeart/2005/8/layout/radial5"/>
    <dgm:cxn modelId="{D8D5761B-5E68-43CB-8EA0-D262FB847A57}" type="presOf" srcId="{E1A945BB-57F2-4547-90DB-5459C3A44C29}" destId="{EFD44EC2-33AC-4308-BCE7-E34232D9E78E}" srcOrd="0" destOrd="0" presId="urn:microsoft.com/office/officeart/2005/8/layout/radial5"/>
    <dgm:cxn modelId="{1CEEB51D-98D9-40CF-A145-FD0D98FE8332}" type="presOf" srcId="{2F24A4C8-F0E4-478F-8521-F89F7823D2D3}" destId="{2D28D969-C509-4E53-B8AB-950B5187554E}" srcOrd="0" destOrd="0" presId="urn:microsoft.com/office/officeart/2005/8/layout/radial5"/>
    <dgm:cxn modelId="{9B93B437-DE8D-40D8-B0BF-04598ADC4A71}" type="presOf" srcId="{1BEB368A-E07D-4249-B2BC-9A5650C9B214}" destId="{57F95AEA-60AB-45A6-A5E0-FE47B9FC4644}" srcOrd="1" destOrd="0" presId="urn:microsoft.com/office/officeart/2005/8/layout/radial5"/>
    <dgm:cxn modelId="{02CB904C-6CFE-4941-B6FF-B5E05E553336}" type="presOf" srcId="{DC73E8C7-BA30-4C44-9AAE-388C9B5B8530}" destId="{79591B88-D0C6-4CD9-BD93-2FD35E7AD377}" srcOrd="0" destOrd="0" presId="urn:microsoft.com/office/officeart/2005/8/layout/radial5"/>
    <dgm:cxn modelId="{1B131851-3BEA-4A76-9F87-C44A86417B3A}" type="presOf" srcId="{1EBF3FBD-6648-45FC-85CC-73CE32CF6222}" destId="{D159DAF5-84FB-4A29-AD72-D8283DDC02DC}" srcOrd="0" destOrd="0" presId="urn:microsoft.com/office/officeart/2005/8/layout/radial5"/>
    <dgm:cxn modelId="{07380977-5BA2-4564-AC03-F2DA29826352}" srcId="{E1A945BB-57F2-4547-90DB-5459C3A44C29}" destId="{08B20190-D3F7-4CCB-BA93-41778E5BD862}" srcOrd="3" destOrd="0" parTransId="{B6BD7987-9C3D-42A6-85B1-3B6BF291EF8A}" sibTransId="{25599A53-BE69-4C53-A2BB-C1D867868CF5}"/>
    <dgm:cxn modelId="{5A562A84-2E81-4AEC-9F1D-D24A2EF2549E}" type="presOf" srcId="{DE02EAAB-633A-4CA8-ACCC-8009298105A4}" destId="{B52709F9-FF37-4ECB-9439-8613468024FC}" srcOrd="0" destOrd="0" presId="urn:microsoft.com/office/officeart/2005/8/layout/radial5"/>
    <dgm:cxn modelId="{483C8D96-9354-43D4-AE3D-FED4C0F806E4}" srcId="{E1A945BB-57F2-4547-90DB-5459C3A44C29}" destId="{8373AF90-5F04-42F9-91AB-47A71B32775B}" srcOrd="2" destOrd="0" parTransId="{1EBF3FBD-6648-45FC-85CC-73CE32CF6222}" sibTransId="{6304BC4F-A607-4950-919B-16FF17FC0BC3}"/>
    <dgm:cxn modelId="{24853CBA-F31F-4EAE-8C81-CCF631A6E7D7}" type="presOf" srcId="{08B20190-D3F7-4CCB-BA93-41778E5BD862}" destId="{EA76D819-E049-4A00-9080-5061B03B0B6A}" srcOrd="0" destOrd="0" presId="urn:microsoft.com/office/officeart/2005/8/layout/radial5"/>
    <dgm:cxn modelId="{2E7BF1CA-11DF-426B-8FB3-316793B25BD0}" type="presOf" srcId="{1EBF3FBD-6648-45FC-85CC-73CE32CF6222}" destId="{216CF803-2842-48F2-9B1E-F26E01D0EA03}" srcOrd="1" destOrd="0" presId="urn:microsoft.com/office/officeart/2005/8/layout/radial5"/>
    <dgm:cxn modelId="{35C4DDDB-C881-4428-B6BB-B5D2E34BA92B}" type="presOf" srcId="{8373AF90-5F04-42F9-91AB-47A71B32775B}" destId="{3F14399B-F42A-4003-9BC2-DA9B5E964850}" srcOrd="0" destOrd="0" presId="urn:microsoft.com/office/officeart/2005/8/layout/radial5"/>
    <dgm:cxn modelId="{F25854E9-3354-4D54-B37F-E6B917CA0045}" type="presOf" srcId="{DE02EAAB-633A-4CA8-ACCC-8009298105A4}" destId="{A7292FE1-039C-4B27-9512-04232E3F84A5}" srcOrd="1" destOrd="0" presId="urn:microsoft.com/office/officeart/2005/8/layout/radial5"/>
    <dgm:cxn modelId="{C00D39F0-84EB-44E2-AF55-65EF3B9BA57B}" type="presOf" srcId="{B6BD7987-9C3D-42A6-85B1-3B6BF291EF8A}" destId="{EE6DE8E2-DFA4-4E56-9D41-01C870A898BB}" srcOrd="1" destOrd="0" presId="urn:microsoft.com/office/officeart/2005/8/layout/radial5"/>
    <dgm:cxn modelId="{1D7785F0-6FED-4C5E-8856-B45491C9D9FB}" type="presOf" srcId="{1BEB368A-E07D-4249-B2BC-9A5650C9B214}" destId="{5A596A88-3D67-4D70-B3D0-6DD5B41E9074}" srcOrd="0" destOrd="0" presId="urn:microsoft.com/office/officeart/2005/8/layout/radial5"/>
    <dgm:cxn modelId="{61063FF6-2F3A-4829-9911-EE2F47B297C3}" srcId="{E1A945BB-57F2-4547-90DB-5459C3A44C29}" destId="{8A2A14F4-F2ED-4765-A846-7863B486928E}" srcOrd="0" destOrd="0" parTransId="{1BEB368A-E07D-4249-B2BC-9A5650C9B214}" sibTransId="{373A0B7E-3A52-470D-A9CA-20131662B477}"/>
    <dgm:cxn modelId="{61D064FC-1765-47FD-AF5A-7769DFE2CA23}" type="presOf" srcId="{B6BD7987-9C3D-42A6-85B1-3B6BF291EF8A}" destId="{A9C46F21-5330-4D11-83BB-48931F17A4BA}" srcOrd="0" destOrd="0" presId="urn:microsoft.com/office/officeart/2005/8/layout/radial5"/>
    <dgm:cxn modelId="{537519FD-03EB-4BBD-8F7B-57BA07B6EA61}" srcId="{E1A945BB-57F2-4547-90DB-5459C3A44C29}" destId="{2F24A4C8-F0E4-478F-8521-F89F7823D2D3}" srcOrd="1" destOrd="0" parTransId="{DE02EAAB-633A-4CA8-ACCC-8009298105A4}" sibTransId="{2F3AE755-530D-43E7-88C7-9B87693AEDCE}"/>
    <dgm:cxn modelId="{93A9CCAE-0D23-4128-9045-C9C29C5BF7E5}" type="presParOf" srcId="{79591B88-D0C6-4CD9-BD93-2FD35E7AD377}" destId="{EFD44EC2-33AC-4308-BCE7-E34232D9E78E}" srcOrd="0" destOrd="0" presId="urn:microsoft.com/office/officeart/2005/8/layout/radial5"/>
    <dgm:cxn modelId="{343A2ADB-9807-4B3E-9786-E7381FFF5233}" type="presParOf" srcId="{79591B88-D0C6-4CD9-BD93-2FD35E7AD377}" destId="{5A596A88-3D67-4D70-B3D0-6DD5B41E9074}" srcOrd="1" destOrd="0" presId="urn:microsoft.com/office/officeart/2005/8/layout/radial5"/>
    <dgm:cxn modelId="{7CA971C9-BC75-4DB8-9098-A313D9D8FE81}" type="presParOf" srcId="{5A596A88-3D67-4D70-B3D0-6DD5B41E9074}" destId="{57F95AEA-60AB-45A6-A5E0-FE47B9FC4644}" srcOrd="0" destOrd="0" presId="urn:microsoft.com/office/officeart/2005/8/layout/radial5"/>
    <dgm:cxn modelId="{6B8CAB0F-8B83-48FC-AD1D-97A5EEB71598}" type="presParOf" srcId="{79591B88-D0C6-4CD9-BD93-2FD35E7AD377}" destId="{DDC6F93F-4CFE-41EB-8626-BEC7B0984558}" srcOrd="2" destOrd="0" presId="urn:microsoft.com/office/officeart/2005/8/layout/radial5"/>
    <dgm:cxn modelId="{C596183B-5D6B-4846-AA93-65DACD7D38C8}" type="presParOf" srcId="{79591B88-D0C6-4CD9-BD93-2FD35E7AD377}" destId="{B52709F9-FF37-4ECB-9439-8613468024FC}" srcOrd="3" destOrd="0" presId="urn:microsoft.com/office/officeart/2005/8/layout/radial5"/>
    <dgm:cxn modelId="{CDE6CFD8-12BE-47DB-AF70-78553EED0FBC}" type="presParOf" srcId="{B52709F9-FF37-4ECB-9439-8613468024FC}" destId="{A7292FE1-039C-4B27-9512-04232E3F84A5}" srcOrd="0" destOrd="0" presId="urn:microsoft.com/office/officeart/2005/8/layout/radial5"/>
    <dgm:cxn modelId="{0A8A9F6B-E319-4D7B-99AF-CF8436DB1A5C}" type="presParOf" srcId="{79591B88-D0C6-4CD9-BD93-2FD35E7AD377}" destId="{2D28D969-C509-4E53-B8AB-950B5187554E}" srcOrd="4" destOrd="0" presId="urn:microsoft.com/office/officeart/2005/8/layout/radial5"/>
    <dgm:cxn modelId="{C56A6FD3-B748-49E2-9B5A-F29E7095AD54}" type="presParOf" srcId="{79591B88-D0C6-4CD9-BD93-2FD35E7AD377}" destId="{D159DAF5-84FB-4A29-AD72-D8283DDC02DC}" srcOrd="5" destOrd="0" presId="urn:microsoft.com/office/officeart/2005/8/layout/radial5"/>
    <dgm:cxn modelId="{8A49E495-AC04-4289-A21B-DC4307D7D3E6}" type="presParOf" srcId="{D159DAF5-84FB-4A29-AD72-D8283DDC02DC}" destId="{216CF803-2842-48F2-9B1E-F26E01D0EA03}" srcOrd="0" destOrd="0" presId="urn:microsoft.com/office/officeart/2005/8/layout/radial5"/>
    <dgm:cxn modelId="{E4489215-0E4A-42B8-B567-B1C801360079}" type="presParOf" srcId="{79591B88-D0C6-4CD9-BD93-2FD35E7AD377}" destId="{3F14399B-F42A-4003-9BC2-DA9B5E964850}" srcOrd="6" destOrd="0" presId="urn:microsoft.com/office/officeart/2005/8/layout/radial5"/>
    <dgm:cxn modelId="{BB77822D-0261-4060-AC6C-8147F2E89837}" type="presParOf" srcId="{79591B88-D0C6-4CD9-BD93-2FD35E7AD377}" destId="{A9C46F21-5330-4D11-83BB-48931F17A4BA}" srcOrd="7" destOrd="0" presId="urn:microsoft.com/office/officeart/2005/8/layout/radial5"/>
    <dgm:cxn modelId="{44850905-DFA2-4661-AAD4-C8EBCD5DED25}" type="presParOf" srcId="{A9C46F21-5330-4D11-83BB-48931F17A4BA}" destId="{EE6DE8E2-DFA4-4E56-9D41-01C870A898BB}" srcOrd="0" destOrd="0" presId="urn:microsoft.com/office/officeart/2005/8/layout/radial5"/>
    <dgm:cxn modelId="{EBF20C5A-85F1-4463-BE46-FF044D2786D9}" type="presParOf" srcId="{79591B88-D0C6-4CD9-BD93-2FD35E7AD377}" destId="{EA76D819-E049-4A00-9080-5061B03B0B6A}" srcOrd="8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20EA7-5A04-4EFA-AA8E-5485DA396D06}">
      <dsp:nvSpPr>
        <dsp:cNvPr id="0" name=""/>
        <dsp:cNvSpPr/>
      </dsp:nvSpPr>
      <dsp:spPr>
        <a:xfrm>
          <a:off x="1227" y="1293080"/>
          <a:ext cx="2873126" cy="1436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Cognition</a:t>
          </a:r>
        </a:p>
      </dsp:txBody>
      <dsp:txXfrm>
        <a:off x="43302" y="1335155"/>
        <a:ext cx="2788976" cy="1352413"/>
      </dsp:txXfrm>
    </dsp:sp>
    <dsp:sp modelId="{545E244A-1523-4006-ADF8-BE60215B1B91}">
      <dsp:nvSpPr>
        <dsp:cNvPr id="0" name=""/>
        <dsp:cNvSpPr/>
      </dsp:nvSpPr>
      <dsp:spPr>
        <a:xfrm>
          <a:off x="3592636" y="1293080"/>
          <a:ext cx="2873126" cy="1436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Affect</a:t>
          </a:r>
        </a:p>
      </dsp:txBody>
      <dsp:txXfrm>
        <a:off x="3634711" y="1335155"/>
        <a:ext cx="2788976" cy="1352413"/>
      </dsp:txXfrm>
    </dsp:sp>
    <dsp:sp modelId="{938A669D-3385-436B-BB40-E90530198E7C}">
      <dsp:nvSpPr>
        <dsp:cNvPr id="0" name=""/>
        <dsp:cNvSpPr/>
      </dsp:nvSpPr>
      <dsp:spPr>
        <a:xfrm>
          <a:off x="7184045" y="1293080"/>
          <a:ext cx="2873126" cy="1436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Emotion</a:t>
          </a:r>
        </a:p>
      </dsp:txBody>
      <dsp:txXfrm>
        <a:off x="7226120" y="1335155"/>
        <a:ext cx="2788976" cy="1352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ADF98-2A36-4E6C-B7CE-4B46D7CC2263}">
      <dsp:nvSpPr>
        <dsp:cNvPr id="0" name=""/>
        <dsp:cNvSpPr/>
      </dsp:nvSpPr>
      <dsp:spPr>
        <a:xfrm>
          <a:off x="4274327" y="1446382"/>
          <a:ext cx="1437146" cy="1397888"/>
        </a:xfrm>
        <a:prstGeom prst="ellipse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Basic Emotions</a:t>
          </a:r>
        </a:p>
      </dsp:txBody>
      <dsp:txXfrm>
        <a:off x="4484792" y="1651098"/>
        <a:ext cx="1016216" cy="988456"/>
      </dsp:txXfrm>
    </dsp:sp>
    <dsp:sp modelId="{ECE75630-D615-4375-9246-74BDA7C0DC58}">
      <dsp:nvSpPr>
        <dsp:cNvPr id="0" name=""/>
        <dsp:cNvSpPr/>
      </dsp:nvSpPr>
      <dsp:spPr>
        <a:xfrm rot="14320656">
          <a:off x="4243314" y="1320451"/>
          <a:ext cx="504737" cy="15631"/>
        </a:xfrm>
        <a:custGeom>
          <a:avLst/>
          <a:gdLst/>
          <a:ahLst/>
          <a:cxnLst/>
          <a:rect l="0" t="0" r="0" b="0"/>
          <a:pathLst>
            <a:path>
              <a:moveTo>
                <a:pt x="0" y="7815"/>
              </a:moveTo>
              <a:lnTo>
                <a:pt x="504737" y="7815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483064" y="1315648"/>
        <a:ext cx="25236" cy="25236"/>
      </dsp:txXfrm>
    </dsp:sp>
    <dsp:sp modelId="{E53C1DD9-47A3-4894-AE11-DDD70174655D}">
      <dsp:nvSpPr>
        <dsp:cNvPr id="0" name=""/>
        <dsp:cNvSpPr/>
      </dsp:nvSpPr>
      <dsp:spPr>
        <a:xfrm>
          <a:off x="3437297" y="67939"/>
          <a:ext cx="1258829" cy="11108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Distinctive universal signs</a:t>
          </a:r>
        </a:p>
      </dsp:txBody>
      <dsp:txXfrm>
        <a:off x="3621648" y="230616"/>
        <a:ext cx="890127" cy="785476"/>
      </dsp:txXfrm>
    </dsp:sp>
    <dsp:sp modelId="{AF5D8FB7-84FC-43F1-B408-048C7C21C2FB}">
      <dsp:nvSpPr>
        <dsp:cNvPr id="0" name=""/>
        <dsp:cNvSpPr/>
      </dsp:nvSpPr>
      <dsp:spPr>
        <a:xfrm rot="18689882">
          <a:off x="5349891" y="1359751"/>
          <a:ext cx="662132" cy="15631"/>
        </a:xfrm>
        <a:custGeom>
          <a:avLst/>
          <a:gdLst/>
          <a:ahLst/>
          <a:cxnLst/>
          <a:rect l="0" t="0" r="0" b="0"/>
          <a:pathLst>
            <a:path>
              <a:moveTo>
                <a:pt x="0" y="7815"/>
              </a:moveTo>
              <a:lnTo>
                <a:pt x="662132" y="7815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64404" y="1351013"/>
        <a:ext cx="33106" cy="33106"/>
      </dsp:txXfrm>
    </dsp:sp>
    <dsp:sp modelId="{25816A6F-1C38-44CF-9FC2-A9C4B7B53821}">
      <dsp:nvSpPr>
        <dsp:cNvPr id="0" name=""/>
        <dsp:cNvSpPr/>
      </dsp:nvSpPr>
      <dsp:spPr>
        <a:xfrm>
          <a:off x="5660409" y="0"/>
          <a:ext cx="1339600" cy="12673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Present in other primates</a:t>
          </a:r>
        </a:p>
      </dsp:txBody>
      <dsp:txXfrm>
        <a:off x="5856589" y="185598"/>
        <a:ext cx="947240" cy="896144"/>
      </dsp:txXfrm>
    </dsp:sp>
    <dsp:sp modelId="{DCCB4648-0B9B-4B2F-9D58-040EE78D1BDD}">
      <dsp:nvSpPr>
        <dsp:cNvPr id="0" name=""/>
        <dsp:cNvSpPr/>
      </dsp:nvSpPr>
      <dsp:spPr>
        <a:xfrm rot="20297696">
          <a:off x="5579992" y="1466192"/>
          <a:ext cx="2198851" cy="15631"/>
        </a:xfrm>
        <a:custGeom>
          <a:avLst/>
          <a:gdLst/>
          <a:ahLst/>
          <a:cxnLst/>
          <a:rect l="0" t="0" r="0" b="0"/>
          <a:pathLst>
            <a:path>
              <a:moveTo>
                <a:pt x="0" y="7815"/>
              </a:moveTo>
              <a:lnTo>
                <a:pt x="2198851" y="7815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624447" y="1419036"/>
        <a:ext cx="109942" cy="109942"/>
      </dsp:txXfrm>
    </dsp:sp>
    <dsp:sp modelId="{6B910B91-BF31-40B6-8D7F-671FFD6EE040}">
      <dsp:nvSpPr>
        <dsp:cNvPr id="0" name=""/>
        <dsp:cNvSpPr/>
      </dsp:nvSpPr>
      <dsp:spPr>
        <a:xfrm>
          <a:off x="7650608" y="202029"/>
          <a:ext cx="1308150" cy="12500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Distinctive physiology</a:t>
          </a:r>
        </a:p>
      </dsp:txBody>
      <dsp:txXfrm>
        <a:off x="7842182" y="385099"/>
        <a:ext cx="925002" cy="883941"/>
      </dsp:txXfrm>
    </dsp:sp>
    <dsp:sp modelId="{FDC3A0CD-5A30-4522-B550-4AA6E138B215}">
      <dsp:nvSpPr>
        <dsp:cNvPr id="0" name=""/>
        <dsp:cNvSpPr/>
      </dsp:nvSpPr>
      <dsp:spPr>
        <a:xfrm rot="270770">
          <a:off x="5705416" y="2288039"/>
          <a:ext cx="2389342" cy="15631"/>
        </a:xfrm>
        <a:custGeom>
          <a:avLst/>
          <a:gdLst/>
          <a:ahLst/>
          <a:cxnLst/>
          <a:rect l="0" t="0" r="0" b="0"/>
          <a:pathLst>
            <a:path>
              <a:moveTo>
                <a:pt x="0" y="7815"/>
              </a:moveTo>
              <a:lnTo>
                <a:pt x="2389342" y="7815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840354" y="2236122"/>
        <a:ext cx="119467" cy="119467"/>
      </dsp:txXfrm>
    </dsp:sp>
    <dsp:sp modelId="{756D4243-D3DF-455A-ABA3-FFD6F1BAE7AE}">
      <dsp:nvSpPr>
        <dsp:cNvPr id="0" name=""/>
        <dsp:cNvSpPr/>
      </dsp:nvSpPr>
      <dsp:spPr>
        <a:xfrm>
          <a:off x="8088197" y="1623754"/>
          <a:ext cx="1724880" cy="16678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Distinctive universals in antecedent events</a:t>
          </a:r>
        </a:p>
      </dsp:txBody>
      <dsp:txXfrm>
        <a:off x="8340800" y="1868011"/>
        <a:ext cx="1219674" cy="1179375"/>
      </dsp:txXfrm>
    </dsp:sp>
    <dsp:sp modelId="{03F7D13C-F152-42F0-84B0-D39C4A3466C7}">
      <dsp:nvSpPr>
        <dsp:cNvPr id="0" name=""/>
        <dsp:cNvSpPr/>
      </dsp:nvSpPr>
      <dsp:spPr>
        <a:xfrm rot="2095578">
          <a:off x="5489895" y="2820820"/>
          <a:ext cx="963096" cy="15631"/>
        </a:xfrm>
        <a:custGeom>
          <a:avLst/>
          <a:gdLst/>
          <a:ahLst/>
          <a:cxnLst/>
          <a:rect l="0" t="0" r="0" b="0"/>
          <a:pathLst>
            <a:path>
              <a:moveTo>
                <a:pt x="0" y="7815"/>
              </a:moveTo>
              <a:lnTo>
                <a:pt x="963096" y="7815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47366" y="2804558"/>
        <a:ext cx="48154" cy="48154"/>
      </dsp:txXfrm>
    </dsp:sp>
    <dsp:sp modelId="{C2C3FAB3-E129-4CC1-95BF-3827EE410A50}">
      <dsp:nvSpPr>
        <dsp:cNvPr id="0" name=""/>
        <dsp:cNvSpPr/>
      </dsp:nvSpPr>
      <dsp:spPr>
        <a:xfrm>
          <a:off x="6228552" y="2791608"/>
          <a:ext cx="1499845" cy="14804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Coherence among emotional response</a:t>
          </a:r>
        </a:p>
      </dsp:txBody>
      <dsp:txXfrm>
        <a:off x="6448199" y="3008416"/>
        <a:ext cx="1060551" cy="1046842"/>
      </dsp:txXfrm>
    </dsp:sp>
    <dsp:sp modelId="{E748408A-194C-42E1-BBA4-A99ED8DB9EEF}">
      <dsp:nvSpPr>
        <dsp:cNvPr id="0" name=""/>
        <dsp:cNvSpPr/>
      </dsp:nvSpPr>
      <dsp:spPr>
        <a:xfrm rot="7930016">
          <a:off x="3903432" y="2934478"/>
          <a:ext cx="735323" cy="15631"/>
        </a:xfrm>
        <a:custGeom>
          <a:avLst/>
          <a:gdLst/>
          <a:ahLst/>
          <a:cxnLst/>
          <a:rect l="0" t="0" r="0" b="0"/>
          <a:pathLst>
            <a:path>
              <a:moveTo>
                <a:pt x="0" y="7815"/>
              </a:moveTo>
              <a:lnTo>
                <a:pt x="735323" y="7815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252710" y="2923910"/>
        <a:ext cx="36766" cy="36766"/>
      </dsp:txXfrm>
    </dsp:sp>
    <dsp:sp modelId="{46C7ABA6-867C-45B5-9BC4-049F6ABB1CF6}">
      <dsp:nvSpPr>
        <dsp:cNvPr id="0" name=""/>
        <dsp:cNvSpPr/>
      </dsp:nvSpPr>
      <dsp:spPr>
        <a:xfrm>
          <a:off x="3039447" y="3064208"/>
          <a:ext cx="1180122" cy="11729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Quick onset</a:t>
          </a:r>
        </a:p>
      </dsp:txBody>
      <dsp:txXfrm>
        <a:off x="3212272" y="3235983"/>
        <a:ext cx="834472" cy="829404"/>
      </dsp:txXfrm>
    </dsp:sp>
    <dsp:sp modelId="{C5006F89-D318-4BAD-82D5-EF862D1889D7}">
      <dsp:nvSpPr>
        <dsp:cNvPr id="0" name=""/>
        <dsp:cNvSpPr/>
      </dsp:nvSpPr>
      <dsp:spPr>
        <a:xfrm rot="9607929">
          <a:off x="2215375" y="2749399"/>
          <a:ext cx="2168469" cy="15631"/>
        </a:xfrm>
        <a:custGeom>
          <a:avLst/>
          <a:gdLst/>
          <a:ahLst/>
          <a:cxnLst/>
          <a:rect l="0" t="0" r="0" b="0"/>
          <a:pathLst>
            <a:path>
              <a:moveTo>
                <a:pt x="0" y="7815"/>
              </a:moveTo>
              <a:lnTo>
                <a:pt x="2168469" y="7815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3245398" y="2703003"/>
        <a:ext cx="108423" cy="108423"/>
      </dsp:txXfrm>
    </dsp:sp>
    <dsp:sp modelId="{2FCE0631-A170-44F1-A380-BB24EC720E4E}">
      <dsp:nvSpPr>
        <dsp:cNvPr id="0" name=""/>
        <dsp:cNvSpPr/>
      </dsp:nvSpPr>
      <dsp:spPr>
        <a:xfrm>
          <a:off x="1042185" y="2750326"/>
          <a:ext cx="1281914" cy="11820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Brief duration</a:t>
          </a:r>
        </a:p>
      </dsp:txBody>
      <dsp:txXfrm>
        <a:off x="1229917" y="2923430"/>
        <a:ext cx="906450" cy="835823"/>
      </dsp:txXfrm>
    </dsp:sp>
    <dsp:sp modelId="{41B2B0B1-ED08-4158-9682-E34C59A992FA}">
      <dsp:nvSpPr>
        <dsp:cNvPr id="0" name=""/>
        <dsp:cNvSpPr/>
      </dsp:nvSpPr>
      <dsp:spPr>
        <a:xfrm rot="11008106">
          <a:off x="1529034" y="2010881"/>
          <a:ext cx="2749202" cy="15631"/>
        </a:xfrm>
        <a:custGeom>
          <a:avLst/>
          <a:gdLst/>
          <a:ahLst/>
          <a:cxnLst/>
          <a:rect l="0" t="0" r="0" b="0"/>
          <a:pathLst>
            <a:path>
              <a:moveTo>
                <a:pt x="0" y="7815"/>
              </a:moveTo>
              <a:lnTo>
                <a:pt x="2749202" y="7815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834905" y="1949967"/>
        <a:ext cx="137460" cy="137460"/>
      </dsp:txXfrm>
    </dsp:sp>
    <dsp:sp modelId="{A427E65E-9DC0-42E9-BA79-3FBA69A56C94}">
      <dsp:nvSpPr>
        <dsp:cNvPr id="0" name=""/>
        <dsp:cNvSpPr/>
      </dsp:nvSpPr>
      <dsp:spPr>
        <a:xfrm>
          <a:off x="259083" y="1299944"/>
          <a:ext cx="1273796" cy="11941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Automatic appraisal</a:t>
          </a:r>
        </a:p>
      </dsp:txBody>
      <dsp:txXfrm>
        <a:off x="445626" y="1474822"/>
        <a:ext cx="900710" cy="844383"/>
      </dsp:txXfrm>
    </dsp:sp>
    <dsp:sp modelId="{D586DB2E-7C47-456E-B7E5-B1D499DFBE33}">
      <dsp:nvSpPr>
        <dsp:cNvPr id="0" name=""/>
        <dsp:cNvSpPr/>
      </dsp:nvSpPr>
      <dsp:spPr>
        <a:xfrm rot="12322637">
          <a:off x="2678928" y="1455568"/>
          <a:ext cx="1752669" cy="15631"/>
        </a:xfrm>
        <a:custGeom>
          <a:avLst/>
          <a:gdLst/>
          <a:ahLst/>
          <a:cxnLst/>
          <a:rect l="0" t="0" r="0" b="0"/>
          <a:pathLst>
            <a:path>
              <a:moveTo>
                <a:pt x="0" y="7815"/>
              </a:moveTo>
              <a:lnTo>
                <a:pt x="1752669" y="7815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3511446" y="1419567"/>
        <a:ext cx="87633" cy="87633"/>
      </dsp:txXfrm>
    </dsp:sp>
    <dsp:sp modelId="{6F3F72DE-EC67-499C-9305-783B949B182A}">
      <dsp:nvSpPr>
        <dsp:cNvPr id="0" name=""/>
        <dsp:cNvSpPr/>
      </dsp:nvSpPr>
      <dsp:spPr>
        <a:xfrm>
          <a:off x="1495426" y="152392"/>
          <a:ext cx="1335418" cy="13012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Unbidden occurrence</a:t>
          </a:r>
        </a:p>
      </dsp:txBody>
      <dsp:txXfrm>
        <a:off x="1690993" y="342959"/>
        <a:ext cx="944284" cy="920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0E234-D54D-48A0-B1C2-2643B02B1DC2}">
      <dsp:nvSpPr>
        <dsp:cNvPr id="0" name=""/>
        <dsp:cNvSpPr/>
      </dsp:nvSpPr>
      <dsp:spPr>
        <a:xfrm>
          <a:off x="4534133" y="3066474"/>
          <a:ext cx="1447332" cy="1447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Basic Affects</a:t>
          </a:r>
        </a:p>
      </dsp:txBody>
      <dsp:txXfrm>
        <a:off x="4746090" y="3278431"/>
        <a:ext cx="1023418" cy="1023418"/>
      </dsp:txXfrm>
    </dsp:sp>
    <dsp:sp modelId="{48A30887-67B0-4852-8D91-1CF72E9BCFC9}">
      <dsp:nvSpPr>
        <dsp:cNvPr id="0" name=""/>
        <dsp:cNvSpPr/>
      </dsp:nvSpPr>
      <dsp:spPr>
        <a:xfrm rot="10800000">
          <a:off x="1873954" y="3583895"/>
          <a:ext cx="2513868" cy="4124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A541A-4986-4594-AAEE-728C035A64F3}">
      <dsp:nvSpPr>
        <dsp:cNvPr id="0" name=""/>
        <dsp:cNvSpPr/>
      </dsp:nvSpPr>
      <dsp:spPr>
        <a:xfrm>
          <a:off x="1367388" y="3384887"/>
          <a:ext cx="1013132" cy="81050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Enjoyment / Joy</a:t>
          </a:r>
        </a:p>
      </dsp:txBody>
      <dsp:txXfrm>
        <a:off x="1391127" y="3408626"/>
        <a:ext cx="965654" cy="763028"/>
      </dsp:txXfrm>
    </dsp:sp>
    <dsp:sp modelId="{8668BDC4-DD45-496C-962D-936381F99993}">
      <dsp:nvSpPr>
        <dsp:cNvPr id="0" name=""/>
        <dsp:cNvSpPr/>
      </dsp:nvSpPr>
      <dsp:spPr>
        <a:xfrm rot="12150000">
          <a:off x="2035856" y="2769962"/>
          <a:ext cx="2513868" cy="4124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39CA8-09CE-4AB3-B5F0-B3CAA1DF9310}">
      <dsp:nvSpPr>
        <dsp:cNvPr id="0" name=""/>
        <dsp:cNvSpPr/>
      </dsp:nvSpPr>
      <dsp:spPr>
        <a:xfrm>
          <a:off x="1624968" y="2089945"/>
          <a:ext cx="1013132" cy="81050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Interest / Excitement</a:t>
          </a:r>
        </a:p>
      </dsp:txBody>
      <dsp:txXfrm>
        <a:off x="1648707" y="2113684"/>
        <a:ext cx="965654" cy="763028"/>
      </dsp:txXfrm>
    </dsp:sp>
    <dsp:sp modelId="{6DC049C4-9792-4B98-AD94-9A46FD14297C}">
      <dsp:nvSpPr>
        <dsp:cNvPr id="0" name=""/>
        <dsp:cNvSpPr/>
      </dsp:nvSpPr>
      <dsp:spPr>
        <a:xfrm rot="13500000">
          <a:off x="2496912" y="2079942"/>
          <a:ext cx="2513868" cy="4124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D59E3-110C-4090-BF56-47D0F1CDBC1D}">
      <dsp:nvSpPr>
        <dsp:cNvPr id="0" name=""/>
        <dsp:cNvSpPr/>
      </dsp:nvSpPr>
      <dsp:spPr>
        <a:xfrm>
          <a:off x="2358493" y="992147"/>
          <a:ext cx="1013132" cy="810506"/>
        </a:xfrm>
        <a:prstGeom prst="roundRect">
          <a:avLst>
            <a:gd name="adj" fmla="val 10000"/>
          </a:avLst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Surprise / Startle</a:t>
          </a:r>
        </a:p>
      </dsp:txBody>
      <dsp:txXfrm>
        <a:off x="2382232" y="1015886"/>
        <a:ext cx="965654" cy="763028"/>
      </dsp:txXfrm>
    </dsp:sp>
    <dsp:sp modelId="{503E8214-AFDD-461F-B80D-5B6CC50B4E10}">
      <dsp:nvSpPr>
        <dsp:cNvPr id="0" name=""/>
        <dsp:cNvSpPr/>
      </dsp:nvSpPr>
      <dsp:spPr>
        <a:xfrm rot="14850000">
          <a:off x="3186932" y="1618886"/>
          <a:ext cx="2513868" cy="4124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2A105-400C-4FCF-BA17-F4183A8A9448}">
      <dsp:nvSpPr>
        <dsp:cNvPr id="0" name=""/>
        <dsp:cNvSpPr/>
      </dsp:nvSpPr>
      <dsp:spPr>
        <a:xfrm>
          <a:off x="3456292" y="258622"/>
          <a:ext cx="1013132" cy="810506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Anger / Rage</a:t>
          </a:r>
        </a:p>
      </dsp:txBody>
      <dsp:txXfrm>
        <a:off x="3480031" y="282361"/>
        <a:ext cx="965654" cy="763028"/>
      </dsp:txXfrm>
    </dsp:sp>
    <dsp:sp modelId="{1D81E4CE-6F7F-47C5-B7D6-E1657C6109A2}">
      <dsp:nvSpPr>
        <dsp:cNvPr id="0" name=""/>
        <dsp:cNvSpPr/>
      </dsp:nvSpPr>
      <dsp:spPr>
        <a:xfrm rot="16200000">
          <a:off x="4000865" y="1456984"/>
          <a:ext cx="2513868" cy="4124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0AAC6-5C71-4B74-8AAB-8EA1753EF08C}">
      <dsp:nvSpPr>
        <dsp:cNvPr id="0" name=""/>
        <dsp:cNvSpPr/>
      </dsp:nvSpPr>
      <dsp:spPr>
        <a:xfrm>
          <a:off x="4751233" y="1042"/>
          <a:ext cx="1013132" cy="810506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Disgust</a:t>
          </a:r>
        </a:p>
      </dsp:txBody>
      <dsp:txXfrm>
        <a:off x="4774972" y="24781"/>
        <a:ext cx="965654" cy="763028"/>
      </dsp:txXfrm>
    </dsp:sp>
    <dsp:sp modelId="{BB681843-8066-43E3-B098-11B8467533C4}">
      <dsp:nvSpPr>
        <dsp:cNvPr id="0" name=""/>
        <dsp:cNvSpPr/>
      </dsp:nvSpPr>
      <dsp:spPr>
        <a:xfrm rot="17493288">
          <a:off x="4786809" y="1613712"/>
          <a:ext cx="2498487" cy="4124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6CBFA-D32E-4875-A2DF-0027CACA4799}">
      <dsp:nvSpPr>
        <dsp:cNvPr id="0" name=""/>
        <dsp:cNvSpPr/>
      </dsp:nvSpPr>
      <dsp:spPr>
        <a:xfrm>
          <a:off x="5988447" y="252824"/>
          <a:ext cx="1013132" cy="810506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Dissmell</a:t>
          </a:r>
          <a:endParaRPr lang="en-US" sz="1500" kern="1200" dirty="0"/>
        </a:p>
      </dsp:txBody>
      <dsp:txXfrm>
        <a:off x="6012186" y="276563"/>
        <a:ext cx="965654" cy="763028"/>
      </dsp:txXfrm>
    </dsp:sp>
    <dsp:sp modelId="{D31EAA19-19E2-46E2-9730-C5B41B1FAADC}">
      <dsp:nvSpPr>
        <dsp:cNvPr id="0" name=""/>
        <dsp:cNvSpPr/>
      </dsp:nvSpPr>
      <dsp:spPr>
        <a:xfrm rot="18900000">
          <a:off x="5504818" y="2079942"/>
          <a:ext cx="2513868" cy="4124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3BBF4-E1F8-434D-B0FC-CEBE26B1DCBF}">
      <dsp:nvSpPr>
        <dsp:cNvPr id="0" name=""/>
        <dsp:cNvSpPr/>
      </dsp:nvSpPr>
      <dsp:spPr>
        <a:xfrm>
          <a:off x="7143973" y="992147"/>
          <a:ext cx="1013132" cy="810506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Distress / Anguish</a:t>
          </a:r>
        </a:p>
      </dsp:txBody>
      <dsp:txXfrm>
        <a:off x="7167712" y="1015886"/>
        <a:ext cx="965654" cy="763028"/>
      </dsp:txXfrm>
    </dsp:sp>
    <dsp:sp modelId="{058A4822-A228-4B85-885C-E933FAF42995}">
      <dsp:nvSpPr>
        <dsp:cNvPr id="0" name=""/>
        <dsp:cNvSpPr/>
      </dsp:nvSpPr>
      <dsp:spPr>
        <a:xfrm rot="20250000">
          <a:off x="5965874" y="2769962"/>
          <a:ext cx="2513868" cy="4124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07BE1-1DF2-4877-AAAF-1F1CD7C8DED5}">
      <dsp:nvSpPr>
        <dsp:cNvPr id="0" name=""/>
        <dsp:cNvSpPr/>
      </dsp:nvSpPr>
      <dsp:spPr>
        <a:xfrm>
          <a:off x="7877498" y="2089945"/>
          <a:ext cx="1013132" cy="810506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Fear / Terror</a:t>
          </a:r>
        </a:p>
      </dsp:txBody>
      <dsp:txXfrm>
        <a:off x="7901237" y="2113684"/>
        <a:ext cx="965654" cy="763028"/>
      </dsp:txXfrm>
    </dsp:sp>
    <dsp:sp modelId="{DECC428B-F9F3-4A7E-AA0C-B893D73C12CC}">
      <dsp:nvSpPr>
        <dsp:cNvPr id="0" name=""/>
        <dsp:cNvSpPr/>
      </dsp:nvSpPr>
      <dsp:spPr>
        <a:xfrm>
          <a:off x="6127776" y="3583895"/>
          <a:ext cx="2513868" cy="4124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107E2-7A22-42C3-839F-D23FA22EABA1}">
      <dsp:nvSpPr>
        <dsp:cNvPr id="0" name=""/>
        <dsp:cNvSpPr/>
      </dsp:nvSpPr>
      <dsp:spPr>
        <a:xfrm>
          <a:off x="8135078" y="3384887"/>
          <a:ext cx="1013132" cy="810506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Shame / Humiliation</a:t>
          </a:r>
        </a:p>
      </dsp:txBody>
      <dsp:txXfrm>
        <a:off x="8158817" y="3408626"/>
        <a:ext cx="965654" cy="763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24D25-711A-43AE-9B9E-BAC687259750}">
      <dsp:nvSpPr>
        <dsp:cNvPr id="0" name=""/>
        <dsp:cNvSpPr/>
      </dsp:nvSpPr>
      <dsp:spPr>
        <a:xfrm>
          <a:off x="1426482" y="1080272"/>
          <a:ext cx="2583905" cy="2583905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Mammalian Neurological Affect</a:t>
          </a:r>
        </a:p>
      </dsp:txBody>
      <dsp:txXfrm>
        <a:off x="1804886" y="1458676"/>
        <a:ext cx="1827097" cy="1827097"/>
      </dsp:txXfrm>
    </dsp:sp>
    <dsp:sp modelId="{41A6821C-D22D-4034-B9CE-144CB84E76AC}">
      <dsp:nvSpPr>
        <dsp:cNvPr id="0" name=""/>
        <dsp:cNvSpPr/>
      </dsp:nvSpPr>
      <dsp:spPr>
        <a:xfrm>
          <a:off x="2072458" y="42582"/>
          <a:ext cx="1291952" cy="12919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Fear</a:t>
          </a:r>
        </a:p>
      </dsp:txBody>
      <dsp:txXfrm>
        <a:off x="2261660" y="231784"/>
        <a:ext cx="913548" cy="913548"/>
      </dsp:txXfrm>
    </dsp:sp>
    <dsp:sp modelId="{C0AAB3E3-D155-4882-8F83-0441C7E8041C}">
      <dsp:nvSpPr>
        <dsp:cNvPr id="0" name=""/>
        <dsp:cNvSpPr/>
      </dsp:nvSpPr>
      <dsp:spPr>
        <a:xfrm>
          <a:off x="3388801" y="676500"/>
          <a:ext cx="1291952" cy="12919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Seeking</a:t>
          </a:r>
        </a:p>
      </dsp:txBody>
      <dsp:txXfrm>
        <a:off x="3578003" y="865702"/>
        <a:ext cx="913548" cy="913548"/>
      </dsp:txXfrm>
    </dsp:sp>
    <dsp:sp modelId="{BD811965-C564-4DC0-A2DD-09DADDE6F9C1}">
      <dsp:nvSpPr>
        <dsp:cNvPr id="0" name=""/>
        <dsp:cNvSpPr/>
      </dsp:nvSpPr>
      <dsp:spPr>
        <a:xfrm>
          <a:off x="3713911" y="2100899"/>
          <a:ext cx="1291952" cy="12919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Rage</a:t>
          </a:r>
        </a:p>
      </dsp:txBody>
      <dsp:txXfrm>
        <a:off x="3903113" y="2290101"/>
        <a:ext cx="913548" cy="913548"/>
      </dsp:txXfrm>
    </dsp:sp>
    <dsp:sp modelId="{58D69585-AA13-4280-AB2D-1023D3DAA2E8}">
      <dsp:nvSpPr>
        <dsp:cNvPr id="0" name=""/>
        <dsp:cNvSpPr/>
      </dsp:nvSpPr>
      <dsp:spPr>
        <a:xfrm>
          <a:off x="2802974" y="3243179"/>
          <a:ext cx="1291952" cy="12919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Lust</a:t>
          </a:r>
        </a:p>
      </dsp:txBody>
      <dsp:txXfrm>
        <a:off x="2992176" y="3432381"/>
        <a:ext cx="913548" cy="913548"/>
      </dsp:txXfrm>
    </dsp:sp>
    <dsp:sp modelId="{90F085A5-4EEE-4DAC-9915-3D376AB984D4}">
      <dsp:nvSpPr>
        <dsp:cNvPr id="0" name=""/>
        <dsp:cNvSpPr/>
      </dsp:nvSpPr>
      <dsp:spPr>
        <a:xfrm>
          <a:off x="1341943" y="3243179"/>
          <a:ext cx="1291952" cy="12919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Care</a:t>
          </a:r>
        </a:p>
      </dsp:txBody>
      <dsp:txXfrm>
        <a:off x="1531145" y="3432381"/>
        <a:ext cx="913548" cy="913548"/>
      </dsp:txXfrm>
    </dsp:sp>
    <dsp:sp modelId="{A2FEEB7E-45DB-4B26-BC36-EAEF8751B65D}">
      <dsp:nvSpPr>
        <dsp:cNvPr id="0" name=""/>
        <dsp:cNvSpPr/>
      </dsp:nvSpPr>
      <dsp:spPr>
        <a:xfrm>
          <a:off x="431005" y="2100899"/>
          <a:ext cx="1291952" cy="12919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Panic</a:t>
          </a:r>
        </a:p>
      </dsp:txBody>
      <dsp:txXfrm>
        <a:off x="620207" y="2290101"/>
        <a:ext cx="913548" cy="913548"/>
      </dsp:txXfrm>
    </dsp:sp>
    <dsp:sp modelId="{D630081B-1515-4DEC-8FC7-72DC24136F34}">
      <dsp:nvSpPr>
        <dsp:cNvPr id="0" name=""/>
        <dsp:cNvSpPr/>
      </dsp:nvSpPr>
      <dsp:spPr>
        <a:xfrm>
          <a:off x="756115" y="676500"/>
          <a:ext cx="1291952" cy="12919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Play</a:t>
          </a:r>
        </a:p>
      </dsp:txBody>
      <dsp:txXfrm>
        <a:off x="945317" y="865702"/>
        <a:ext cx="913548" cy="913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7C767-00AE-4F36-8955-5D0F3910D3C2}">
      <dsp:nvSpPr>
        <dsp:cNvPr id="0" name=""/>
        <dsp:cNvSpPr/>
      </dsp:nvSpPr>
      <dsp:spPr>
        <a:xfrm>
          <a:off x="2080850" y="2299353"/>
          <a:ext cx="1723160" cy="1723160"/>
        </a:xfrm>
        <a:prstGeom prst="ellipse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Emotion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Concepts</a:t>
          </a:r>
        </a:p>
      </dsp:txBody>
      <dsp:txXfrm>
        <a:off x="2333201" y="2551704"/>
        <a:ext cx="1218458" cy="1218458"/>
      </dsp:txXfrm>
    </dsp:sp>
    <dsp:sp modelId="{F79F1009-3903-4646-B865-E950BD4FFDCA}">
      <dsp:nvSpPr>
        <dsp:cNvPr id="0" name=""/>
        <dsp:cNvSpPr/>
      </dsp:nvSpPr>
      <dsp:spPr>
        <a:xfrm rot="12900000">
          <a:off x="749188" y="1923686"/>
          <a:ext cx="1553903" cy="49110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136EC-57E2-4A53-9583-28A2B0B68342}">
      <dsp:nvSpPr>
        <dsp:cNvPr id="0" name=""/>
        <dsp:cNvSpPr/>
      </dsp:nvSpPr>
      <dsp:spPr>
        <a:xfrm>
          <a:off x="71197" y="1068794"/>
          <a:ext cx="1637002" cy="13096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Stimuli / Context</a:t>
          </a:r>
        </a:p>
      </dsp:txBody>
      <dsp:txXfrm>
        <a:off x="109554" y="1107151"/>
        <a:ext cx="1560288" cy="1232888"/>
      </dsp:txXfrm>
    </dsp:sp>
    <dsp:sp modelId="{6626C195-465A-494B-97A6-EE4B1777B61F}">
      <dsp:nvSpPr>
        <dsp:cNvPr id="0" name=""/>
        <dsp:cNvSpPr/>
      </dsp:nvSpPr>
      <dsp:spPr>
        <a:xfrm rot="16200000">
          <a:off x="2165478" y="1186412"/>
          <a:ext cx="1553903" cy="49110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B96B1-D944-4B6B-A1DD-B43A6FD20386}">
      <dsp:nvSpPr>
        <dsp:cNvPr id="0" name=""/>
        <dsp:cNvSpPr/>
      </dsp:nvSpPr>
      <dsp:spPr>
        <a:xfrm>
          <a:off x="2123929" y="210"/>
          <a:ext cx="1637002" cy="13096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Physiological Response &amp; Affect</a:t>
          </a:r>
        </a:p>
      </dsp:txBody>
      <dsp:txXfrm>
        <a:off x="2162286" y="38567"/>
        <a:ext cx="1560288" cy="1232888"/>
      </dsp:txXfrm>
    </dsp:sp>
    <dsp:sp modelId="{B6FE0D5D-445C-471C-8DB3-C5F97E0CD6B8}">
      <dsp:nvSpPr>
        <dsp:cNvPr id="0" name=""/>
        <dsp:cNvSpPr/>
      </dsp:nvSpPr>
      <dsp:spPr>
        <a:xfrm rot="19500000">
          <a:off x="3581768" y="1923686"/>
          <a:ext cx="1553903" cy="49110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3DE9F-26DE-459E-9593-424D609695E0}">
      <dsp:nvSpPr>
        <dsp:cNvPr id="0" name=""/>
        <dsp:cNvSpPr/>
      </dsp:nvSpPr>
      <dsp:spPr>
        <a:xfrm>
          <a:off x="4176660" y="1068794"/>
          <a:ext cx="1637002" cy="13096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Experience</a:t>
          </a:r>
        </a:p>
      </dsp:txBody>
      <dsp:txXfrm>
        <a:off x="4215017" y="1107151"/>
        <a:ext cx="1560288" cy="12328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B1F3E-370B-4860-84FA-DF103C3741A9}">
      <dsp:nvSpPr>
        <dsp:cNvPr id="0" name=""/>
        <dsp:cNvSpPr/>
      </dsp:nvSpPr>
      <dsp:spPr>
        <a:xfrm>
          <a:off x="8123627" y="1085213"/>
          <a:ext cx="1852319" cy="1852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79972-2FEE-4BE5-965B-9E49331D9BE5}">
      <dsp:nvSpPr>
        <dsp:cNvPr id="0" name=""/>
        <dsp:cNvSpPr/>
      </dsp:nvSpPr>
      <dsp:spPr>
        <a:xfrm>
          <a:off x="8184747" y="1146978"/>
          <a:ext cx="1729093" cy="17290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Emotion Concepts</a:t>
          </a:r>
        </a:p>
      </dsp:txBody>
      <dsp:txXfrm>
        <a:off x="8432183" y="1394038"/>
        <a:ext cx="1235207" cy="1234973"/>
      </dsp:txXfrm>
    </dsp:sp>
    <dsp:sp modelId="{6E085A2E-063E-4E32-9220-F71706FABA19}">
      <dsp:nvSpPr>
        <dsp:cNvPr id="0" name=""/>
        <dsp:cNvSpPr/>
      </dsp:nvSpPr>
      <dsp:spPr>
        <a:xfrm rot="2700000">
          <a:off x="6208324" y="1085310"/>
          <a:ext cx="1852104" cy="185210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62FAE-814D-4B8B-8DAC-8CD41BEAF468}">
      <dsp:nvSpPr>
        <dsp:cNvPr id="0" name=""/>
        <dsp:cNvSpPr/>
      </dsp:nvSpPr>
      <dsp:spPr>
        <a:xfrm>
          <a:off x="6271308" y="1146978"/>
          <a:ext cx="1729093" cy="17290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Prediction Loop Constructs Emotion</a:t>
          </a:r>
        </a:p>
      </dsp:txBody>
      <dsp:txXfrm>
        <a:off x="6517758" y="1394038"/>
        <a:ext cx="1235207" cy="1234973"/>
      </dsp:txXfrm>
    </dsp:sp>
    <dsp:sp modelId="{08CAAD50-E3CC-47EB-9CD1-CB9738AEAE03}">
      <dsp:nvSpPr>
        <dsp:cNvPr id="0" name=""/>
        <dsp:cNvSpPr/>
      </dsp:nvSpPr>
      <dsp:spPr>
        <a:xfrm rot="2700000">
          <a:off x="4294885" y="1085310"/>
          <a:ext cx="1852104" cy="185210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48DB0-7198-4DCE-A099-A04E3E1E7686}">
      <dsp:nvSpPr>
        <dsp:cNvPr id="0" name=""/>
        <dsp:cNvSpPr/>
      </dsp:nvSpPr>
      <dsp:spPr>
        <a:xfrm>
          <a:off x="4356884" y="1146978"/>
          <a:ext cx="1729093" cy="17290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Interoception</a:t>
          </a:r>
          <a:endParaRPr lang="en-US" sz="1700" kern="1200" dirty="0"/>
        </a:p>
      </dsp:txBody>
      <dsp:txXfrm>
        <a:off x="4603334" y="1394038"/>
        <a:ext cx="1235207" cy="1234973"/>
      </dsp:txXfrm>
    </dsp:sp>
    <dsp:sp modelId="{F1C22A4E-8350-46E3-B90A-557BFDB1525C}">
      <dsp:nvSpPr>
        <dsp:cNvPr id="0" name=""/>
        <dsp:cNvSpPr/>
      </dsp:nvSpPr>
      <dsp:spPr>
        <a:xfrm rot="2700000">
          <a:off x="2380461" y="1085310"/>
          <a:ext cx="1852104" cy="185210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2E3B5-9E63-4D97-A870-C1486E4D0A55}">
      <dsp:nvSpPr>
        <dsp:cNvPr id="0" name=""/>
        <dsp:cNvSpPr/>
      </dsp:nvSpPr>
      <dsp:spPr>
        <a:xfrm>
          <a:off x="2442459" y="1146978"/>
          <a:ext cx="1729093" cy="17290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Internal Stimuli (Affect)</a:t>
          </a:r>
        </a:p>
      </dsp:txBody>
      <dsp:txXfrm>
        <a:off x="2689895" y="1394038"/>
        <a:ext cx="1235207" cy="1234973"/>
      </dsp:txXfrm>
    </dsp:sp>
    <dsp:sp modelId="{35B0C0BD-CD02-45BC-A911-C095E84F080B}">
      <dsp:nvSpPr>
        <dsp:cNvPr id="0" name=""/>
        <dsp:cNvSpPr/>
      </dsp:nvSpPr>
      <dsp:spPr>
        <a:xfrm rot="2700000">
          <a:off x="466036" y="1085310"/>
          <a:ext cx="1852104" cy="185210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EB741-F322-471E-92A4-E87132095E27}">
      <dsp:nvSpPr>
        <dsp:cNvPr id="0" name=""/>
        <dsp:cNvSpPr/>
      </dsp:nvSpPr>
      <dsp:spPr>
        <a:xfrm>
          <a:off x="528035" y="1146978"/>
          <a:ext cx="1729093" cy="17290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External Stimuli (Optional)</a:t>
          </a:r>
        </a:p>
      </dsp:txBody>
      <dsp:txXfrm>
        <a:off x="775471" y="1394038"/>
        <a:ext cx="1235207" cy="12349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5E150-B5B4-421A-9BA2-F4A8EFF45245}">
      <dsp:nvSpPr>
        <dsp:cNvPr id="0" name=""/>
        <dsp:cNvSpPr/>
      </dsp:nvSpPr>
      <dsp:spPr>
        <a:xfrm>
          <a:off x="1693640" y="1297731"/>
          <a:ext cx="1649472" cy="142686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Emotion Episodes</a:t>
          </a:r>
        </a:p>
      </dsp:txBody>
      <dsp:txXfrm>
        <a:off x="1966981" y="1534182"/>
        <a:ext cx="1102790" cy="953958"/>
      </dsp:txXfrm>
    </dsp:sp>
    <dsp:sp modelId="{5A4C91CC-D00F-471B-88B1-79BA3A7E8C41}">
      <dsp:nvSpPr>
        <dsp:cNvPr id="0" name=""/>
        <dsp:cNvSpPr/>
      </dsp:nvSpPr>
      <dsp:spPr>
        <a:xfrm>
          <a:off x="2726527" y="615074"/>
          <a:ext cx="622341" cy="53622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8EF93-BD5F-4962-A1BE-185633B85FE4}">
      <dsp:nvSpPr>
        <dsp:cNvPr id="0" name=""/>
        <dsp:cNvSpPr/>
      </dsp:nvSpPr>
      <dsp:spPr>
        <a:xfrm>
          <a:off x="1845580" y="0"/>
          <a:ext cx="1351731" cy="116940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Stimulus Change</a:t>
          </a:r>
        </a:p>
      </dsp:txBody>
      <dsp:txXfrm>
        <a:off x="2069591" y="193796"/>
        <a:ext cx="903709" cy="781814"/>
      </dsp:txXfrm>
    </dsp:sp>
    <dsp:sp modelId="{6CA6A400-9D07-4C3D-ADFA-93F1031B5620}">
      <dsp:nvSpPr>
        <dsp:cNvPr id="0" name=""/>
        <dsp:cNvSpPr/>
      </dsp:nvSpPr>
      <dsp:spPr>
        <a:xfrm>
          <a:off x="3452847" y="1617537"/>
          <a:ext cx="622341" cy="53622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3F35C-C75E-4EE5-A319-23B26ED7ADAA}">
      <dsp:nvSpPr>
        <dsp:cNvPr id="0" name=""/>
        <dsp:cNvSpPr/>
      </dsp:nvSpPr>
      <dsp:spPr>
        <a:xfrm>
          <a:off x="3085274" y="719263"/>
          <a:ext cx="1351731" cy="116940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80000"/>
            <a:hueOff val="103918"/>
            <a:satOff val="-4451"/>
            <a:lumOff val="61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Stimulus Evaluation/ Appraisal</a:t>
          </a:r>
        </a:p>
      </dsp:txBody>
      <dsp:txXfrm>
        <a:off x="3309285" y="913059"/>
        <a:ext cx="903709" cy="781814"/>
      </dsp:txXfrm>
    </dsp:sp>
    <dsp:sp modelId="{83CF9BF1-0162-48D6-8A27-E7063F74D012}">
      <dsp:nvSpPr>
        <dsp:cNvPr id="0" name=""/>
        <dsp:cNvSpPr/>
      </dsp:nvSpPr>
      <dsp:spPr>
        <a:xfrm>
          <a:off x="2948298" y="2749130"/>
          <a:ext cx="622341" cy="53622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16F63-CE8B-4EC7-9CDF-B4C9BDDA29DE}">
      <dsp:nvSpPr>
        <dsp:cNvPr id="0" name=""/>
        <dsp:cNvSpPr/>
      </dsp:nvSpPr>
      <dsp:spPr>
        <a:xfrm>
          <a:off x="3085274" y="2133251"/>
          <a:ext cx="1351731" cy="116940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80000"/>
            <a:hueOff val="207837"/>
            <a:satOff val="-8903"/>
            <a:lumOff val="122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Action Tendencies</a:t>
          </a:r>
        </a:p>
      </dsp:txBody>
      <dsp:txXfrm>
        <a:off x="3309285" y="2327047"/>
        <a:ext cx="903709" cy="781814"/>
      </dsp:txXfrm>
    </dsp:sp>
    <dsp:sp modelId="{5C8D1E49-5047-4F31-9B24-88181035C5A9}">
      <dsp:nvSpPr>
        <dsp:cNvPr id="0" name=""/>
        <dsp:cNvSpPr/>
      </dsp:nvSpPr>
      <dsp:spPr>
        <a:xfrm>
          <a:off x="1696709" y="2866593"/>
          <a:ext cx="622341" cy="53622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9BF37-ABD3-46BF-B937-51CAC7BAF383}">
      <dsp:nvSpPr>
        <dsp:cNvPr id="0" name=""/>
        <dsp:cNvSpPr/>
      </dsp:nvSpPr>
      <dsp:spPr>
        <a:xfrm>
          <a:off x="1845580" y="2853318"/>
          <a:ext cx="1351731" cy="116940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80000"/>
            <a:hueOff val="311755"/>
            <a:satOff val="-13354"/>
            <a:lumOff val="184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Somatic Responses</a:t>
          </a:r>
        </a:p>
      </dsp:txBody>
      <dsp:txXfrm>
        <a:off x="2069591" y="3047114"/>
        <a:ext cx="903709" cy="781814"/>
      </dsp:txXfrm>
    </dsp:sp>
    <dsp:sp modelId="{643B3385-367F-4728-AD28-5F7A769A6489}">
      <dsp:nvSpPr>
        <dsp:cNvPr id="0" name=""/>
        <dsp:cNvSpPr/>
      </dsp:nvSpPr>
      <dsp:spPr>
        <a:xfrm>
          <a:off x="958495" y="1864533"/>
          <a:ext cx="622341" cy="53622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A2FB3-5114-4DBF-9EE1-42283DDD7D6A}">
      <dsp:nvSpPr>
        <dsp:cNvPr id="0" name=""/>
        <dsp:cNvSpPr/>
      </dsp:nvSpPr>
      <dsp:spPr>
        <a:xfrm>
          <a:off x="600130" y="2134055"/>
          <a:ext cx="1351731" cy="116940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80000"/>
            <a:hueOff val="415674"/>
            <a:satOff val="-17806"/>
            <a:lumOff val="245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Expressive Behavior</a:t>
          </a:r>
        </a:p>
      </dsp:txBody>
      <dsp:txXfrm>
        <a:off x="824141" y="2327851"/>
        <a:ext cx="903709" cy="781814"/>
      </dsp:txXfrm>
    </dsp:sp>
    <dsp:sp modelId="{28C81327-11E0-44F6-97F2-A7B059612F77}">
      <dsp:nvSpPr>
        <dsp:cNvPr id="0" name=""/>
        <dsp:cNvSpPr/>
      </dsp:nvSpPr>
      <dsp:spPr>
        <a:xfrm>
          <a:off x="600130" y="717654"/>
          <a:ext cx="1351731" cy="116940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shade val="80000"/>
            <a:hueOff val="519592"/>
            <a:satOff val="-22257"/>
            <a:lumOff val="306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Emotion Experience</a:t>
          </a:r>
        </a:p>
      </dsp:txBody>
      <dsp:txXfrm>
        <a:off x="824141" y="911450"/>
        <a:ext cx="903709" cy="781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44EC2-33AC-4308-BCE7-E34232D9E78E}">
      <dsp:nvSpPr>
        <dsp:cNvPr id="0" name=""/>
        <dsp:cNvSpPr/>
      </dsp:nvSpPr>
      <dsp:spPr>
        <a:xfrm>
          <a:off x="1551528" y="1544385"/>
          <a:ext cx="933953" cy="933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Shame</a:t>
          </a:r>
        </a:p>
      </dsp:txBody>
      <dsp:txXfrm>
        <a:off x="1688302" y="1681159"/>
        <a:ext cx="660405" cy="660405"/>
      </dsp:txXfrm>
    </dsp:sp>
    <dsp:sp modelId="{5A596A88-3D67-4D70-B3D0-6DD5B41E9074}">
      <dsp:nvSpPr>
        <dsp:cNvPr id="0" name=""/>
        <dsp:cNvSpPr/>
      </dsp:nvSpPr>
      <dsp:spPr>
        <a:xfrm rot="16200000">
          <a:off x="1919327" y="1224808"/>
          <a:ext cx="198356" cy="276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949081" y="1309787"/>
        <a:ext cx="138849" cy="165675"/>
      </dsp:txXfrm>
    </dsp:sp>
    <dsp:sp modelId="{DDC6F93F-4CFE-41EB-8626-BEC7B0984558}">
      <dsp:nvSpPr>
        <dsp:cNvPr id="0" name=""/>
        <dsp:cNvSpPr/>
      </dsp:nvSpPr>
      <dsp:spPr>
        <a:xfrm>
          <a:off x="1434784" y="2687"/>
          <a:ext cx="1167441" cy="1167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Withdrawal</a:t>
          </a:r>
        </a:p>
      </dsp:txBody>
      <dsp:txXfrm>
        <a:off x="1605752" y="173655"/>
        <a:ext cx="825505" cy="825505"/>
      </dsp:txXfrm>
    </dsp:sp>
    <dsp:sp modelId="{B52709F9-FF37-4ECB-9439-8613468024FC}">
      <dsp:nvSpPr>
        <dsp:cNvPr id="0" name=""/>
        <dsp:cNvSpPr/>
      </dsp:nvSpPr>
      <dsp:spPr>
        <a:xfrm>
          <a:off x="2567818" y="1873299"/>
          <a:ext cx="198356" cy="276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567818" y="1928524"/>
        <a:ext cx="138849" cy="165675"/>
      </dsp:txXfrm>
    </dsp:sp>
    <dsp:sp modelId="{2D28D969-C509-4E53-B8AB-950B5187554E}">
      <dsp:nvSpPr>
        <dsp:cNvPr id="0" name=""/>
        <dsp:cNvSpPr/>
      </dsp:nvSpPr>
      <dsp:spPr>
        <a:xfrm>
          <a:off x="2859739" y="1427641"/>
          <a:ext cx="1167441" cy="1167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Attack Self</a:t>
          </a:r>
        </a:p>
      </dsp:txBody>
      <dsp:txXfrm>
        <a:off x="3030707" y="1598609"/>
        <a:ext cx="825505" cy="825505"/>
      </dsp:txXfrm>
    </dsp:sp>
    <dsp:sp modelId="{D159DAF5-84FB-4A29-AD72-D8283DDC02DC}">
      <dsp:nvSpPr>
        <dsp:cNvPr id="0" name=""/>
        <dsp:cNvSpPr/>
      </dsp:nvSpPr>
      <dsp:spPr>
        <a:xfrm rot="5400000">
          <a:off x="1919327" y="2521791"/>
          <a:ext cx="198356" cy="276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949081" y="2547263"/>
        <a:ext cx="138849" cy="165675"/>
      </dsp:txXfrm>
    </dsp:sp>
    <dsp:sp modelId="{3F14399B-F42A-4003-9BC2-DA9B5E964850}">
      <dsp:nvSpPr>
        <dsp:cNvPr id="0" name=""/>
        <dsp:cNvSpPr/>
      </dsp:nvSpPr>
      <dsp:spPr>
        <a:xfrm>
          <a:off x="1434784" y="2852596"/>
          <a:ext cx="1167441" cy="1167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Avoidance</a:t>
          </a:r>
        </a:p>
      </dsp:txBody>
      <dsp:txXfrm>
        <a:off x="1605752" y="3023564"/>
        <a:ext cx="825505" cy="825505"/>
      </dsp:txXfrm>
    </dsp:sp>
    <dsp:sp modelId="{A9C46F21-5330-4D11-83BB-48931F17A4BA}">
      <dsp:nvSpPr>
        <dsp:cNvPr id="0" name=""/>
        <dsp:cNvSpPr/>
      </dsp:nvSpPr>
      <dsp:spPr>
        <a:xfrm rot="10800000">
          <a:off x="1270835" y="1873299"/>
          <a:ext cx="198356" cy="276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330342" y="1928524"/>
        <a:ext cx="138849" cy="165675"/>
      </dsp:txXfrm>
    </dsp:sp>
    <dsp:sp modelId="{EA76D819-E049-4A00-9080-5061B03B0B6A}">
      <dsp:nvSpPr>
        <dsp:cNvPr id="0" name=""/>
        <dsp:cNvSpPr/>
      </dsp:nvSpPr>
      <dsp:spPr>
        <a:xfrm>
          <a:off x="9830" y="1427641"/>
          <a:ext cx="1167441" cy="1167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Attack Other</a:t>
          </a:r>
        </a:p>
      </dsp:txBody>
      <dsp:txXfrm>
        <a:off x="180798" y="1598609"/>
        <a:ext cx="825505" cy="825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900C-10E9-4D09-8C2A-3104DAE60E7B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45F20-F42C-4E87-B1F9-29192E11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3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45F20-F42C-4E87-B1F9-29192E1113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7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45F20-F42C-4E87-B1F9-29192E1113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9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45F20-F42C-4E87-B1F9-29192E1113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7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45F20-F42C-4E87-B1F9-29192E1113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4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45F20-F42C-4E87-B1F9-29192E1113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3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45F20-F42C-4E87-B1F9-29192E1113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3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45F20-F42C-4E87-B1F9-29192E1113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5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C32A-78D5-40A6-8080-97FE3937BDEF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9D8-B6AD-4513-BA4E-BC1A623D226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76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383-9B07-4AF2-8732-3EDE4795C409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9D8-B6AD-4513-BA4E-BC1A623D2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9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A767-2C30-416F-AA39-9D217D19E1AB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9D8-B6AD-4513-BA4E-BC1A623D2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9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262-5E18-4234-8B69-11DE78E4E70C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9D8-B6AD-4513-BA4E-BC1A623D2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6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ED67-EE72-41E1-873E-E0E41420830D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9D8-B6AD-4513-BA4E-BC1A623D226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58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902E-DE31-4485-8DB7-72BD82E201C8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9D8-B6AD-4513-BA4E-BC1A623D2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3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4A62-67C1-4ACE-A8CE-9B6A3E310124}" type="datetime1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9D8-B6AD-4513-BA4E-BC1A623D2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4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E1D3-6604-40FB-8AD5-7CD212A081BF}" type="datetime1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9D8-B6AD-4513-BA4E-BC1A623D2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4B2C-34E0-405D-B886-8ED3A4892781}" type="datetime1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9D8-B6AD-4513-BA4E-BC1A623D2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8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88B8A59-514A-4548-94A7-65D55217305E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C29D8-B6AD-4513-BA4E-BC1A623D2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8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F18C-A03A-44C5-B768-5F4302AAF18B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9D8-B6AD-4513-BA4E-BC1A623D2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3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2A4B682-A672-48CC-9303-07653CE1E9F3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E8C29D8-B6AD-4513-BA4E-BC1A623D226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38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atlasofemotions.org/#continent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urtneytobin@iirp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Circles After </a:t>
            </a:r>
            <a:r>
              <a:rPr lang="en-US" dirty="0" err="1"/>
              <a:t>Nathanson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Contemporary Psychology of Affect &amp; Emotion</a:t>
            </a:r>
          </a:p>
          <a:p>
            <a:r>
              <a:rPr lang="en-US" dirty="0"/>
              <a:t>Courtney </a:t>
            </a:r>
            <a:r>
              <a:rPr lang="en-US" dirty="0" err="1"/>
              <a:t>tobin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7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1990’s Cross Cultural Studies: </a:t>
            </a:r>
            <a:br>
              <a:rPr lang="en-US" dirty="0"/>
            </a:br>
            <a:r>
              <a:rPr lang="en-US" dirty="0"/>
              <a:t>Paul Ekman’s 5 Basic Emotions</a:t>
            </a:r>
          </a:p>
        </p:txBody>
      </p:sp>
      <p:pic>
        <p:nvPicPr>
          <p:cNvPr id="1026" name="Picture 2" descr="https://i.stack.imgur.com/Tc2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85231"/>
            <a:ext cx="97536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0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038" y="935781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1980’s – 2010’s Neurological Affect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2" r="1"/>
          <a:stretch/>
        </p:blipFill>
        <p:spPr>
          <a:xfrm>
            <a:off x="6238876" y="3101724"/>
            <a:ext cx="5724524" cy="3048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2700713"/>
              </p:ext>
            </p:extLst>
          </p:nvPr>
        </p:nvGraphicFramePr>
        <p:xfrm>
          <a:off x="487680" y="1737360"/>
          <a:ext cx="5436870" cy="457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927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Neurological Overview: Affect &amp; Emotion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19300"/>
            <a:ext cx="4865370" cy="3849794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Anatomically,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affect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found in sub-neocortical areas of the brain, while emotions reside in neocortex.</a:t>
            </a:r>
          </a:p>
          <a:p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Stabilized Affectivity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unconscious, in-born cognitive affective processes underlie conscious emotional reactions.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03" y="2019300"/>
            <a:ext cx="4883077" cy="398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0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Models of Emotion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970" y="37375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2010’s: Theory of Constructed Emotion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863109"/>
              </p:ext>
            </p:extLst>
          </p:nvPr>
        </p:nvGraphicFramePr>
        <p:xfrm>
          <a:off x="1096964" y="1846263"/>
          <a:ext cx="5884861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81825" y="4935359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Theory of Constructed Emotion posits that emotions are complex reactions of the brain, created by synthesizing stimuli, </a:t>
            </a:r>
            <a:r>
              <a:rPr lang="en-US" dirty="0" err="1"/>
              <a:t>psysiological</a:t>
            </a:r>
            <a:r>
              <a:rPr lang="en-US"/>
              <a:t> responses</a:t>
            </a:r>
            <a:r>
              <a:rPr lang="en-US" dirty="0"/>
              <a:t>, and experience.</a:t>
            </a:r>
          </a:p>
        </p:txBody>
      </p:sp>
    </p:spTree>
    <p:extLst>
      <p:ext uri="{BB962C8B-B14F-4D97-AF65-F5344CB8AC3E}">
        <p14:creationId xmlns:p14="http://schemas.microsoft.com/office/powerpoint/2010/main" val="3585143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an Emotion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60992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7042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2010’s: Appraisal Theories of Emotion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053046"/>
              </p:ext>
            </p:extLst>
          </p:nvPr>
        </p:nvGraphicFramePr>
        <p:xfrm>
          <a:off x="1096963" y="1846263"/>
          <a:ext cx="503713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4100" y="4391660"/>
            <a:ext cx="549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Instead of affect preceding cognitive &amp; emotional response, appraisal theory posits that somatic responses (including hormonal and other unconscious response) are predicated by the cognitive appraisal of a stimulus change.</a:t>
            </a:r>
          </a:p>
        </p:txBody>
      </p:sp>
    </p:spTree>
    <p:extLst>
      <p:ext uri="{BB962C8B-B14F-4D97-AF65-F5344CB8AC3E}">
        <p14:creationId xmlns:p14="http://schemas.microsoft.com/office/powerpoint/2010/main" val="1379190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vs. Cognitive Theories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Biological Theories of Emotion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1"/>
          </a:xfrm>
        </p:spPr>
        <p:txBody>
          <a:bodyPr/>
          <a:lstStyle/>
          <a:p>
            <a:r>
              <a:rPr lang="en-US" dirty="0"/>
              <a:t>Affect is a biological (or neurological) process which produces emotion.</a:t>
            </a:r>
          </a:p>
          <a:p>
            <a:endParaRPr lang="en-US" dirty="0"/>
          </a:p>
          <a:p>
            <a:r>
              <a:rPr lang="en-US" dirty="0"/>
              <a:t>Emotions are seen as discrete phenomena</a:t>
            </a:r>
            <a:br>
              <a:rPr lang="en-US" dirty="0"/>
            </a:br>
            <a:endParaRPr lang="en-US" dirty="0"/>
          </a:p>
          <a:p>
            <a:endParaRPr lang="en-US" i="1" dirty="0"/>
          </a:p>
          <a:p>
            <a:r>
              <a:rPr lang="en-US" i="1" dirty="0"/>
              <a:t>Specific, discrete </a:t>
            </a:r>
            <a:r>
              <a:rPr lang="en-US" dirty="0"/>
              <a:t>affects are defined by each theory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Cognitive Theories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3"/>
            <a:ext cx="4937760" cy="3751791"/>
          </a:xfrm>
        </p:spPr>
        <p:txBody>
          <a:bodyPr/>
          <a:lstStyle/>
          <a:p>
            <a:r>
              <a:rPr lang="en-US" dirty="0"/>
              <a:t>Cognitive processes produce emotion, possibly while using the input of affect.</a:t>
            </a:r>
          </a:p>
          <a:p>
            <a:endParaRPr lang="en-US" dirty="0"/>
          </a:p>
          <a:p>
            <a:r>
              <a:rPr lang="en-US" dirty="0"/>
              <a:t>Emotion concepts are created as a result of heuristics, or categorical learning</a:t>
            </a:r>
          </a:p>
          <a:p>
            <a:endParaRPr lang="en-US" dirty="0"/>
          </a:p>
          <a:p>
            <a:r>
              <a:rPr lang="en-US" dirty="0"/>
              <a:t>Affect is a </a:t>
            </a:r>
            <a:r>
              <a:rPr lang="en-US" i="1" dirty="0"/>
              <a:t>schematic model</a:t>
            </a:r>
            <a:r>
              <a:rPr lang="en-US" dirty="0"/>
              <a:t>, explaining how some internal information may lead to emotions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97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 Between Schools of Thought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60" y="1862723"/>
            <a:ext cx="5809590" cy="4191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4720" y="5869094"/>
            <a:ext cx="446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Figure from Russell &amp; Barrett, 1999, p. 808</a:t>
            </a:r>
          </a:p>
        </p:txBody>
      </p:sp>
    </p:spTree>
    <p:extLst>
      <p:ext uri="{BB962C8B-B14F-4D97-AF65-F5344CB8AC3E}">
        <p14:creationId xmlns:p14="http://schemas.microsoft.com/office/powerpoint/2010/main" val="2591170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Restorative Practices &amp; the Evolving Science of Emotions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4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52650"/>
            <a:ext cx="10058400" cy="37164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Biological Models of Emotions, 1960’s to Present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Cognitive Models of Emotions, 1990’to Present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Reconciling Restorative Practices &amp; the Evolving Science of Emotions</a:t>
            </a:r>
          </a:p>
        </p:txBody>
      </p:sp>
    </p:spTree>
    <p:extLst>
      <p:ext uri="{BB962C8B-B14F-4D97-AF65-F5344CB8AC3E}">
        <p14:creationId xmlns:p14="http://schemas.microsoft.com/office/powerpoint/2010/main" val="1776414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Donald </a:t>
            </a:r>
            <a:r>
              <a:rPr lang="en-US" dirty="0" err="1"/>
              <a:t>Nathanson’s</a:t>
            </a:r>
            <a:r>
              <a:rPr lang="en-US" dirty="0"/>
              <a:t> 1992 Compass of Shame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941760"/>
              </p:ext>
            </p:extLst>
          </p:nvPr>
        </p:nvGraphicFramePr>
        <p:xfrm>
          <a:off x="1096964" y="1846263"/>
          <a:ext cx="4037011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33975" y="4114662"/>
            <a:ext cx="6257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Compass of Shame describes behavioral reactions to adverse feelings, but </a:t>
            </a:r>
            <a:r>
              <a:rPr lang="en-US" b="1" dirty="0"/>
              <a:t>are these reactions always triggered by the same affective or somatic responses?</a:t>
            </a:r>
          </a:p>
          <a:p>
            <a:endParaRPr lang="en-US" dirty="0"/>
          </a:p>
          <a:p>
            <a:r>
              <a:rPr lang="en-US" dirty="0"/>
              <a:t>How do we put the Compass of Shame to use if shame is not considered a universal affect?</a:t>
            </a:r>
          </a:p>
        </p:txBody>
      </p:sp>
    </p:spTree>
    <p:extLst>
      <p:ext uri="{BB962C8B-B14F-4D97-AF65-F5344CB8AC3E}">
        <p14:creationId xmlns:p14="http://schemas.microsoft.com/office/powerpoint/2010/main" val="4008325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Explorations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As an emerging social science, how do we further explore and test our theories and practice? How do we deal with the messy, </a:t>
            </a:r>
            <a:r>
              <a:rPr lang="en-US"/>
              <a:t>iterative nature </a:t>
            </a:r>
            <a:r>
              <a:rPr lang="en-US" dirty="0"/>
              <a:t>of </a:t>
            </a:r>
            <a:r>
              <a:rPr lang="en-US"/>
              <a:t>science every day?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How do we integrate new information from other disciplines into our own theories?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the unanswered questions about the science of emotions inform our science? What answers might we provide? What assumptions do we have to make as practitioners?</a:t>
            </a:r>
          </a:p>
        </p:txBody>
      </p:sp>
    </p:spTree>
    <p:extLst>
      <p:ext uri="{BB962C8B-B14F-4D97-AF65-F5344CB8AC3E}">
        <p14:creationId xmlns:p14="http://schemas.microsoft.com/office/powerpoint/2010/main" val="3233661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50" y="1752600"/>
            <a:ext cx="100107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accent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59031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Barret, L. F. (2006). Are Emotions Natural Kinds? </a:t>
            </a:r>
            <a:r>
              <a:rPr lang="en-US" i="1" dirty="0"/>
              <a:t>Perspectives On Psychological Science (Wiley-	Blackwell)</a:t>
            </a:r>
            <a:r>
              <a:rPr lang="en-US" dirty="0"/>
              <a:t>, </a:t>
            </a:r>
            <a:r>
              <a:rPr lang="en-US" i="1" dirty="0"/>
              <a:t>1</a:t>
            </a:r>
            <a:r>
              <a:rPr lang="en-US" dirty="0"/>
              <a:t>(1), 28-58. doi:10.1111/j.1745-6916.2006.00003.x</a:t>
            </a:r>
          </a:p>
          <a:p>
            <a:pPr marL="0" indent="0">
              <a:buNone/>
            </a:pPr>
            <a:r>
              <a:rPr lang="en-US" dirty="0"/>
              <a:t>Barrett, L. F. (2017). </a:t>
            </a:r>
            <a:r>
              <a:rPr lang="en-US" i="1" dirty="0"/>
              <a:t>How emotions are made: The secret life of the brain.</a:t>
            </a:r>
            <a:r>
              <a:rPr lang="en-US" dirty="0"/>
              <a:t> Boston, MA: Houghton 	Mifflin Harcourt.</a:t>
            </a:r>
          </a:p>
          <a:p>
            <a:pPr marL="0" indent="0">
              <a:buNone/>
            </a:pPr>
            <a:r>
              <a:rPr lang="en-US" dirty="0"/>
              <a:t>Moors, A. (2013). On the Causal Role of Appraisal in Emotion. </a:t>
            </a:r>
            <a:r>
              <a:rPr lang="en-US" i="1" dirty="0"/>
              <a:t>Emotion Review</a:t>
            </a:r>
            <a:r>
              <a:rPr lang="en-US" dirty="0"/>
              <a:t>, </a:t>
            </a:r>
            <a:r>
              <a:rPr lang="en-US" i="1" dirty="0"/>
              <a:t>5</a:t>
            </a:r>
            <a:r>
              <a:rPr lang="en-US" dirty="0"/>
              <a:t>(2), 132. 	doi:10.1177/1754073912463601</a:t>
            </a:r>
          </a:p>
          <a:p>
            <a:pPr marL="0" indent="0">
              <a:buNone/>
            </a:pPr>
            <a:r>
              <a:rPr lang="en-US" dirty="0" err="1"/>
              <a:t>Panksepp</a:t>
            </a:r>
            <a:r>
              <a:rPr lang="en-US" dirty="0"/>
              <a:t>, J., Lane, R. D., </a:t>
            </a:r>
            <a:r>
              <a:rPr lang="en-US" dirty="0" err="1"/>
              <a:t>Solms</a:t>
            </a:r>
            <a:r>
              <a:rPr lang="en-US" dirty="0"/>
              <a:t>, M., &amp; Smith, R. (2017). Reconciling cognitive and affective 	neuroscience perspectives on the brain basis of emotional experience. </a:t>
            </a:r>
            <a:r>
              <a:rPr lang="en-US" i="1" dirty="0"/>
              <a:t>Neuroscience &amp; 	</a:t>
            </a:r>
            <a:r>
              <a:rPr lang="en-US" i="1" dirty="0" err="1"/>
              <a:t>Biobehavioral</a:t>
            </a:r>
            <a:r>
              <a:rPr lang="en-US" i="1" dirty="0"/>
              <a:t> Reviews</a:t>
            </a:r>
            <a:r>
              <a:rPr lang="en-US" dirty="0"/>
              <a:t>, </a:t>
            </a:r>
            <a:r>
              <a:rPr lang="en-US" i="1" dirty="0"/>
              <a:t>76</a:t>
            </a:r>
            <a:r>
              <a:rPr lang="en-US" dirty="0"/>
              <a:t>, 187-215.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8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Barrett, L. F. (2011). Constructing Emotion. </a:t>
            </a:r>
            <a:r>
              <a:rPr lang="en-US" sz="1400" i="1" dirty="0" err="1"/>
              <a:t>Psihologijske</a:t>
            </a:r>
            <a:r>
              <a:rPr lang="en-US" sz="1400" i="1" dirty="0"/>
              <a:t> </a:t>
            </a:r>
            <a:r>
              <a:rPr lang="en-US" sz="1400" i="1" dirty="0" err="1"/>
              <a:t>Teme</a:t>
            </a:r>
            <a:r>
              <a:rPr lang="en-US" sz="1400" i="1" dirty="0"/>
              <a:t> / Psychological Topics</a:t>
            </a:r>
            <a:r>
              <a:rPr lang="en-US" sz="1400" dirty="0"/>
              <a:t>, </a:t>
            </a:r>
            <a:r>
              <a:rPr lang="en-US" sz="1400" i="1" dirty="0"/>
              <a:t>20</a:t>
            </a:r>
            <a:r>
              <a:rPr lang="en-US" sz="1400" dirty="0"/>
              <a:t>(3), 359-380.</a:t>
            </a:r>
          </a:p>
          <a:p>
            <a:pPr marL="0" indent="0">
              <a:buNone/>
            </a:pPr>
            <a:r>
              <a:rPr lang="en-US" sz="1400" dirty="0" err="1"/>
              <a:t>Elison</a:t>
            </a:r>
            <a:r>
              <a:rPr lang="en-US" sz="1400" dirty="0"/>
              <a:t> J, Lennon R &amp; </a:t>
            </a:r>
            <a:r>
              <a:rPr lang="en-US" sz="1400" dirty="0" err="1"/>
              <a:t>Pulos</a:t>
            </a:r>
            <a:r>
              <a:rPr lang="en-US" sz="1400" dirty="0"/>
              <a:t> S. (2006). Investigating the compass of shame: the development of the compass of shame scale. </a:t>
            </a:r>
            <a:r>
              <a:rPr lang="en-US" sz="1400" i="1" dirty="0"/>
              <a:t>Social Behavior 	and Personality.</a:t>
            </a:r>
            <a:r>
              <a:rPr lang="en-US" sz="1400" dirty="0"/>
              <a:t> 34, 221–238.</a:t>
            </a:r>
          </a:p>
          <a:p>
            <a:pPr marL="0" indent="0">
              <a:buNone/>
            </a:pPr>
            <a:r>
              <a:rPr lang="en-US" sz="1400" dirty="0"/>
              <a:t>Ekman, P. (1999). Basic Emotions. In </a:t>
            </a:r>
            <a:r>
              <a:rPr lang="en-US" sz="1400" dirty="0" err="1"/>
              <a:t>Dalgleish</a:t>
            </a:r>
            <a:r>
              <a:rPr lang="en-US" sz="1400" dirty="0"/>
              <a:t>, T. &amp; Power, M. J. (Eds.), </a:t>
            </a:r>
            <a:r>
              <a:rPr lang="en-US" sz="1400" i="1" dirty="0"/>
              <a:t>Handbook of Cognition and Emotion</a:t>
            </a:r>
            <a:r>
              <a:rPr lang="en-US" sz="1400" dirty="0"/>
              <a:t> (pp. 45-60). New York, NY: John 	Wiley &amp; Sons Ltd.</a:t>
            </a:r>
          </a:p>
          <a:p>
            <a:pPr marL="0" indent="0">
              <a:buNone/>
            </a:pPr>
            <a:r>
              <a:rPr lang="en-US" sz="1400" dirty="0"/>
              <a:t>Ekman, P. (</a:t>
            </a:r>
            <a:r>
              <a:rPr lang="en-US" sz="1400" dirty="0" err="1"/>
              <a:t>n.d.</a:t>
            </a:r>
            <a:r>
              <a:rPr lang="en-US" sz="1400" dirty="0"/>
              <a:t>). The </a:t>
            </a:r>
            <a:r>
              <a:rPr lang="en-US" sz="1400" dirty="0" err="1"/>
              <a:t>Ekmans</a:t>
            </a:r>
            <a:r>
              <a:rPr lang="en-US" sz="1400" dirty="0"/>
              <a:t>' Atlas of Emotion. Retrieved October 10, 2018, from </a:t>
            </a:r>
            <a:r>
              <a:rPr lang="en-US" sz="1400" u="sng" dirty="0">
                <a:hlinkClick r:id="rId2"/>
              </a:rPr>
              <a:t>http://atlasofemotions.org/#continents/</a:t>
            </a:r>
            <a:endParaRPr lang="en-US" sz="1400" u="sng" dirty="0"/>
          </a:p>
          <a:p>
            <a:pPr marL="0" indent="0">
              <a:buNone/>
            </a:pPr>
            <a:r>
              <a:rPr lang="en-US" sz="1400" dirty="0" err="1"/>
              <a:t>Haidt</a:t>
            </a:r>
            <a:r>
              <a:rPr lang="en-US" sz="1400" dirty="0"/>
              <a:t> J. Elevation and the positive psychology of morality. In: Keyes CL, </a:t>
            </a:r>
            <a:r>
              <a:rPr lang="en-US" sz="1400" dirty="0" err="1"/>
              <a:t>Haidt</a:t>
            </a:r>
            <a:r>
              <a:rPr lang="en-US" sz="1400" dirty="0"/>
              <a:t> J, editors. Flourishing: Positive Psychology and the Life Well-	Lived. Washington, DC: Am. Psychol. </a:t>
            </a:r>
            <a:r>
              <a:rPr lang="en-US" sz="1400" dirty="0" err="1"/>
              <a:t>Assoc</a:t>
            </a:r>
            <a:r>
              <a:rPr lang="en-US" sz="1400" dirty="0"/>
              <a:t>; 2003. pp. 275–289.</a:t>
            </a:r>
          </a:p>
          <a:p>
            <a:pPr marL="0" indent="0">
              <a:buNone/>
            </a:pPr>
            <a:r>
              <a:rPr lang="en-US" sz="1400" dirty="0" err="1"/>
              <a:t>Leyens</a:t>
            </a:r>
            <a:r>
              <a:rPr lang="en-US" sz="1400" dirty="0"/>
              <a:t>, J., Paladino, P. M., Rodriguez-Torres, R., Vaes, J., </a:t>
            </a:r>
            <a:r>
              <a:rPr lang="en-US" sz="1400" dirty="0" err="1"/>
              <a:t>Demoulin</a:t>
            </a:r>
            <a:r>
              <a:rPr lang="en-US" sz="1400" dirty="0"/>
              <a:t>, S., Rodriguez-Perez, A., &amp; Gaunt, R. (2000). The emotional side of 	prejudice: The attribution of secondary emotions to </a:t>
            </a:r>
            <a:r>
              <a:rPr lang="en-US" sz="1400" dirty="0" err="1"/>
              <a:t>ingroups</a:t>
            </a:r>
            <a:r>
              <a:rPr lang="en-US" sz="1400" dirty="0"/>
              <a:t> and outgroups. </a:t>
            </a:r>
            <a:r>
              <a:rPr lang="en-US" sz="1400" i="1" dirty="0"/>
              <a:t>Personality &amp; Social Psychology Review</a:t>
            </a:r>
            <a:r>
              <a:rPr lang="en-US" sz="1400" dirty="0"/>
              <a:t>, 4(2), 	186-197.</a:t>
            </a:r>
          </a:p>
        </p:txBody>
      </p:sp>
    </p:spTree>
    <p:extLst>
      <p:ext uri="{BB962C8B-B14F-4D97-AF65-F5344CB8AC3E}">
        <p14:creationId xmlns:p14="http://schemas.microsoft.com/office/powerpoint/2010/main" val="809969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Moors, A. (2014). Flavors of Appraisal Theories of Emotion. </a:t>
            </a:r>
            <a:r>
              <a:rPr lang="en-US" sz="1400" i="1" dirty="0"/>
              <a:t>Emotion Review</a:t>
            </a:r>
            <a:r>
              <a:rPr lang="en-US" sz="1400" dirty="0"/>
              <a:t>, </a:t>
            </a:r>
            <a:r>
              <a:rPr lang="en-US" sz="1400" i="1" dirty="0"/>
              <a:t>6</a:t>
            </a:r>
            <a:r>
              <a:rPr lang="en-US" sz="1400" dirty="0"/>
              <a:t>(4), 303. doi:10.1177/1754073914534477</a:t>
            </a:r>
          </a:p>
          <a:p>
            <a:pPr marL="0" indent="0">
              <a:buNone/>
            </a:pPr>
            <a:r>
              <a:rPr lang="en-US" sz="1400" dirty="0" err="1"/>
              <a:t>Panksepp</a:t>
            </a:r>
            <a:r>
              <a:rPr lang="en-US" sz="1400" dirty="0"/>
              <a:t>, J. (1998). </a:t>
            </a:r>
            <a:r>
              <a:rPr lang="en-US" sz="1400" i="1" dirty="0"/>
              <a:t>Affective neuroscience: The foundations of human and animal emotions</a:t>
            </a:r>
            <a:r>
              <a:rPr lang="en-US" sz="1400" dirty="0"/>
              <a:t>. London: Oxford University Press</a:t>
            </a:r>
          </a:p>
          <a:p>
            <a:pPr marL="0" indent="0">
              <a:buNone/>
            </a:pPr>
            <a:r>
              <a:rPr lang="en-US" sz="1400" dirty="0"/>
              <a:t>Russell, J. A. (2003). Core affect and the psychological construction of emotion. </a:t>
            </a:r>
            <a:r>
              <a:rPr lang="en-US" sz="1400" i="1" dirty="0"/>
              <a:t>Psychological Review</a:t>
            </a:r>
            <a:r>
              <a:rPr lang="en-US" sz="1400" dirty="0"/>
              <a:t>, </a:t>
            </a:r>
            <a:r>
              <a:rPr lang="en-US" sz="1400" i="1" dirty="0"/>
              <a:t>110</a:t>
            </a:r>
            <a:r>
              <a:rPr lang="en-US" sz="1400" dirty="0"/>
              <a:t>(1), 145-172. </a:t>
            </a:r>
            <a:br>
              <a:rPr lang="en-US" sz="1400" dirty="0"/>
            </a:br>
            <a:r>
              <a:rPr lang="en-US" sz="1400" dirty="0"/>
              <a:t>	doi:10.1037/0033-295X.110.1.145</a:t>
            </a:r>
          </a:p>
          <a:p>
            <a:pPr marL="0" indent="0">
              <a:buNone/>
            </a:pPr>
            <a:r>
              <a:rPr lang="en-US" sz="1400" dirty="0"/>
              <a:t>Russell, J.A.,&amp; Barrett, L.F. (1999). Core affect, prototypical emotional episodes, and other things called emotion: Dissecting the elephant. 	</a:t>
            </a:r>
            <a:r>
              <a:rPr lang="en-US" sz="1400" i="1" dirty="0"/>
              <a:t>Journal of Personality and Social Psychology, 76</a:t>
            </a:r>
            <a:r>
              <a:rPr lang="en-US" sz="1400" dirty="0"/>
              <a:t>(5), 805-819.</a:t>
            </a:r>
          </a:p>
          <a:p>
            <a:pPr marL="0" indent="0">
              <a:buNone/>
            </a:pPr>
            <a:r>
              <a:rPr lang="en-US" sz="1400" dirty="0"/>
              <a:t>Tangney, J. P., </a:t>
            </a:r>
            <a:r>
              <a:rPr lang="en-US" sz="1400" dirty="0" err="1"/>
              <a:t>Stuewig</a:t>
            </a:r>
            <a:r>
              <a:rPr lang="en-US" sz="1400" dirty="0"/>
              <a:t>, J., &amp; </a:t>
            </a:r>
            <a:r>
              <a:rPr lang="en-US" sz="1400" dirty="0" err="1"/>
              <a:t>Mashek</a:t>
            </a:r>
            <a:r>
              <a:rPr lang="en-US" sz="1400" dirty="0"/>
              <a:t>, D. J. (2007). Moral Emotions and Moral Behavior. </a:t>
            </a:r>
            <a:r>
              <a:rPr lang="en-US" sz="1400" i="1" dirty="0"/>
              <a:t>Annual Review of Psychology</a:t>
            </a:r>
            <a:r>
              <a:rPr lang="en-US" sz="1400" dirty="0"/>
              <a:t>, </a:t>
            </a:r>
            <a:r>
              <a:rPr lang="en-US" sz="1400" i="1" dirty="0"/>
              <a:t>58</a:t>
            </a:r>
            <a:r>
              <a:rPr lang="en-US" sz="1400" dirty="0"/>
              <a:t>, 345–372. 	http://doi.org/10.1146/annurev.psych.56.091103.070145</a:t>
            </a:r>
          </a:p>
        </p:txBody>
      </p:sp>
    </p:spTree>
    <p:extLst>
      <p:ext uri="{BB962C8B-B14F-4D97-AF65-F5344CB8AC3E}">
        <p14:creationId xmlns:p14="http://schemas.microsoft.com/office/powerpoint/2010/main" val="101514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599" y="2328068"/>
            <a:ext cx="6943725" cy="3346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Courtney Tobin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courtneytobin@iirp.edu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MA in General Psychology from Montclair State University (2017)</a:t>
            </a:r>
          </a:p>
          <a:p>
            <a:r>
              <a:rPr lang="en-US" sz="2000" dirty="0"/>
              <a:t>Thesis: </a:t>
            </a:r>
            <a:r>
              <a:rPr lang="en-US" sz="2000" i="1" dirty="0"/>
              <a:t>Measurements of Emotional Attributional Biases: A Confirmatory Study of </a:t>
            </a:r>
            <a:r>
              <a:rPr lang="en-US" sz="2000" i="1" dirty="0" err="1"/>
              <a:t>Infrahumanization</a:t>
            </a:r>
            <a:endParaRPr lang="en-US" sz="2000" i="1" dirty="0"/>
          </a:p>
          <a:p>
            <a:r>
              <a:rPr lang="en-US" sz="2000" dirty="0"/>
              <a:t>Graduate Certificate Student at the IIRP</a:t>
            </a:r>
          </a:p>
          <a:p>
            <a:r>
              <a:rPr lang="en-US" sz="2000" dirty="0"/>
              <a:t>Institutional Research, Senior Analyst at the IIRP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0" y="2328068"/>
            <a:ext cx="3172618" cy="31726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9012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764771"/>
            <a:ext cx="10515600" cy="541219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sz="17500" dirty="0"/>
              <a:t>SCIENCE IS </a:t>
            </a:r>
            <a:r>
              <a:rPr lang="en-US" sz="17500" dirty="0">
                <a:solidFill>
                  <a:schemeClr val="accent2"/>
                </a:solidFill>
              </a:rPr>
              <a:t>ITERATIVE</a:t>
            </a:r>
          </a:p>
        </p:txBody>
      </p:sp>
    </p:spTree>
    <p:extLst>
      <p:ext uri="{BB962C8B-B14F-4D97-AF65-F5344CB8AC3E}">
        <p14:creationId xmlns:p14="http://schemas.microsoft.com/office/powerpoint/2010/main" val="304342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Words, Complex Definitions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94859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628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Models of Emotions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7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Affect &amp; Emotion: Biological Perspective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92605"/>
            <a:ext cx="5157787" cy="49053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Affects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38387"/>
            <a:ext cx="5157787" cy="3851276"/>
          </a:xfrm>
        </p:spPr>
        <p:txBody>
          <a:bodyPr>
            <a:normAutofit/>
          </a:bodyPr>
          <a:lstStyle/>
          <a:p>
            <a:r>
              <a:rPr lang="en-US" sz="2400" dirty="0"/>
              <a:t>Sometimes called basic, universal, or primary emotions</a:t>
            </a:r>
          </a:p>
          <a:p>
            <a:r>
              <a:rPr lang="en-US" sz="2400" dirty="0"/>
              <a:t>Present from infancy; physiological</a:t>
            </a:r>
          </a:p>
          <a:p>
            <a:r>
              <a:rPr lang="en-US" sz="2400" dirty="0"/>
              <a:t>Cross-culturally universal</a:t>
            </a:r>
          </a:p>
          <a:p>
            <a:r>
              <a:rPr lang="en-US" sz="2400" dirty="0"/>
              <a:t>Evolved; seen in other mammals</a:t>
            </a:r>
          </a:p>
          <a:p>
            <a:r>
              <a:rPr lang="en-US" sz="2400" dirty="0"/>
              <a:t>Many labs identify different lists of affects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2129"/>
            <a:ext cx="5183188" cy="49053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Emotions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38387"/>
            <a:ext cx="5183188" cy="3851276"/>
          </a:xfrm>
        </p:spPr>
        <p:txBody>
          <a:bodyPr>
            <a:normAutofit/>
          </a:bodyPr>
          <a:lstStyle/>
          <a:p>
            <a:r>
              <a:rPr lang="en-US" sz="2400" dirty="0"/>
              <a:t>Sometimes called complex or secondary emotions</a:t>
            </a:r>
          </a:p>
          <a:p>
            <a:r>
              <a:rPr lang="en-US" sz="2400" dirty="0"/>
              <a:t>Learned; have cognitive components</a:t>
            </a:r>
          </a:p>
          <a:p>
            <a:r>
              <a:rPr lang="en-US" sz="2400" dirty="0"/>
              <a:t>May vary by culture</a:t>
            </a:r>
          </a:p>
          <a:p>
            <a:r>
              <a:rPr lang="en-US" sz="2400" dirty="0"/>
              <a:t>Observed only in humans; “uniquely human”</a:t>
            </a:r>
          </a:p>
        </p:txBody>
      </p:sp>
    </p:spTree>
    <p:extLst>
      <p:ext uri="{BB962C8B-B14F-4D97-AF65-F5344CB8AC3E}">
        <p14:creationId xmlns:p14="http://schemas.microsoft.com/office/powerpoint/2010/main" val="212979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Ekman’s Qualities of Basic Emotions (Affects)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217444"/>
              </p:ext>
            </p:extLst>
          </p:nvPr>
        </p:nvGraphicFramePr>
        <p:xfrm>
          <a:off x="838200" y="1857375"/>
          <a:ext cx="10515600" cy="431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439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1960’s Infant Studies: </a:t>
            </a:r>
            <a:br>
              <a:rPr lang="en-US" dirty="0"/>
            </a:br>
            <a:r>
              <a:rPr lang="en-US" dirty="0"/>
              <a:t>Silvan Tomkins’ Affect Theory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631270"/>
              </p:ext>
            </p:extLst>
          </p:nvPr>
        </p:nvGraphicFramePr>
        <p:xfrm>
          <a:off x="838200" y="1819275"/>
          <a:ext cx="10515600" cy="451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09303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10864</TotalTime>
  <Words>651</Words>
  <Application>Microsoft Office PowerPoint</Application>
  <PresentationFormat>Widescreen</PresentationFormat>
  <Paragraphs>155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Calibri Light</vt:lpstr>
      <vt:lpstr>Retrospect</vt:lpstr>
      <vt:lpstr>Circles After Nathanson</vt:lpstr>
      <vt:lpstr>Agenda </vt:lpstr>
      <vt:lpstr>Introduction</vt:lpstr>
      <vt:lpstr>PowerPoint Presentation</vt:lpstr>
      <vt:lpstr>Simple Words, Complex Definitions</vt:lpstr>
      <vt:lpstr>Biological Models of Emotions</vt:lpstr>
      <vt:lpstr>Affect &amp; Emotion: Biological Perspective</vt:lpstr>
      <vt:lpstr>Ekman’s Qualities of Basic Emotions (Affects)</vt:lpstr>
      <vt:lpstr>1960’s Infant Studies:  Silvan Tomkins’ Affect Theory</vt:lpstr>
      <vt:lpstr>1990’s Cross Cultural Studies:  Paul Ekman’s 5 Basic Emotions</vt:lpstr>
      <vt:lpstr>1980’s – 2010’s Neurological Affect </vt:lpstr>
      <vt:lpstr>Neurological Overview: Affect &amp; Emotion</vt:lpstr>
      <vt:lpstr>Cognitive Models of Emotion</vt:lpstr>
      <vt:lpstr>2010’s: Theory of Constructed Emotion</vt:lpstr>
      <vt:lpstr>Constructing an Emotion</vt:lpstr>
      <vt:lpstr>2010’s: Appraisal Theories of Emotion</vt:lpstr>
      <vt:lpstr>Biological vs. Cognitive Theories</vt:lpstr>
      <vt:lpstr>Affect Between Schools of Thought</vt:lpstr>
      <vt:lpstr>Restorative Practices &amp; the Evolving Science of Emotions</vt:lpstr>
      <vt:lpstr>Donald Nathanson’s 1992 Compass of Shame</vt:lpstr>
      <vt:lpstr>Further Explorations in Practice</vt:lpstr>
      <vt:lpstr>PowerPoint Presentation</vt:lpstr>
      <vt:lpstr>Suggested Readings</vt:lpstr>
      <vt:lpstr>Additional References</vt:lpstr>
      <vt:lpstr>Additional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Circles After Nathanson</dc:title>
  <dc:creator>Courtney T</dc:creator>
  <cp:lastModifiedBy>Courtney Tobin</cp:lastModifiedBy>
  <cp:revision>79</cp:revision>
  <dcterms:created xsi:type="dcterms:W3CDTF">2018-10-01T00:18:44Z</dcterms:created>
  <dcterms:modified xsi:type="dcterms:W3CDTF">2018-10-24T18:23:57Z</dcterms:modified>
</cp:coreProperties>
</file>