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1"/>
  </p:notesMasterIdLst>
  <p:handoutMasterIdLst>
    <p:handoutMasterId r:id="rId12"/>
  </p:handoutMasterIdLst>
  <p:sldIdLst>
    <p:sldId id="493" r:id="rId2"/>
    <p:sldId id="528" r:id="rId3"/>
    <p:sldId id="546" r:id="rId4"/>
    <p:sldId id="504" r:id="rId5"/>
    <p:sldId id="520" r:id="rId6"/>
    <p:sldId id="516" r:id="rId7"/>
    <p:sldId id="527" r:id="rId8"/>
    <p:sldId id="538" r:id="rId9"/>
    <p:sldId id="484" r:id="rId1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27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975" autoAdjust="0"/>
    <p:restoredTop sz="82575" autoAdjust="0"/>
  </p:normalViewPr>
  <p:slideViewPr>
    <p:cSldViewPr snapToGrid="0">
      <p:cViewPr varScale="1">
        <p:scale>
          <a:sx n="51" d="100"/>
          <a:sy n="51" d="100"/>
        </p:scale>
        <p:origin x="1086" y="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4" d="100"/>
          <a:sy n="84" d="100"/>
        </p:scale>
        <p:origin x="3792" y="108"/>
      </p:cViewPr>
      <p:guideLst>
        <p:guide orient="horz" pos="2932"/>
        <p:guide pos="221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CDF17C-B442-4F8F-AEE2-E2AC327DF832}"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B27D21A9-0EC5-4BB5-B957-D4A40A3444B8}">
      <dgm:prSet phldrT="[Text]"/>
      <dgm:spPr/>
      <dgm:t>
        <a:bodyPr/>
        <a:lstStyle/>
        <a:p>
          <a:r>
            <a:rPr lang="en-US" b="1" dirty="0" smtClean="0">
              <a:solidFill>
                <a:srgbClr val="FF0000"/>
              </a:solidFill>
              <a:effectLst>
                <a:outerShdw blurRad="38100" dist="38100" dir="2700000" algn="tl">
                  <a:srgbClr val="000000">
                    <a:alpha val="43137"/>
                  </a:srgbClr>
                </a:outerShdw>
              </a:effectLst>
            </a:rPr>
            <a:t>Structural</a:t>
          </a:r>
          <a:r>
            <a:rPr lang="en-US" dirty="0" smtClean="0"/>
            <a:t> </a:t>
          </a:r>
          <a:r>
            <a:rPr lang="en-US" b="1" dirty="0" smtClean="0">
              <a:solidFill>
                <a:srgbClr val="FF0000"/>
              </a:solidFill>
              <a:effectLst>
                <a:outerShdw blurRad="38100" dist="38100" dir="2700000" algn="tl">
                  <a:srgbClr val="000000">
                    <a:alpha val="43137"/>
                  </a:srgbClr>
                </a:outerShdw>
              </a:effectLst>
            </a:rPr>
            <a:t>Change</a:t>
          </a:r>
          <a:endParaRPr lang="en-US" b="1" dirty="0">
            <a:solidFill>
              <a:srgbClr val="FF0000"/>
            </a:solidFill>
            <a:effectLst>
              <a:outerShdw blurRad="38100" dist="38100" dir="2700000" algn="tl">
                <a:srgbClr val="000000">
                  <a:alpha val="43137"/>
                </a:srgbClr>
              </a:outerShdw>
            </a:effectLst>
          </a:endParaRPr>
        </a:p>
      </dgm:t>
    </dgm:pt>
    <dgm:pt modelId="{B3637D7C-9F41-4B8C-A349-492A6DE348CF}" type="parTrans" cxnId="{57C376DD-0B10-4EA4-96BB-C3A132CF5D5A}">
      <dgm:prSet/>
      <dgm:spPr/>
      <dgm:t>
        <a:bodyPr/>
        <a:lstStyle/>
        <a:p>
          <a:endParaRPr lang="en-US"/>
        </a:p>
      </dgm:t>
    </dgm:pt>
    <dgm:pt modelId="{381EBAB3-B822-4BF8-9733-095D1A70EFF4}" type="sibTrans" cxnId="{57C376DD-0B10-4EA4-96BB-C3A132CF5D5A}">
      <dgm:prSet/>
      <dgm:spPr>
        <a:solidFill>
          <a:srgbClr val="0070C0"/>
        </a:solidFill>
        <a:ln>
          <a:solidFill>
            <a:srgbClr val="0070C0"/>
          </a:solidFill>
        </a:ln>
      </dgm:spPr>
      <dgm:t>
        <a:bodyPr/>
        <a:lstStyle/>
        <a:p>
          <a:endParaRPr lang="en-US" dirty="0"/>
        </a:p>
      </dgm:t>
    </dgm:pt>
    <dgm:pt modelId="{2EE916B2-7F03-4EAD-BAB3-FB107E611C37}">
      <dgm:prSet phldrT="[Text]"/>
      <dgm:spPr/>
      <dgm:t>
        <a:bodyPr/>
        <a:lstStyle/>
        <a:p>
          <a:r>
            <a:rPr lang="en-US" b="1" dirty="0" smtClean="0">
              <a:solidFill>
                <a:srgbClr val="FF0000"/>
              </a:solidFill>
              <a:effectLst>
                <a:outerShdw blurRad="38100" dist="38100" dir="2700000" algn="tl">
                  <a:srgbClr val="000000">
                    <a:alpha val="43137"/>
                  </a:srgbClr>
                </a:outerShdw>
              </a:effectLst>
            </a:rPr>
            <a:t>Cultural Change</a:t>
          </a:r>
          <a:endParaRPr lang="en-US" b="1" dirty="0">
            <a:solidFill>
              <a:srgbClr val="FF0000"/>
            </a:solidFill>
            <a:effectLst>
              <a:outerShdw blurRad="38100" dist="38100" dir="2700000" algn="tl">
                <a:srgbClr val="000000">
                  <a:alpha val="43137"/>
                </a:srgbClr>
              </a:outerShdw>
            </a:effectLst>
          </a:endParaRPr>
        </a:p>
      </dgm:t>
    </dgm:pt>
    <dgm:pt modelId="{E205EE2E-BB53-4666-87F1-E12452EC113A}" type="parTrans" cxnId="{4F901A2C-A663-4A87-885B-8955D0CBD237}">
      <dgm:prSet/>
      <dgm:spPr/>
      <dgm:t>
        <a:bodyPr/>
        <a:lstStyle/>
        <a:p>
          <a:endParaRPr lang="en-US"/>
        </a:p>
      </dgm:t>
    </dgm:pt>
    <dgm:pt modelId="{5843269A-DC31-4A85-A8CD-F6412562209E}" type="sibTrans" cxnId="{4F901A2C-A663-4A87-885B-8955D0CBD237}">
      <dgm:prSet/>
      <dgm:spPr>
        <a:solidFill>
          <a:srgbClr val="0070C0"/>
        </a:solidFill>
        <a:ln>
          <a:solidFill>
            <a:srgbClr val="0070C0"/>
          </a:solidFill>
        </a:ln>
      </dgm:spPr>
      <dgm:t>
        <a:bodyPr/>
        <a:lstStyle/>
        <a:p>
          <a:endParaRPr lang="en-US" dirty="0"/>
        </a:p>
      </dgm:t>
    </dgm:pt>
    <dgm:pt modelId="{EF2017FD-7F83-472B-BE34-32A9F2E24EBD}" type="pres">
      <dgm:prSet presAssocID="{ABCDF17C-B442-4F8F-AEE2-E2AC327DF832}" presName="cycle" presStyleCnt="0">
        <dgm:presLayoutVars>
          <dgm:dir/>
          <dgm:resizeHandles val="exact"/>
        </dgm:presLayoutVars>
      </dgm:prSet>
      <dgm:spPr/>
      <dgm:t>
        <a:bodyPr/>
        <a:lstStyle/>
        <a:p>
          <a:endParaRPr lang="en-US"/>
        </a:p>
      </dgm:t>
    </dgm:pt>
    <dgm:pt modelId="{0FCF42DF-2E7F-41F7-8546-DCE3FAEE0AE2}" type="pres">
      <dgm:prSet presAssocID="{B27D21A9-0EC5-4BB5-B957-D4A40A3444B8}" presName="dummy" presStyleCnt="0"/>
      <dgm:spPr/>
    </dgm:pt>
    <dgm:pt modelId="{AFBA5149-0064-4186-A5EF-7AD98744D582}" type="pres">
      <dgm:prSet presAssocID="{B27D21A9-0EC5-4BB5-B957-D4A40A3444B8}" presName="node" presStyleLbl="revTx" presStyleIdx="0" presStyleCnt="2">
        <dgm:presLayoutVars>
          <dgm:bulletEnabled val="1"/>
        </dgm:presLayoutVars>
      </dgm:prSet>
      <dgm:spPr/>
      <dgm:t>
        <a:bodyPr/>
        <a:lstStyle/>
        <a:p>
          <a:endParaRPr lang="en-US"/>
        </a:p>
      </dgm:t>
    </dgm:pt>
    <dgm:pt modelId="{B210373A-F794-4275-9C60-D4770707980B}" type="pres">
      <dgm:prSet presAssocID="{381EBAB3-B822-4BF8-9733-095D1A70EFF4}" presName="sibTrans" presStyleLbl="node1" presStyleIdx="0" presStyleCnt="2"/>
      <dgm:spPr/>
      <dgm:t>
        <a:bodyPr/>
        <a:lstStyle/>
        <a:p>
          <a:endParaRPr lang="en-US"/>
        </a:p>
      </dgm:t>
    </dgm:pt>
    <dgm:pt modelId="{03F8AC93-1AA6-4998-88C6-545B8B7EB237}" type="pres">
      <dgm:prSet presAssocID="{2EE916B2-7F03-4EAD-BAB3-FB107E611C37}" presName="dummy" presStyleCnt="0"/>
      <dgm:spPr/>
    </dgm:pt>
    <dgm:pt modelId="{430E1763-9D3B-46A1-9007-5210B749F442}" type="pres">
      <dgm:prSet presAssocID="{2EE916B2-7F03-4EAD-BAB3-FB107E611C37}" presName="node" presStyleLbl="revTx" presStyleIdx="1" presStyleCnt="2">
        <dgm:presLayoutVars>
          <dgm:bulletEnabled val="1"/>
        </dgm:presLayoutVars>
      </dgm:prSet>
      <dgm:spPr/>
      <dgm:t>
        <a:bodyPr/>
        <a:lstStyle/>
        <a:p>
          <a:endParaRPr lang="en-US"/>
        </a:p>
      </dgm:t>
    </dgm:pt>
    <dgm:pt modelId="{992CD9DE-EF4C-4D45-BA4E-60C2CD13D3EE}" type="pres">
      <dgm:prSet presAssocID="{5843269A-DC31-4A85-A8CD-F6412562209E}" presName="sibTrans" presStyleLbl="node1" presStyleIdx="1" presStyleCnt="2"/>
      <dgm:spPr/>
      <dgm:t>
        <a:bodyPr/>
        <a:lstStyle/>
        <a:p>
          <a:endParaRPr lang="en-US"/>
        </a:p>
      </dgm:t>
    </dgm:pt>
  </dgm:ptLst>
  <dgm:cxnLst>
    <dgm:cxn modelId="{57C376DD-0B10-4EA4-96BB-C3A132CF5D5A}" srcId="{ABCDF17C-B442-4F8F-AEE2-E2AC327DF832}" destId="{B27D21A9-0EC5-4BB5-B957-D4A40A3444B8}" srcOrd="0" destOrd="0" parTransId="{B3637D7C-9F41-4B8C-A349-492A6DE348CF}" sibTransId="{381EBAB3-B822-4BF8-9733-095D1A70EFF4}"/>
    <dgm:cxn modelId="{89F3C5A1-9236-42E5-866C-B509789A4F00}" type="presOf" srcId="{2EE916B2-7F03-4EAD-BAB3-FB107E611C37}" destId="{430E1763-9D3B-46A1-9007-5210B749F442}" srcOrd="0" destOrd="0" presId="urn:microsoft.com/office/officeart/2005/8/layout/cycle1"/>
    <dgm:cxn modelId="{4F901A2C-A663-4A87-885B-8955D0CBD237}" srcId="{ABCDF17C-B442-4F8F-AEE2-E2AC327DF832}" destId="{2EE916B2-7F03-4EAD-BAB3-FB107E611C37}" srcOrd="1" destOrd="0" parTransId="{E205EE2E-BB53-4666-87F1-E12452EC113A}" sibTransId="{5843269A-DC31-4A85-A8CD-F6412562209E}"/>
    <dgm:cxn modelId="{9AF79DFA-2330-4D44-80FE-49A4674F1F2B}" type="presOf" srcId="{B27D21A9-0EC5-4BB5-B957-D4A40A3444B8}" destId="{AFBA5149-0064-4186-A5EF-7AD98744D582}" srcOrd="0" destOrd="0" presId="urn:microsoft.com/office/officeart/2005/8/layout/cycle1"/>
    <dgm:cxn modelId="{D691A138-9EC2-4F55-8ACC-61EA387D7CF5}" type="presOf" srcId="{5843269A-DC31-4A85-A8CD-F6412562209E}" destId="{992CD9DE-EF4C-4D45-BA4E-60C2CD13D3EE}" srcOrd="0" destOrd="0" presId="urn:microsoft.com/office/officeart/2005/8/layout/cycle1"/>
    <dgm:cxn modelId="{C771B714-4048-45C4-BF65-124A66EADF67}" type="presOf" srcId="{ABCDF17C-B442-4F8F-AEE2-E2AC327DF832}" destId="{EF2017FD-7F83-472B-BE34-32A9F2E24EBD}" srcOrd="0" destOrd="0" presId="urn:microsoft.com/office/officeart/2005/8/layout/cycle1"/>
    <dgm:cxn modelId="{B1852DE4-FC3C-4102-AF1B-159BD6FF43F2}" type="presOf" srcId="{381EBAB3-B822-4BF8-9733-095D1A70EFF4}" destId="{B210373A-F794-4275-9C60-D4770707980B}" srcOrd="0" destOrd="0" presId="urn:microsoft.com/office/officeart/2005/8/layout/cycle1"/>
    <dgm:cxn modelId="{94FAF89C-477F-486D-A9C0-8C3D88D59BEA}" type="presParOf" srcId="{EF2017FD-7F83-472B-BE34-32A9F2E24EBD}" destId="{0FCF42DF-2E7F-41F7-8546-DCE3FAEE0AE2}" srcOrd="0" destOrd="0" presId="urn:microsoft.com/office/officeart/2005/8/layout/cycle1"/>
    <dgm:cxn modelId="{D6D9263B-D9D9-4ABF-AADC-675AF8178434}" type="presParOf" srcId="{EF2017FD-7F83-472B-BE34-32A9F2E24EBD}" destId="{AFBA5149-0064-4186-A5EF-7AD98744D582}" srcOrd="1" destOrd="0" presId="urn:microsoft.com/office/officeart/2005/8/layout/cycle1"/>
    <dgm:cxn modelId="{B244E437-4294-41EC-9E81-B5FAD0D46AAB}" type="presParOf" srcId="{EF2017FD-7F83-472B-BE34-32A9F2E24EBD}" destId="{B210373A-F794-4275-9C60-D4770707980B}" srcOrd="2" destOrd="0" presId="urn:microsoft.com/office/officeart/2005/8/layout/cycle1"/>
    <dgm:cxn modelId="{6AB7F0D4-36C1-4866-8E79-AFA6429374BB}" type="presParOf" srcId="{EF2017FD-7F83-472B-BE34-32A9F2E24EBD}" destId="{03F8AC93-1AA6-4998-88C6-545B8B7EB237}" srcOrd="3" destOrd="0" presId="urn:microsoft.com/office/officeart/2005/8/layout/cycle1"/>
    <dgm:cxn modelId="{038A05CA-19EC-4A13-8FEE-55D75DBB3785}" type="presParOf" srcId="{EF2017FD-7F83-472B-BE34-32A9F2E24EBD}" destId="{430E1763-9D3B-46A1-9007-5210B749F442}" srcOrd="4" destOrd="0" presId="urn:microsoft.com/office/officeart/2005/8/layout/cycle1"/>
    <dgm:cxn modelId="{069B2761-5E30-48AD-9FA4-3995C2D0ED74}" type="presParOf" srcId="{EF2017FD-7F83-472B-BE34-32A9F2E24EBD}" destId="{992CD9DE-EF4C-4D45-BA4E-60C2CD13D3EE}" srcOrd="5"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1421" tIns="45710" rIns="91421" bIns="45710" rtlCol="0"/>
          <a:lstStyle>
            <a:lvl1pPr algn="l">
              <a:defRPr sz="1200"/>
            </a:lvl1pPr>
          </a:lstStyle>
          <a:p>
            <a:endParaRPr lang="en-CA"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1421" tIns="45710" rIns="91421" bIns="45710" rtlCol="0"/>
          <a:lstStyle>
            <a:lvl1pPr algn="r">
              <a:defRPr sz="1200"/>
            </a:lvl1pPr>
          </a:lstStyle>
          <a:p>
            <a:fld id="{CC20C14B-2B32-48A4-B88D-B5031B582420}" type="datetimeFigureOut">
              <a:rPr lang="en-CA" smtClean="0"/>
              <a:t>22/05/2018</a:t>
            </a:fld>
            <a:endParaRPr lang="en-CA" dirty="0"/>
          </a:p>
        </p:txBody>
      </p:sp>
      <p:sp>
        <p:nvSpPr>
          <p:cNvPr id="4" name="Footer Placeholder 3"/>
          <p:cNvSpPr>
            <a:spLocks noGrp="1"/>
          </p:cNvSpPr>
          <p:nvPr>
            <p:ph type="ftr" sz="quarter" idx="2"/>
          </p:nvPr>
        </p:nvSpPr>
        <p:spPr>
          <a:xfrm>
            <a:off x="1" y="8842031"/>
            <a:ext cx="3043343" cy="465455"/>
          </a:xfrm>
          <a:prstGeom prst="rect">
            <a:avLst/>
          </a:prstGeom>
        </p:spPr>
        <p:txBody>
          <a:bodyPr vert="horz" lIns="91421" tIns="45710" rIns="91421" bIns="4571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78133" y="8842031"/>
            <a:ext cx="3043343" cy="465455"/>
          </a:xfrm>
          <a:prstGeom prst="rect">
            <a:avLst/>
          </a:prstGeom>
        </p:spPr>
        <p:txBody>
          <a:bodyPr vert="horz" lIns="91421" tIns="45710" rIns="91421" bIns="45710" rtlCol="0" anchor="b"/>
          <a:lstStyle>
            <a:lvl1pPr algn="r">
              <a:defRPr sz="1200"/>
            </a:lvl1pPr>
          </a:lstStyle>
          <a:p>
            <a:fld id="{EF445934-A9F2-4589-9EC4-841AD004D3E2}" type="slidenum">
              <a:rPr lang="en-CA" smtClean="0"/>
              <a:t>‹#›</a:t>
            </a:fld>
            <a:endParaRPr lang="en-CA" dirty="0"/>
          </a:p>
        </p:txBody>
      </p:sp>
    </p:spTree>
    <p:extLst>
      <p:ext uri="{BB962C8B-B14F-4D97-AF65-F5344CB8AC3E}">
        <p14:creationId xmlns:p14="http://schemas.microsoft.com/office/powerpoint/2010/main" val="3791522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1421" tIns="45710" rIns="91421" bIns="45710" rtlCol="0"/>
          <a:lstStyle>
            <a:lvl1pPr algn="l">
              <a:defRPr sz="1200"/>
            </a:lvl1pPr>
          </a:lstStyle>
          <a:p>
            <a:endParaRPr lang="en-CA" dirty="0"/>
          </a:p>
        </p:txBody>
      </p:sp>
      <p:sp>
        <p:nvSpPr>
          <p:cNvPr id="3" name="Date Placeholder 2"/>
          <p:cNvSpPr>
            <a:spLocks noGrp="1"/>
          </p:cNvSpPr>
          <p:nvPr>
            <p:ph type="dt" idx="1"/>
          </p:nvPr>
        </p:nvSpPr>
        <p:spPr>
          <a:xfrm>
            <a:off x="3978133" y="0"/>
            <a:ext cx="3043343" cy="465455"/>
          </a:xfrm>
          <a:prstGeom prst="rect">
            <a:avLst/>
          </a:prstGeom>
        </p:spPr>
        <p:txBody>
          <a:bodyPr vert="horz" lIns="91421" tIns="45710" rIns="91421" bIns="45710" rtlCol="0"/>
          <a:lstStyle>
            <a:lvl1pPr algn="r">
              <a:defRPr sz="1200"/>
            </a:lvl1pPr>
          </a:lstStyle>
          <a:p>
            <a:fld id="{07838193-375F-41D4-9214-F7CA617292FC}" type="datetimeFigureOut">
              <a:rPr lang="en-CA" smtClean="0"/>
              <a:t>22/05/2018</a:t>
            </a:fld>
            <a:endParaRPr lang="en-CA" dirty="0"/>
          </a:p>
        </p:txBody>
      </p:sp>
      <p:sp>
        <p:nvSpPr>
          <p:cNvPr id="4" name="Slide Image Placeholder 3"/>
          <p:cNvSpPr>
            <a:spLocks noGrp="1" noRot="1" noChangeAspect="1"/>
          </p:cNvSpPr>
          <p:nvPr>
            <p:ph type="sldImg" idx="2"/>
          </p:nvPr>
        </p:nvSpPr>
        <p:spPr>
          <a:xfrm>
            <a:off x="409575" y="698500"/>
            <a:ext cx="6203950" cy="3489325"/>
          </a:xfrm>
          <a:prstGeom prst="rect">
            <a:avLst/>
          </a:prstGeom>
          <a:noFill/>
          <a:ln w="12700">
            <a:solidFill>
              <a:prstClr val="black"/>
            </a:solidFill>
          </a:ln>
        </p:spPr>
        <p:txBody>
          <a:bodyPr vert="horz" lIns="91421" tIns="45710" rIns="91421" bIns="45710" rtlCol="0" anchor="ctr"/>
          <a:lstStyle/>
          <a:p>
            <a:endParaRPr lang="en-CA" dirty="0"/>
          </a:p>
        </p:txBody>
      </p:sp>
      <p:sp>
        <p:nvSpPr>
          <p:cNvPr id="5" name="Notes Placeholder 4"/>
          <p:cNvSpPr>
            <a:spLocks noGrp="1"/>
          </p:cNvSpPr>
          <p:nvPr>
            <p:ph type="body" sz="quarter" idx="3"/>
          </p:nvPr>
        </p:nvSpPr>
        <p:spPr>
          <a:xfrm>
            <a:off x="702311" y="4421824"/>
            <a:ext cx="5618480" cy="4189095"/>
          </a:xfrm>
          <a:prstGeom prst="rect">
            <a:avLst/>
          </a:prstGeom>
        </p:spPr>
        <p:txBody>
          <a:bodyPr vert="horz" lIns="91421" tIns="45710" rIns="91421" bIns="4571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1" y="8842031"/>
            <a:ext cx="3043343" cy="465455"/>
          </a:xfrm>
          <a:prstGeom prst="rect">
            <a:avLst/>
          </a:prstGeom>
        </p:spPr>
        <p:txBody>
          <a:bodyPr vert="horz" lIns="91421" tIns="45710" rIns="91421" bIns="4571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1421" tIns="45710" rIns="91421" bIns="45710" rtlCol="0" anchor="b"/>
          <a:lstStyle>
            <a:lvl1pPr algn="r">
              <a:defRPr sz="1200"/>
            </a:lvl1pPr>
          </a:lstStyle>
          <a:p>
            <a:fld id="{3CA54CC9-F58B-4C2B-9965-629DBFD64C42}" type="slidenum">
              <a:rPr lang="en-CA" smtClean="0"/>
              <a:t>‹#›</a:t>
            </a:fld>
            <a:endParaRPr lang="en-CA" dirty="0"/>
          </a:p>
        </p:txBody>
      </p:sp>
    </p:spTree>
    <p:extLst>
      <p:ext uri="{BB962C8B-B14F-4D97-AF65-F5344CB8AC3E}">
        <p14:creationId xmlns:p14="http://schemas.microsoft.com/office/powerpoint/2010/main" val="143887647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CA54CC9-F58B-4C2B-9965-629DBFD64C42}" type="slidenum">
              <a:rPr lang="en-CA" smtClean="0"/>
              <a:t>1</a:t>
            </a:fld>
            <a:endParaRPr lang="en-CA" dirty="0"/>
          </a:p>
        </p:txBody>
      </p:sp>
      <p:sp>
        <p:nvSpPr>
          <p:cNvPr id="5" name="Header Placeholder 4"/>
          <p:cNvSpPr>
            <a:spLocks noGrp="1"/>
          </p:cNvSpPr>
          <p:nvPr>
            <p:ph type="hdr" sz="quarter" idx="11"/>
          </p:nvPr>
        </p:nvSpPr>
        <p:spPr/>
        <p:txBody>
          <a:bodyPr/>
          <a:lstStyle/>
          <a:p>
            <a:endParaRPr lang="en-CA" dirty="0"/>
          </a:p>
        </p:txBody>
      </p:sp>
    </p:spTree>
    <p:extLst>
      <p:ext uri="{BB962C8B-B14F-4D97-AF65-F5344CB8AC3E}">
        <p14:creationId xmlns:p14="http://schemas.microsoft.com/office/powerpoint/2010/main" val="143664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u="none" strike="noStrike" kern="1200" dirty="0" smtClean="0">
                <a:solidFill>
                  <a:schemeClr val="tx1"/>
                </a:solidFill>
                <a:effectLst/>
                <a:latin typeface="+mn-lt"/>
                <a:ea typeface="+mn-ea"/>
                <a:cs typeface="+mn-cs"/>
              </a:rPr>
              <a:t>For those of you who may not know, Nova Scotia is located on the east coast of Canada. It is a small province with a population of approximately one million people. Nova Scotia is known for its seafood, Celtic music (fiddling and bagpipes abound) and the hospitality of its people — but I want to suggest to you that it should also be known for its restorative justice program, which is the most developed and comprehensive program in Canada and among the leaders in the world.</a:t>
            </a:r>
          </a:p>
          <a:p>
            <a:endParaRPr lang="en-CA" dirty="0"/>
          </a:p>
        </p:txBody>
      </p:sp>
      <p:sp>
        <p:nvSpPr>
          <p:cNvPr id="4" name="Header Placeholder 3"/>
          <p:cNvSpPr>
            <a:spLocks noGrp="1"/>
          </p:cNvSpPr>
          <p:nvPr>
            <p:ph type="hdr" sz="quarter" idx="10"/>
          </p:nvPr>
        </p:nvSpPr>
        <p:spPr/>
        <p:txBody>
          <a:bodyPr/>
          <a:lstStyle/>
          <a:p>
            <a:endParaRPr lang="en-CA" dirty="0"/>
          </a:p>
        </p:txBody>
      </p:sp>
      <p:sp>
        <p:nvSpPr>
          <p:cNvPr id="5" name="Slide Number Placeholder 4"/>
          <p:cNvSpPr>
            <a:spLocks noGrp="1"/>
          </p:cNvSpPr>
          <p:nvPr>
            <p:ph type="sldNum" sz="quarter" idx="11"/>
          </p:nvPr>
        </p:nvSpPr>
        <p:spPr/>
        <p:txBody>
          <a:bodyPr/>
          <a:lstStyle/>
          <a:p>
            <a:fld id="{3CA54CC9-F58B-4C2B-9965-629DBFD64C42}" type="slidenum">
              <a:rPr lang="en-CA" smtClean="0"/>
              <a:t>2</a:t>
            </a:fld>
            <a:endParaRPr lang="en-CA" dirty="0"/>
          </a:p>
        </p:txBody>
      </p:sp>
    </p:spTree>
    <p:extLst>
      <p:ext uri="{BB962C8B-B14F-4D97-AF65-F5344CB8AC3E}">
        <p14:creationId xmlns:p14="http://schemas.microsoft.com/office/powerpoint/2010/main" val="27457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3A5AF4A-FDD5-450C-B091-A314A67C4016}" type="slidenum">
              <a:rPr lang="en-US" altLang="en-US">
                <a:latin typeface="Arial" panose="020B0604020202020204" pitchFamily="34" charset="0"/>
              </a:rPr>
              <a:pPr eaLnBrk="1" hangingPunct="1">
                <a:spcBef>
                  <a:spcPct val="0"/>
                </a:spcBef>
              </a:pPr>
              <a:t>6</a:t>
            </a:fld>
            <a:endParaRPr lang="de-DE" altLang="en-US">
              <a:latin typeface="Arial" panose="020B0604020202020204" pitchFamily="34" charset="0"/>
            </a:endParaRPr>
          </a:p>
        </p:txBody>
      </p:sp>
      <p:sp>
        <p:nvSpPr>
          <p:cNvPr id="145411" name="Rectangle 7"/>
          <p:cNvSpPr txBox="1">
            <a:spLocks noGrp="1" noChangeArrowheads="1"/>
          </p:cNvSpPr>
          <p:nvPr/>
        </p:nvSpPr>
        <p:spPr bwMode="auto">
          <a:xfrm>
            <a:off x="3981450" y="8847138"/>
            <a:ext cx="3041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97" tIns="48352" rIns="96697" bIns="48352" anchor="b"/>
          <a:lstStyle>
            <a:lvl1pPr defTabSz="965200" eaLnBrk="0" hangingPunct="0">
              <a:spcBef>
                <a:spcPct val="30000"/>
              </a:spcBef>
              <a:defRPr sz="1200">
                <a:solidFill>
                  <a:schemeClr val="tx1"/>
                </a:solidFill>
                <a:latin typeface="Calibri" panose="020F0502020204030204" pitchFamily="34" charset="0"/>
              </a:defRPr>
            </a:lvl1pPr>
            <a:lvl2pPr marL="742950" indent="-285750" defTabSz="965200" eaLnBrk="0" hangingPunct="0">
              <a:spcBef>
                <a:spcPct val="30000"/>
              </a:spcBef>
              <a:defRPr sz="1200">
                <a:solidFill>
                  <a:schemeClr val="tx1"/>
                </a:solidFill>
                <a:latin typeface="Calibri" panose="020F0502020204030204" pitchFamily="34" charset="0"/>
              </a:defRPr>
            </a:lvl2pPr>
            <a:lvl3pPr marL="1143000" indent="-228600" defTabSz="965200" eaLnBrk="0" hangingPunct="0">
              <a:spcBef>
                <a:spcPct val="30000"/>
              </a:spcBef>
              <a:defRPr sz="1200">
                <a:solidFill>
                  <a:schemeClr val="tx1"/>
                </a:solidFill>
                <a:latin typeface="Calibri" panose="020F0502020204030204" pitchFamily="34" charset="0"/>
              </a:defRPr>
            </a:lvl3pPr>
            <a:lvl4pPr marL="1600200" indent="-228600" defTabSz="965200" eaLnBrk="0" hangingPunct="0">
              <a:spcBef>
                <a:spcPct val="30000"/>
              </a:spcBef>
              <a:defRPr sz="1200">
                <a:solidFill>
                  <a:schemeClr val="tx1"/>
                </a:solidFill>
                <a:latin typeface="Calibri" panose="020F0502020204030204" pitchFamily="34" charset="0"/>
              </a:defRPr>
            </a:lvl4pPr>
            <a:lvl5pPr marL="2057400" indent="-228600" defTabSz="965200" eaLnBrk="0" hangingPunct="0">
              <a:spcBef>
                <a:spcPct val="30000"/>
              </a:spcBef>
              <a:defRPr sz="1200">
                <a:solidFill>
                  <a:schemeClr val="tx1"/>
                </a:solidFill>
                <a:latin typeface="Calibri" panose="020F0502020204030204" pitchFamily="34" charset="0"/>
              </a:defRPr>
            </a:lvl5pPr>
            <a:lvl6pPr marL="2514600" indent="-228600" defTabSz="965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65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65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652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820614C-FCF0-4551-911D-5329F71FCE57}" type="slidenum">
              <a:rPr lang="en-GB" altLang="en-US" sz="1300">
                <a:latin typeface="Arial" panose="020B0604020202020204" pitchFamily="34" charset="0"/>
              </a:rPr>
              <a:pPr algn="r" eaLnBrk="1" hangingPunct="1">
                <a:spcBef>
                  <a:spcPct val="0"/>
                </a:spcBef>
              </a:pPr>
              <a:t>6</a:t>
            </a:fld>
            <a:endParaRPr lang="en-GB" altLang="en-US" sz="1300" dirty="0">
              <a:latin typeface="Arial" panose="020B0604020202020204" pitchFamily="34" charset="0"/>
            </a:endParaRPr>
          </a:p>
        </p:txBody>
      </p:sp>
      <p:sp>
        <p:nvSpPr>
          <p:cNvPr id="145412" name="Rectangle 2"/>
          <p:cNvSpPr>
            <a:spLocks noGrp="1" noRot="1" noChangeAspect="1" noChangeArrowheads="1" noTextEdit="1"/>
          </p:cNvSpPr>
          <p:nvPr>
            <p:ph type="sldImg"/>
          </p:nvPr>
        </p:nvSpPr>
        <p:spPr bwMode="auto">
          <a:xfrm>
            <a:off x="407988" y="698500"/>
            <a:ext cx="6208712" cy="3492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3" name="Rectangle 3"/>
          <p:cNvSpPr>
            <a:spLocks noGrp="1" noChangeArrowheads="1"/>
          </p:cNvSpPr>
          <p:nvPr>
            <p:ph type="body" idx="1"/>
          </p:nvPr>
        </p:nvSpPr>
        <p:spPr bwMode="auto">
          <a:xfrm>
            <a:off x="936625" y="4421188"/>
            <a:ext cx="5149850" cy="4189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97" tIns="48352" rIns="96697" bIns="48352" numCol="1" anchor="t" anchorCtr="0" compatLnSpc="1">
            <a:prstTxWarp prst="textNoShape">
              <a:avLst/>
            </a:prstTxWarp>
          </a:bodyPr>
          <a:lstStyle/>
          <a:p>
            <a:pPr eaLnBrk="1" hangingPunct="1"/>
            <a:endParaRPr lang="en-US" altLang="en-US" noProof="1" smtClean="0">
              <a:cs typeface="Arial" panose="020B0604020202020204" pitchFamily="34" charset="0"/>
            </a:endParaRPr>
          </a:p>
        </p:txBody>
      </p:sp>
    </p:spTree>
    <p:extLst>
      <p:ext uri="{BB962C8B-B14F-4D97-AF65-F5344CB8AC3E}">
        <p14:creationId xmlns:p14="http://schemas.microsoft.com/office/powerpoint/2010/main" val="3175242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endParaRPr lang="en-CA" dirty="0"/>
          </a:p>
        </p:txBody>
      </p:sp>
      <p:sp>
        <p:nvSpPr>
          <p:cNvPr id="5" name="Slide Number Placeholder 4"/>
          <p:cNvSpPr>
            <a:spLocks noGrp="1"/>
          </p:cNvSpPr>
          <p:nvPr>
            <p:ph type="sldNum" sz="quarter" idx="11"/>
          </p:nvPr>
        </p:nvSpPr>
        <p:spPr/>
        <p:txBody>
          <a:bodyPr/>
          <a:lstStyle/>
          <a:p>
            <a:fld id="{3CA54CC9-F58B-4C2B-9965-629DBFD64C42}" type="slidenum">
              <a:rPr lang="en-CA" smtClean="0"/>
              <a:t>9</a:t>
            </a:fld>
            <a:endParaRPr lang="en-CA" dirty="0"/>
          </a:p>
        </p:txBody>
      </p:sp>
    </p:spTree>
    <p:extLst>
      <p:ext uri="{BB962C8B-B14F-4D97-AF65-F5344CB8AC3E}">
        <p14:creationId xmlns:p14="http://schemas.microsoft.com/office/powerpoint/2010/main" val="1924341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1C7B096-DD0B-DB41-8C29-14EB9248BD80}" type="datetime1">
              <a:rPr lang="en-US" smtClean="0"/>
              <a:t>5/22/2018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006690D-D089-447D-8439-55F2979C7CAC}" type="slidenum">
              <a:rPr lang="en-CA" smtClean="0"/>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84D883-78CC-B44C-B23C-BE76FF34DDF3}" type="datetime1">
              <a:rPr lang="en-US" smtClean="0"/>
              <a:t>5/22/2018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006690D-D089-447D-8439-55F2979C7CAC}" type="slidenum">
              <a:rPr lang="en-CA" smtClean="0"/>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E174C81B-B170-204F-8335-990D308568AB}" type="datetime1">
              <a:rPr lang="en-US" smtClean="0"/>
              <a:t>5/22/2018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006690D-D089-447D-8439-55F2979C7CAC}" type="slidenum">
              <a:rPr lang="en-CA" smtClean="0"/>
              <a:t>‹#›</a:t>
            </a:fld>
            <a:endParaRPr lang="en-CA" dirty="0"/>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Nur Titel">
    <p:spTree>
      <p:nvGrpSpPr>
        <p:cNvPr id="1" name=""/>
        <p:cNvGrpSpPr/>
        <p:nvPr/>
      </p:nvGrpSpPr>
      <p:grpSpPr>
        <a:xfrm>
          <a:off x="0" y="0"/>
          <a:ext cx="0" cy="0"/>
          <a:chOff x="0" y="0"/>
          <a:chExt cx="0" cy="0"/>
        </a:xfrm>
      </p:grpSpPr>
      <p:sp>
        <p:nvSpPr>
          <p:cNvPr id="2" name="Titel 1"/>
          <p:cNvSpPr>
            <a:spLocks noGrp="1"/>
          </p:cNvSpPr>
          <p:nvPr>
            <p:ph type="title"/>
          </p:nvPr>
        </p:nvSpPr>
        <p:spPr>
          <a:xfrm>
            <a:off x="431800" y="238540"/>
            <a:ext cx="11329456" cy="616455"/>
          </a:xfrm>
        </p:spPr>
        <p:txBody>
          <a:bodyPr>
            <a:noAutofit/>
          </a:bodyPr>
          <a:lstStyle>
            <a:lvl1pPr>
              <a:lnSpc>
                <a:spcPct val="100000"/>
              </a:lnSpc>
              <a:defRPr/>
            </a:lvl1pPr>
          </a:lstStyle>
          <a:p>
            <a:r>
              <a:rPr lang="de-DE" dirty="0" smtClean="0"/>
              <a:t>Titelmasterformat durch Klicken bearbeiten</a:t>
            </a:r>
            <a:endParaRPr lang="de-DE" dirty="0"/>
          </a:p>
        </p:txBody>
      </p:sp>
      <p:sp>
        <p:nvSpPr>
          <p:cNvPr id="9" name="Textplatzhalter 7"/>
          <p:cNvSpPr>
            <a:spLocks noGrp="1"/>
          </p:cNvSpPr>
          <p:nvPr>
            <p:ph type="body" sz="quarter" idx="13"/>
          </p:nvPr>
        </p:nvSpPr>
        <p:spPr>
          <a:xfrm>
            <a:off x="431800" y="854994"/>
            <a:ext cx="11328400" cy="336244"/>
          </a:xfrm>
        </p:spPr>
        <p:txBody>
          <a:bodyPr lIns="0" tIns="0" rIns="0" bIns="0">
            <a:noAutofit/>
          </a:bodyPr>
          <a:lstStyle>
            <a:lvl1pPr>
              <a:buNone/>
              <a:defRPr sz="2000"/>
            </a:lvl1pPr>
          </a:lstStyle>
          <a:p>
            <a:pPr lvl="0"/>
            <a:r>
              <a:rPr lang="de-DE" dirty="0" smtClean="0"/>
              <a:t>Textmasterformate durch Klicken bearbeiten</a:t>
            </a:r>
          </a:p>
        </p:txBody>
      </p:sp>
      <p:sp>
        <p:nvSpPr>
          <p:cNvPr id="4" name="Datumsplatzhalter 2"/>
          <p:cNvSpPr>
            <a:spLocks noGrp="1"/>
          </p:cNvSpPr>
          <p:nvPr>
            <p:ph type="dt" sz="half" idx="14"/>
          </p:nvPr>
        </p:nvSpPr>
        <p:spPr/>
        <p:txBody>
          <a:bodyPr/>
          <a:lstStyle>
            <a:lvl1pPr>
              <a:defRPr/>
            </a:lvl1pPr>
          </a:lstStyle>
          <a:p>
            <a:pPr>
              <a:defRPr/>
            </a:pPr>
            <a:fld id="{074104E9-EC3E-4C10-A7F5-33DB3A91F4E6}" type="datetimeFigureOut">
              <a:rPr lang="de-DE"/>
              <a:pPr>
                <a:defRPr/>
              </a:pPr>
              <a:t>22.05.2018</a:t>
            </a:fld>
            <a:endParaRPr lang="de-DE"/>
          </a:p>
        </p:txBody>
      </p:sp>
      <p:sp>
        <p:nvSpPr>
          <p:cNvPr id="5" name="Fußzeilenplatzhalter 3"/>
          <p:cNvSpPr>
            <a:spLocks noGrp="1"/>
          </p:cNvSpPr>
          <p:nvPr>
            <p:ph type="ftr" sz="quarter" idx="15"/>
          </p:nvPr>
        </p:nvSpPr>
        <p:spPr/>
        <p:txBody>
          <a:bodyPr/>
          <a:lstStyle>
            <a:lvl1pPr>
              <a:defRPr/>
            </a:lvl1pPr>
          </a:lstStyle>
          <a:p>
            <a:pPr>
              <a:defRPr/>
            </a:pPr>
            <a:endParaRPr lang="de-DE"/>
          </a:p>
        </p:txBody>
      </p:sp>
      <p:sp>
        <p:nvSpPr>
          <p:cNvPr id="6" name="Foliennummernplatzhalter 4"/>
          <p:cNvSpPr>
            <a:spLocks noGrp="1"/>
          </p:cNvSpPr>
          <p:nvPr>
            <p:ph type="sldNum" sz="quarter" idx="16"/>
          </p:nvPr>
        </p:nvSpPr>
        <p:spPr/>
        <p:txBody>
          <a:bodyPr/>
          <a:lstStyle>
            <a:lvl1pPr>
              <a:defRPr/>
            </a:lvl1pPr>
          </a:lstStyle>
          <a:p>
            <a:fld id="{D680A06B-41AD-47C2-A7F2-E0EE290F534F}" type="slidenum">
              <a:rPr lang="de-DE" altLang="en-US"/>
              <a:pPr/>
              <a:t>‹#›</a:t>
            </a:fld>
            <a:endParaRPr lang="de-DE" altLang="en-US"/>
          </a:p>
        </p:txBody>
      </p:sp>
    </p:spTree>
    <p:extLst>
      <p:ext uri="{BB962C8B-B14F-4D97-AF65-F5344CB8AC3E}">
        <p14:creationId xmlns:p14="http://schemas.microsoft.com/office/powerpoint/2010/main" val="3982540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3FAE1-5649-AC42-8137-39A317E1C0B5}" type="datetime1">
              <a:rPr lang="en-US" smtClean="0"/>
              <a:t>5/22/2018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006690D-D089-447D-8439-55F2979C7CAC}" type="slidenum">
              <a:rPr lang="en-CA" smtClean="0"/>
              <a:t>‹#›</a:t>
            </a:fld>
            <a:endParaRPr lang="en-CA"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250F68-5354-5B40-9808-E447A86B4FD6}" type="datetime1">
              <a:rPr lang="en-US" smtClean="0"/>
              <a:t>5/22/2018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006690D-D089-447D-8439-55F2979C7CAC}" type="slidenum">
              <a:rPr lang="en-CA" smtClean="0"/>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251462E-953E-C847-865A-1887947FBC20}" type="datetime1">
              <a:rPr lang="en-US" smtClean="0"/>
              <a:t>5/22/2018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006690D-D089-447D-8439-55F2979C7CAC}" type="slidenum">
              <a:rPr lang="en-CA" smtClean="0"/>
              <a:t>‹#›</a:t>
            </a:fld>
            <a:endParaRPr lang="en-CA" dirty="0"/>
          </a:p>
        </p:txBody>
      </p:sp>
      <p:sp>
        <p:nvSpPr>
          <p:cNvPr id="9" name="Content Placeholder 8"/>
          <p:cNvSpPr>
            <a:spLocks noGrp="1"/>
          </p:cNvSpPr>
          <p:nvPr>
            <p:ph sz="quarter" idx="13"/>
          </p:nvPr>
        </p:nvSpPr>
        <p:spPr>
          <a:xfrm>
            <a:off x="902207" y="2679192"/>
            <a:ext cx="5096256"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D56028-72E5-B64A-A2B1-50FD01D71DBF}" type="datetime1">
              <a:rPr lang="en-US" smtClean="0"/>
              <a:t>5/22/2018</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6006690D-D089-447D-8439-55F2979C7CAC}" type="slidenum">
              <a:rPr lang="en-CA" smtClean="0"/>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305906-E804-3341-83A1-72045CE4DF82}" type="datetime1">
              <a:rPr lang="en-US" smtClean="0"/>
              <a:t>5/22/2018</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6006690D-D089-447D-8439-55F2979C7CAC}" type="slidenum">
              <a:rPr lang="en-CA" smtClean="0"/>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209408D0-38CA-3444-9778-543DAA4429A3}" type="datetime1">
              <a:rPr lang="en-US" smtClean="0"/>
              <a:t>5/22/2018</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6006690D-D089-447D-8439-55F2979C7CAC}" type="slidenum">
              <a:rPr lang="en-CA" smtClean="0"/>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2BF714A6-B7CC-9F45-BEFD-E05FC44F3B8B}" type="datetime1">
              <a:rPr lang="en-US" smtClean="0"/>
              <a:t>5/22/2018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006690D-D089-447D-8439-55F2979C7CAC}" type="slidenum">
              <a:rPr lang="en-CA" smtClean="0"/>
              <a:t>‹#›</a:t>
            </a:fld>
            <a:endParaRPr lang="en-CA" dirty="0"/>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22A17-1C86-7947-939D-217C5EA9227A}" type="datetime1">
              <a:rPr lang="en-US" smtClean="0"/>
              <a:t>5/22/2018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006690D-D089-447D-8439-55F2979C7CAC}" type="slidenum">
              <a:rPr lang="en-CA" smtClean="0"/>
              <a:t>‹#›</a:t>
            </a:fld>
            <a:endParaRPr lang="en-CA" dirty="0"/>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fld id="{5B6381D0-1CCC-3841-991A-ED144A90D364}" type="datetime1">
              <a:rPr lang="en-US" smtClean="0"/>
              <a:t>5/22/2018</a:t>
            </a:fld>
            <a:endParaRPr lang="en-CA" dirty="0"/>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n-CA" dirty="0"/>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6006690D-D089-447D-8439-55F2979C7CAC}" type="slidenum">
              <a:rPr lang="en-CA" smtClean="0"/>
              <a:t>‹#›</a:t>
            </a:fld>
            <a:endParaRPr lang="en-CA" dirty="0"/>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362" y="1816100"/>
            <a:ext cx="10857139" cy="4356100"/>
          </a:xfrm>
        </p:spPr>
        <p:txBody>
          <a:bodyPr>
            <a:normAutofit fontScale="90000"/>
          </a:bodyPr>
          <a:lstStyle/>
          <a:p>
            <a:r>
              <a:rPr lang="en-CA" b="1" dirty="0" smtClean="0">
                <a:latin typeface="Calibri" panose="020F0502020204030204" pitchFamily="34" charset="0"/>
              </a:rPr>
              <a:t/>
            </a:r>
            <a:br>
              <a:rPr lang="en-CA" b="1" dirty="0" smtClean="0">
                <a:latin typeface="Calibri" panose="020F0502020204030204" pitchFamily="34" charset="0"/>
              </a:rPr>
            </a:br>
            <a:r>
              <a:rPr lang="en-CA" b="1" dirty="0">
                <a:latin typeface="Calibri" panose="020F0502020204030204" pitchFamily="34" charset="0"/>
              </a:rPr>
              <a:t/>
            </a:r>
            <a:br>
              <a:rPr lang="en-CA" b="1" dirty="0">
                <a:latin typeface="Calibri" panose="020F0502020204030204" pitchFamily="34" charset="0"/>
              </a:rPr>
            </a:br>
            <a:r>
              <a:rPr lang="en-CA" b="1" dirty="0" smtClean="0">
                <a:latin typeface="Calibri" panose="020F0502020204030204" pitchFamily="34" charset="0"/>
              </a:rPr>
              <a:t/>
            </a:r>
            <a:br>
              <a:rPr lang="en-CA" b="1" dirty="0" smtClean="0">
                <a:latin typeface="Calibri" panose="020F0502020204030204" pitchFamily="34" charset="0"/>
              </a:rPr>
            </a:br>
            <a:r>
              <a:rPr lang="en-CA" b="1" dirty="0">
                <a:latin typeface="Calibri" panose="020F0502020204030204" pitchFamily="34" charset="0"/>
              </a:rPr>
              <a:t/>
            </a:r>
            <a:br>
              <a:rPr lang="en-CA" b="1" dirty="0">
                <a:latin typeface="Calibri" panose="020F0502020204030204" pitchFamily="34" charset="0"/>
              </a:rPr>
            </a:br>
            <a:r>
              <a:rPr lang="en-CA" b="1" dirty="0" smtClean="0">
                <a:latin typeface="Calibri" panose="020F0502020204030204" pitchFamily="34" charset="0"/>
              </a:rPr>
              <a:t/>
            </a:r>
            <a:br>
              <a:rPr lang="en-CA" b="1" dirty="0" smtClean="0">
                <a:latin typeface="Calibri" panose="020F0502020204030204" pitchFamily="34" charset="0"/>
              </a:rPr>
            </a:br>
            <a:r>
              <a:rPr lang="en-CA" b="1" dirty="0" smtClean="0">
                <a:latin typeface="Calibri" panose="020F0502020204030204" pitchFamily="34" charset="0"/>
              </a:rPr>
              <a:t/>
            </a:r>
            <a:br>
              <a:rPr lang="en-CA" b="1" dirty="0" smtClean="0">
                <a:latin typeface="Calibri" panose="020F0502020204030204" pitchFamily="34" charset="0"/>
              </a:rPr>
            </a:br>
            <a:r>
              <a:rPr lang="en-CA" b="1" dirty="0">
                <a:latin typeface="Calibri" panose="020F0502020204030204" pitchFamily="34" charset="0"/>
              </a:rPr>
              <a:t/>
            </a:r>
            <a:br>
              <a:rPr lang="en-CA" b="1" dirty="0">
                <a:latin typeface="Calibri" panose="020F0502020204030204" pitchFamily="34" charset="0"/>
              </a:rPr>
            </a:br>
            <a:r>
              <a:rPr lang="en-CA" b="1" dirty="0" smtClean="0">
                <a:latin typeface="Calibri" panose="020F0502020204030204" pitchFamily="34" charset="0"/>
              </a:rPr>
              <a:t/>
            </a:r>
            <a:br>
              <a:rPr lang="en-CA" b="1" dirty="0" smtClean="0">
                <a:latin typeface="Calibri" panose="020F0502020204030204" pitchFamily="34" charset="0"/>
              </a:rPr>
            </a:br>
            <a:r>
              <a:rPr lang="en-CA" b="1" dirty="0">
                <a:latin typeface="Calibri" panose="020F0502020204030204" pitchFamily="34" charset="0"/>
              </a:rPr>
              <a:t/>
            </a:r>
            <a:br>
              <a:rPr lang="en-CA" b="1" dirty="0">
                <a:latin typeface="Calibri" panose="020F0502020204030204" pitchFamily="34" charset="0"/>
              </a:rPr>
            </a:br>
            <a:r>
              <a:rPr lang="en-CA" b="1" dirty="0" smtClean="0">
                <a:latin typeface="Calibri" panose="020F0502020204030204" pitchFamily="34" charset="0"/>
              </a:rPr>
              <a:t/>
            </a:r>
            <a:br>
              <a:rPr lang="en-CA" b="1" dirty="0" smtClean="0">
                <a:latin typeface="Calibri" panose="020F0502020204030204" pitchFamily="34" charset="0"/>
              </a:rPr>
            </a:br>
            <a:r>
              <a:rPr lang="en-CA" b="1" dirty="0">
                <a:latin typeface="Calibri" panose="020F0502020204030204" pitchFamily="34" charset="0"/>
              </a:rPr>
              <a:t/>
            </a:r>
            <a:br>
              <a:rPr lang="en-CA" b="1" dirty="0">
                <a:latin typeface="Calibri" panose="020F0502020204030204" pitchFamily="34" charset="0"/>
              </a:rPr>
            </a:br>
            <a:r>
              <a:rPr lang="en-CA" b="1" dirty="0" smtClean="0">
                <a:latin typeface="Calibri" panose="020F0502020204030204" pitchFamily="34" charset="0"/>
              </a:rPr>
              <a:t/>
            </a:r>
            <a:br>
              <a:rPr lang="en-CA" b="1" dirty="0" smtClean="0">
                <a:latin typeface="Calibri" panose="020F0502020204030204" pitchFamily="34" charset="0"/>
              </a:rPr>
            </a:br>
            <a:r>
              <a:rPr lang="en-CA" b="1" dirty="0" smtClean="0">
                <a:latin typeface="Calibri" panose="020F0502020204030204" pitchFamily="34" charset="0"/>
              </a:rPr>
              <a:t/>
            </a:r>
            <a:br>
              <a:rPr lang="en-CA" b="1" dirty="0" smtClean="0">
                <a:latin typeface="Calibri" panose="020F0502020204030204" pitchFamily="34" charset="0"/>
              </a:rPr>
            </a:br>
            <a:r>
              <a:rPr lang="en-CA" b="1" dirty="0">
                <a:latin typeface="Calibri" panose="020F0502020204030204" pitchFamily="34" charset="0"/>
              </a:rPr>
              <a:t/>
            </a:r>
            <a:br>
              <a:rPr lang="en-CA" b="1" dirty="0">
                <a:latin typeface="Calibri" panose="020F0502020204030204" pitchFamily="34" charset="0"/>
              </a:rPr>
            </a:br>
            <a:r>
              <a:rPr lang="en-CA" b="1" dirty="0" smtClean="0">
                <a:latin typeface="Calibri" panose="020F0502020204030204" pitchFamily="34" charset="0"/>
              </a:rPr>
              <a:t/>
            </a:r>
            <a:br>
              <a:rPr lang="en-CA" b="1" dirty="0" smtClean="0">
                <a:latin typeface="Calibri" panose="020F0502020204030204" pitchFamily="34" charset="0"/>
              </a:rPr>
            </a:br>
            <a:r>
              <a:rPr lang="en-CA" b="1" dirty="0" smtClean="0">
                <a:latin typeface="Calibri" panose="020F0502020204030204" pitchFamily="34" charset="0"/>
              </a:rPr>
              <a:t/>
            </a:r>
            <a:br>
              <a:rPr lang="en-CA" b="1" dirty="0" smtClean="0">
                <a:latin typeface="Calibri" panose="020F0502020204030204" pitchFamily="34" charset="0"/>
              </a:rPr>
            </a:br>
            <a:r>
              <a:rPr lang="en-CA" sz="4000" b="1" dirty="0" smtClean="0">
                <a:solidFill>
                  <a:schemeClr val="tx1"/>
                </a:solidFill>
                <a:latin typeface="Calibri" panose="020F0502020204030204" pitchFamily="34" charset="0"/>
              </a:rPr>
              <a:t>Scott Milner</a:t>
            </a:r>
            <a:r>
              <a:rPr lang="en-CA" sz="3100" b="1" dirty="0" smtClean="0">
                <a:solidFill>
                  <a:schemeClr val="tx1"/>
                </a:solidFill>
                <a:latin typeface="Calibri" panose="020F0502020204030204" pitchFamily="34" charset="0"/>
              </a:rPr>
              <a:t/>
            </a:r>
            <a:br>
              <a:rPr lang="en-CA" sz="3100" b="1" dirty="0" smtClean="0">
                <a:solidFill>
                  <a:schemeClr val="tx1"/>
                </a:solidFill>
                <a:latin typeface="Calibri" panose="020F0502020204030204" pitchFamily="34" charset="0"/>
              </a:rPr>
            </a:br>
            <a:r>
              <a:rPr lang="en-CA" sz="3100" b="1" dirty="0" smtClean="0">
                <a:solidFill>
                  <a:schemeClr val="tx1"/>
                </a:solidFill>
                <a:latin typeface="Calibri" panose="020F0502020204030204" pitchFamily="34" charset="0"/>
              </a:rPr>
              <a:t>Regional Executive Director of Education</a:t>
            </a:r>
            <a:r>
              <a:rPr lang="en-CA" b="1" dirty="0">
                <a:latin typeface="Calibri" panose="020F0502020204030204" pitchFamily="34" charset="0"/>
              </a:rPr>
              <a:t/>
            </a:r>
            <a:br>
              <a:rPr lang="en-CA" b="1" dirty="0">
                <a:latin typeface="Calibri" panose="020F0502020204030204" pitchFamily="34" charset="0"/>
              </a:rPr>
            </a:br>
            <a:r>
              <a:rPr lang="en-CA" b="1" dirty="0" smtClean="0">
                <a:latin typeface="Calibri" panose="020F0502020204030204" pitchFamily="34" charset="0"/>
              </a:rPr>
              <a:t/>
            </a:r>
            <a:br>
              <a:rPr lang="en-CA" b="1" dirty="0" smtClean="0">
                <a:latin typeface="Calibri" panose="020F0502020204030204" pitchFamily="34" charset="0"/>
              </a:rPr>
            </a:br>
            <a:endParaRPr lang="en-CA" dirty="0">
              <a:latin typeface="Calibri" panose="020F0502020204030204" pitchFamily="34" charset="0"/>
            </a:endParaRPr>
          </a:p>
        </p:txBody>
      </p:sp>
      <p:pic>
        <p:nvPicPr>
          <p:cNvPr id="2050" name="Picture 2" descr="N:\Office\SSRSB Logos\SSRB-LOGO-2014-transparent.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7" y="504822"/>
            <a:ext cx="2308051" cy="1529548"/>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284165" y="2487458"/>
            <a:ext cx="9859532" cy="1200329"/>
          </a:xfrm>
          <a:prstGeom prst="rect">
            <a:avLst/>
          </a:prstGeom>
          <a:noFill/>
        </p:spPr>
        <p:txBody>
          <a:bodyPr wrap="square" rtlCol="0">
            <a:spAutoFit/>
          </a:bodyPr>
          <a:lstStyle/>
          <a:p>
            <a:pPr algn="ctr"/>
            <a:r>
              <a:rPr lang="en-CA" sz="3600" b="1" i="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Taking Restorative Practice into the Workplace: Learnings and Challenges</a:t>
            </a:r>
            <a:endParaRPr lang="en-CA" sz="360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5362" y="5522433"/>
            <a:ext cx="2452143" cy="1074437"/>
          </a:xfrm>
          <a:prstGeom prst="rect">
            <a:avLst/>
          </a:prstGeom>
        </p:spPr>
      </p:pic>
    </p:spTree>
    <p:extLst>
      <p:ext uri="{BB962C8B-B14F-4D97-AF65-F5344CB8AC3E}">
        <p14:creationId xmlns:p14="http://schemas.microsoft.com/office/powerpoint/2010/main" val="3207998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006690D-D089-447D-8439-55F2979C7CAC}" type="slidenum">
              <a:rPr lang="en-CA" smtClean="0"/>
              <a:t>2</a:t>
            </a:fld>
            <a:endParaRPr lang="en-CA"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3513" y="1710812"/>
            <a:ext cx="4527938" cy="384195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69078" y="2453967"/>
            <a:ext cx="5468471" cy="3098800"/>
          </a:xfrm>
          <a:prstGeom prst="rect">
            <a:avLst/>
          </a:prstGeom>
        </p:spPr>
      </p:pic>
    </p:spTree>
    <p:extLst>
      <p:ext uri="{BB962C8B-B14F-4D97-AF65-F5344CB8AC3E}">
        <p14:creationId xmlns:p14="http://schemas.microsoft.com/office/powerpoint/2010/main" val="2709178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006690D-D089-447D-8439-55F2979C7CAC}" type="slidenum">
              <a:rPr lang="en-CA" smtClean="0"/>
              <a:t>3</a:t>
            </a:fld>
            <a:endParaRPr lang="en-CA"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964" y="1271322"/>
            <a:ext cx="3574095" cy="2025320"/>
          </a:xfrm>
          <a:prstGeom prst="rect">
            <a:avLst/>
          </a:prstGeom>
        </p:spPr>
      </p:pic>
      <p:sp>
        <p:nvSpPr>
          <p:cNvPr id="4" name="Oval 3"/>
          <p:cNvSpPr/>
          <p:nvPr/>
        </p:nvSpPr>
        <p:spPr>
          <a:xfrm>
            <a:off x="1330859" y="1548142"/>
            <a:ext cx="1720159" cy="851025"/>
          </a:xfrm>
          <a:prstGeom prst="ellipse">
            <a:avLst/>
          </a:prstGeom>
          <a:solidFill>
            <a:schemeClr val="bg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885524" y="2274358"/>
            <a:ext cx="1019828" cy="613222"/>
          </a:xfrm>
          <a:prstGeom prst="ellipse">
            <a:avLst/>
          </a:prstGeom>
          <a:solidFill>
            <a:schemeClr val="bg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2082" y="1973654"/>
            <a:ext cx="2905125" cy="1571625"/>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1381" y="3468386"/>
            <a:ext cx="3307226" cy="2128652"/>
          </a:xfrm>
          <a:prstGeom prst="rect">
            <a:avLst/>
          </a:prstGeom>
        </p:spPr>
      </p:pic>
      <p:sp>
        <p:nvSpPr>
          <p:cNvPr id="7" name="Right Arrow 6"/>
          <p:cNvSpPr/>
          <p:nvPr/>
        </p:nvSpPr>
        <p:spPr>
          <a:xfrm rot="3553867">
            <a:off x="1368317" y="3319892"/>
            <a:ext cx="919610" cy="296987"/>
          </a:xfrm>
          <a:prstGeom prst="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Arrow 5"/>
          <p:cNvSpPr/>
          <p:nvPr/>
        </p:nvSpPr>
        <p:spPr>
          <a:xfrm rot="699195">
            <a:off x="2919503" y="2396527"/>
            <a:ext cx="3772907" cy="296987"/>
          </a:xfrm>
          <a:prstGeom prst="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7486569" y="3545279"/>
            <a:ext cx="3505482" cy="2031325"/>
          </a:xfrm>
          <a:prstGeom prst="rect">
            <a:avLst/>
          </a:prstGeom>
          <a:noFill/>
        </p:spPr>
        <p:txBody>
          <a:bodyPr wrap="square" rtlCol="0">
            <a:spAutoFit/>
          </a:bodyPr>
          <a:lstStyle/>
          <a:p>
            <a:pPr marL="285750" indent="-285750">
              <a:buFont typeface="Wingdings" panose="05000000000000000000" pitchFamily="2" charset="2"/>
              <a:buChar char="§"/>
            </a:pPr>
            <a:r>
              <a:rPr lang="en-US" dirty="0" smtClean="0">
                <a:latin typeface="Calibri" panose="020F0502020204030204" pitchFamily="34" charset="0"/>
              </a:rPr>
              <a:t>RA in 2011 / 2012</a:t>
            </a:r>
          </a:p>
          <a:p>
            <a:pPr marL="285750" indent="-285750">
              <a:buFont typeface="Wingdings" panose="05000000000000000000" pitchFamily="2" charset="2"/>
              <a:buChar char="§"/>
            </a:pPr>
            <a:r>
              <a:rPr lang="en-US" dirty="0" smtClean="0">
                <a:latin typeface="Calibri" panose="020F0502020204030204" pitchFamily="34" charset="0"/>
              </a:rPr>
              <a:t>22 000 students</a:t>
            </a:r>
          </a:p>
          <a:p>
            <a:pPr marL="285750" indent="-285750">
              <a:buFont typeface="Wingdings" panose="05000000000000000000" pitchFamily="2" charset="2"/>
              <a:buChar char="§"/>
            </a:pPr>
            <a:r>
              <a:rPr lang="en-US" dirty="0" smtClean="0">
                <a:latin typeface="Calibri" panose="020F0502020204030204" pitchFamily="34" charset="0"/>
              </a:rPr>
              <a:t>75 schools</a:t>
            </a:r>
          </a:p>
          <a:p>
            <a:pPr marL="285750" indent="-285750">
              <a:buFont typeface="Wingdings" panose="05000000000000000000" pitchFamily="2" charset="2"/>
              <a:buChar char="§"/>
            </a:pPr>
            <a:r>
              <a:rPr lang="en-US" dirty="0" smtClean="0">
                <a:latin typeface="Calibri" panose="020F0502020204030204" pitchFamily="34" charset="0"/>
              </a:rPr>
              <a:t>Started at the school lead-team</a:t>
            </a:r>
          </a:p>
          <a:p>
            <a:pPr marL="285750" indent="-285750">
              <a:buFont typeface="Wingdings" panose="05000000000000000000" pitchFamily="2" charset="2"/>
              <a:buChar char="§"/>
            </a:pPr>
            <a:r>
              <a:rPr lang="en-US" dirty="0" smtClean="0">
                <a:latin typeface="Calibri" panose="020F0502020204030204" pitchFamily="34" charset="0"/>
              </a:rPr>
              <a:t>4 Families of Schools</a:t>
            </a:r>
          </a:p>
          <a:p>
            <a:pPr marL="285750" indent="-285750">
              <a:buFont typeface="Wingdings" panose="05000000000000000000" pitchFamily="2" charset="2"/>
              <a:buChar char="§"/>
            </a:pPr>
            <a:r>
              <a:rPr lang="en-US" dirty="0" smtClean="0">
                <a:latin typeface="Calibri" panose="020F0502020204030204" pitchFamily="34" charset="0"/>
              </a:rPr>
              <a:t>4 year implementation</a:t>
            </a:r>
          </a:p>
          <a:p>
            <a:pPr marL="285750" indent="-285750">
              <a:buFont typeface="Wingdings" panose="05000000000000000000" pitchFamily="2" charset="2"/>
              <a:buChar char="§"/>
            </a:pPr>
            <a:r>
              <a:rPr lang="en-US" dirty="0" smtClean="0">
                <a:latin typeface="Calibri" panose="020F0502020204030204" pitchFamily="34" charset="0"/>
              </a:rPr>
              <a:t>Dedicated RA staff</a:t>
            </a:r>
            <a:endParaRPr lang="en-US" dirty="0">
              <a:latin typeface="Calibri" panose="020F0502020204030204" pitchFamily="34" charset="0"/>
            </a:endParaRPr>
          </a:p>
        </p:txBody>
      </p:sp>
      <p:sp>
        <p:nvSpPr>
          <p:cNvPr id="11" name="TextBox 10"/>
          <p:cNvSpPr txBox="1"/>
          <p:nvPr/>
        </p:nvSpPr>
        <p:spPr>
          <a:xfrm>
            <a:off x="3561894" y="4643120"/>
            <a:ext cx="4552750" cy="2308324"/>
          </a:xfrm>
          <a:prstGeom prst="rect">
            <a:avLst/>
          </a:prstGeom>
          <a:noFill/>
        </p:spPr>
        <p:txBody>
          <a:bodyPr wrap="square" rtlCol="0">
            <a:spAutoFit/>
          </a:bodyPr>
          <a:lstStyle/>
          <a:p>
            <a:pPr marL="285750" indent="-285750">
              <a:buFont typeface="Wingdings" panose="05000000000000000000" pitchFamily="2" charset="2"/>
              <a:buChar char="§"/>
            </a:pPr>
            <a:endParaRPr lang="en-US" dirty="0" smtClean="0">
              <a:latin typeface="Calibri" panose="020F0502020204030204" pitchFamily="34" charset="0"/>
            </a:endParaRPr>
          </a:p>
          <a:p>
            <a:pPr marL="285750" indent="-285750">
              <a:buFont typeface="Wingdings" panose="05000000000000000000" pitchFamily="2" charset="2"/>
              <a:buChar char="§"/>
            </a:pPr>
            <a:r>
              <a:rPr lang="en-US" dirty="0" smtClean="0">
                <a:latin typeface="Calibri" panose="020F0502020204030204" pitchFamily="34" charset="0"/>
              </a:rPr>
              <a:t>RA in 2017 / 2018</a:t>
            </a:r>
          </a:p>
          <a:p>
            <a:pPr marL="285750" indent="-285750">
              <a:buFont typeface="Wingdings" panose="05000000000000000000" pitchFamily="2" charset="2"/>
              <a:buChar char="§"/>
            </a:pPr>
            <a:r>
              <a:rPr lang="en-US" dirty="0" smtClean="0">
                <a:latin typeface="Calibri" panose="020F0502020204030204" pitchFamily="34" charset="0"/>
              </a:rPr>
              <a:t>6500 students</a:t>
            </a:r>
          </a:p>
          <a:p>
            <a:pPr marL="285750" indent="-285750">
              <a:buFont typeface="Wingdings" panose="05000000000000000000" pitchFamily="2" charset="2"/>
              <a:buChar char="§"/>
            </a:pPr>
            <a:r>
              <a:rPr lang="en-US" dirty="0" smtClean="0">
                <a:latin typeface="Calibri" panose="020F0502020204030204" pitchFamily="34" charset="0"/>
              </a:rPr>
              <a:t>25 schools</a:t>
            </a:r>
          </a:p>
          <a:p>
            <a:pPr marL="285750" indent="-285750">
              <a:buFont typeface="Wingdings" panose="05000000000000000000" pitchFamily="2" charset="2"/>
              <a:buChar char="§"/>
            </a:pPr>
            <a:r>
              <a:rPr lang="en-US" dirty="0" smtClean="0">
                <a:latin typeface="Calibri" panose="020F0502020204030204" pitchFamily="34" charset="0"/>
              </a:rPr>
              <a:t>Started across all divisions with volunteers</a:t>
            </a:r>
          </a:p>
          <a:p>
            <a:pPr marL="285750" indent="-285750">
              <a:buFont typeface="Wingdings" panose="05000000000000000000" pitchFamily="2" charset="2"/>
              <a:buChar char="§"/>
            </a:pPr>
            <a:r>
              <a:rPr lang="en-US" dirty="0" smtClean="0">
                <a:latin typeface="Calibri" panose="020F0502020204030204" pitchFamily="34" charset="0"/>
              </a:rPr>
              <a:t>Early adopter lead guiding coalition</a:t>
            </a:r>
          </a:p>
          <a:p>
            <a:pPr marL="285750" indent="-285750">
              <a:buFont typeface="Wingdings" panose="05000000000000000000" pitchFamily="2" charset="2"/>
              <a:buChar char="§"/>
            </a:pPr>
            <a:r>
              <a:rPr lang="en-US" dirty="0" smtClean="0">
                <a:latin typeface="Calibri" panose="020F0502020204030204" pitchFamily="34" charset="0"/>
              </a:rPr>
              <a:t>Start when ready, organic</a:t>
            </a:r>
          </a:p>
          <a:p>
            <a:endParaRPr lang="en-US" dirty="0"/>
          </a:p>
        </p:txBody>
      </p:sp>
    </p:spTree>
    <p:extLst>
      <p:ext uri="{BB962C8B-B14F-4D97-AF65-F5344CB8AC3E}">
        <p14:creationId xmlns:p14="http://schemas.microsoft.com/office/powerpoint/2010/main" val="1462212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xEl>
                                              <p:pRg st="2" end="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
                                            <p:txEl>
                                              <p:pRg st="4" end="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
                                            <p:txEl>
                                              <p:pRg st="5" end="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1">
                                            <p:txEl>
                                              <p:pRg st="4" end="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1">
                                            <p:txEl>
                                              <p:pRg st="5" end="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7925" y="1122070"/>
            <a:ext cx="4938924" cy="769441"/>
          </a:xfrm>
          <a:prstGeom prst="rect">
            <a:avLst/>
          </a:prstGeom>
          <a:noFill/>
        </p:spPr>
        <p:txBody>
          <a:bodyPr wrap="square" rtlCol="0">
            <a:spAutoFit/>
          </a:bodyPr>
          <a:lstStyle/>
          <a:p>
            <a:r>
              <a:rPr lang="en-CA" sz="44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Start with…… WHY?</a:t>
            </a:r>
            <a:endParaRPr lang="en-CA" sz="4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7" name="TextBox 6"/>
          <p:cNvSpPr txBox="1"/>
          <p:nvPr/>
        </p:nvSpPr>
        <p:spPr>
          <a:xfrm>
            <a:off x="556212" y="2260244"/>
            <a:ext cx="11153350" cy="1384995"/>
          </a:xfrm>
          <a:prstGeom prst="rect">
            <a:avLst/>
          </a:prstGeom>
          <a:noFill/>
        </p:spPr>
        <p:txBody>
          <a:bodyPr wrap="square" rtlCol="0">
            <a:spAutoFit/>
          </a:bodyPr>
          <a:lstStyle/>
          <a:p>
            <a:r>
              <a:rPr lang="en-CA" sz="2000" dirty="0" smtClean="0">
                <a:latin typeface="Calibri" panose="020F0502020204030204" pitchFamily="34" charset="0"/>
                <a:cs typeface="Calibri" panose="020F0502020204030204" pitchFamily="34" charset="0"/>
              </a:rPr>
              <a:t>“The implementation of a restorative approach forces </a:t>
            </a:r>
            <a:r>
              <a:rPr lang="en-CA" sz="2000" dirty="0" smtClean="0">
                <a:solidFill>
                  <a:srgbClr val="FF0000"/>
                </a:solidFill>
                <a:latin typeface="Calibri" panose="020F0502020204030204" pitchFamily="34" charset="0"/>
                <a:cs typeface="Calibri" panose="020F0502020204030204" pitchFamily="34" charset="0"/>
              </a:rPr>
              <a:t>alignment</a:t>
            </a:r>
            <a:r>
              <a:rPr lang="en-CA" sz="2000" dirty="0" smtClean="0">
                <a:latin typeface="Calibri" panose="020F0502020204030204" pitchFamily="34" charset="0"/>
                <a:cs typeface="Calibri" panose="020F0502020204030204" pitchFamily="34" charset="0"/>
              </a:rPr>
              <a:t> of the </a:t>
            </a:r>
            <a:r>
              <a:rPr lang="en-CA" sz="2000" dirty="0" smtClean="0">
                <a:solidFill>
                  <a:srgbClr val="FF0000"/>
                </a:solidFill>
                <a:latin typeface="Calibri" panose="020F0502020204030204" pitchFamily="34" charset="0"/>
                <a:cs typeface="Calibri" panose="020F0502020204030204" pitchFamily="34" charset="0"/>
              </a:rPr>
              <a:t>system</a:t>
            </a:r>
            <a:r>
              <a:rPr lang="en-CA" sz="2000" dirty="0" smtClean="0">
                <a:latin typeface="Calibri" panose="020F0502020204030204" pitchFamily="34" charset="0"/>
                <a:cs typeface="Calibri" panose="020F0502020204030204" pitchFamily="34" charset="0"/>
              </a:rPr>
              <a:t> and </a:t>
            </a:r>
            <a:r>
              <a:rPr lang="en-CA" sz="2000" dirty="0" smtClean="0">
                <a:solidFill>
                  <a:srgbClr val="FF0000"/>
                </a:solidFill>
                <a:latin typeface="Calibri" panose="020F0502020204030204" pitchFamily="34" charset="0"/>
                <a:cs typeface="Calibri" panose="020F0502020204030204" pitchFamily="34" charset="0"/>
              </a:rPr>
              <a:t>processes</a:t>
            </a:r>
            <a:r>
              <a:rPr lang="en-CA" sz="2000" dirty="0" smtClean="0">
                <a:latin typeface="Calibri" panose="020F0502020204030204" pitchFamily="34" charset="0"/>
                <a:cs typeface="Calibri" panose="020F0502020204030204" pitchFamily="34" charset="0"/>
              </a:rPr>
              <a:t> in order to be congruent with what we say we do and what actually happens in practice. To work restoratively means that we </a:t>
            </a:r>
            <a:r>
              <a:rPr lang="en-CA" sz="2000" dirty="0" smtClean="0">
                <a:solidFill>
                  <a:srgbClr val="FF0000"/>
                </a:solidFill>
                <a:latin typeface="Calibri" panose="020F0502020204030204" pitchFamily="34" charset="0"/>
                <a:cs typeface="Calibri" panose="020F0502020204030204" pitchFamily="34" charset="0"/>
              </a:rPr>
              <a:t>value relationships </a:t>
            </a:r>
            <a:r>
              <a:rPr lang="en-CA" sz="2000" dirty="0" smtClean="0">
                <a:latin typeface="Calibri" panose="020F0502020204030204" pitchFamily="34" charset="0"/>
                <a:cs typeface="Calibri" panose="020F0502020204030204" pitchFamily="34" charset="0"/>
              </a:rPr>
              <a:t>and </a:t>
            </a:r>
            <a:r>
              <a:rPr lang="en-CA" sz="2000" dirty="0" smtClean="0">
                <a:solidFill>
                  <a:srgbClr val="FF0000"/>
                </a:solidFill>
                <a:latin typeface="Calibri" panose="020F0502020204030204" pitchFamily="34" charset="0"/>
                <a:cs typeface="Calibri" panose="020F0502020204030204" pitchFamily="34" charset="0"/>
              </a:rPr>
              <a:t>connectedness</a:t>
            </a:r>
            <a:r>
              <a:rPr lang="en-CA" sz="2000" dirty="0" smtClean="0">
                <a:latin typeface="Calibri" panose="020F0502020204030204" pitchFamily="34" charset="0"/>
                <a:cs typeface="Calibri" panose="020F0502020204030204" pitchFamily="34" charset="0"/>
              </a:rPr>
              <a:t> </a:t>
            </a:r>
            <a:r>
              <a:rPr lang="en-CA" sz="2000" i="1" dirty="0" smtClean="0">
                <a:latin typeface="Calibri" panose="020F0502020204030204" pitchFamily="34" charset="0"/>
                <a:cs typeface="Calibri" panose="020F0502020204030204" pitchFamily="34" charset="0"/>
              </a:rPr>
              <a:t>across the school community </a:t>
            </a:r>
            <a:r>
              <a:rPr lang="en-CA" sz="2000" dirty="0" smtClean="0">
                <a:latin typeface="Calibri" panose="020F0502020204030204" pitchFamily="34" charset="0"/>
                <a:cs typeface="Calibri" panose="020F0502020204030204" pitchFamily="34" charset="0"/>
              </a:rPr>
              <a:t>(organization).”</a:t>
            </a:r>
          </a:p>
          <a:p>
            <a:r>
              <a:rPr lang="en-CA" sz="1200" i="1" dirty="0" smtClean="0">
                <a:latin typeface="Calibri" panose="020F0502020204030204" pitchFamily="34" charset="0"/>
                <a:cs typeface="Calibri" panose="020F0502020204030204" pitchFamily="34" charset="0"/>
              </a:rPr>
              <a:t>Overcoming Resistance to Whole-School Uptake of Restorative Approaches</a:t>
            </a:r>
          </a:p>
          <a:p>
            <a:r>
              <a:rPr lang="en-CA" sz="1200" i="1" dirty="0" smtClean="0">
                <a:latin typeface="Calibri" panose="020F0502020204030204" pitchFamily="34" charset="0"/>
                <a:cs typeface="Calibri" panose="020F0502020204030204" pitchFamily="34" charset="0"/>
              </a:rPr>
              <a:t>Peta Blood and Margaret Thorsborne, 2006</a:t>
            </a:r>
            <a:endParaRPr lang="en-CA" sz="1200" i="1" dirty="0">
              <a:latin typeface="Calibri" panose="020F0502020204030204" pitchFamily="34" charset="0"/>
              <a:cs typeface="Calibri" panose="020F0502020204030204" pitchFamily="34" charset="0"/>
            </a:endParaRPr>
          </a:p>
        </p:txBody>
      </p:sp>
      <p:sp>
        <p:nvSpPr>
          <p:cNvPr id="8" name="TextBox 7"/>
          <p:cNvSpPr txBox="1"/>
          <p:nvPr/>
        </p:nvSpPr>
        <p:spPr>
          <a:xfrm>
            <a:off x="556212" y="3870537"/>
            <a:ext cx="11010657" cy="1508105"/>
          </a:xfrm>
          <a:prstGeom prst="rect">
            <a:avLst/>
          </a:prstGeom>
          <a:noFill/>
        </p:spPr>
        <p:txBody>
          <a:bodyPr wrap="square" rtlCol="0">
            <a:spAutoFit/>
          </a:bodyPr>
          <a:lstStyle/>
          <a:p>
            <a:r>
              <a:rPr lang="en-CA" sz="2000" dirty="0" smtClean="0">
                <a:latin typeface="Calibri" panose="020F0502020204030204" pitchFamily="34" charset="0"/>
                <a:cs typeface="Calibri" panose="020F0502020204030204" pitchFamily="34" charset="0"/>
              </a:rPr>
              <a:t>The quality of learning / working / growth / well-being that takes place in our day depends on healthy relationships </a:t>
            </a:r>
            <a:r>
              <a:rPr lang="en-CA" sz="2000" dirty="0" smtClean="0">
                <a:solidFill>
                  <a:srgbClr val="FF0000"/>
                </a:solidFill>
                <a:latin typeface="Calibri" panose="020F0502020204030204" pitchFamily="34" charset="0"/>
                <a:cs typeface="Calibri" panose="020F0502020204030204" pitchFamily="34" charset="0"/>
              </a:rPr>
              <a:t>between</a:t>
            </a:r>
            <a:r>
              <a:rPr lang="en-CA" sz="2000" dirty="0" smtClean="0">
                <a:latin typeface="Calibri" panose="020F0502020204030204" pitchFamily="34" charset="0"/>
                <a:cs typeface="Calibri" panose="020F0502020204030204" pitchFamily="34" charset="0"/>
              </a:rPr>
              <a:t> and </a:t>
            </a:r>
            <a:r>
              <a:rPr lang="en-CA" sz="2000" dirty="0" smtClean="0">
                <a:solidFill>
                  <a:srgbClr val="FF0000"/>
                </a:solidFill>
                <a:latin typeface="Calibri" panose="020F0502020204030204" pitchFamily="34" charset="0"/>
                <a:cs typeface="Calibri" panose="020F0502020204030204" pitchFamily="34" charset="0"/>
              </a:rPr>
              <a:t>among</a:t>
            </a:r>
            <a:r>
              <a:rPr lang="en-CA" sz="2000" dirty="0" smtClean="0">
                <a:latin typeface="Calibri" panose="020F0502020204030204" pitchFamily="34" charset="0"/>
                <a:cs typeface="Calibri" panose="020F0502020204030204" pitchFamily="34" charset="0"/>
              </a:rPr>
              <a:t> </a:t>
            </a:r>
            <a:r>
              <a:rPr lang="en-CA" sz="2000" dirty="0" smtClean="0">
                <a:solidFill>
                  <a:srgbClr val="FF0000"/>
                </a:solidFill>
                <a:latin typeface="Calibri" panose="020F0502020204030204" pitchFamily="34" charset="0"/>
                <a:cs typeface="Calibri" panose="020F0502020204030204" pitchFamily="34" charset="0"/>
              </a:rPr>
              <a:t>all </a:t>
            </a:r>
            <a:r>
              <a:rPr lang="en-CA" sz="2000" dirty="0" smtClean="0">
                <a:latin typeface="Calibri" panose="020F0502020204030204" pitchFamily="34" charset="0"/>
                <a:cs typeface="Calibri" panose="020F0502020204030204" pitchFamily="34" charset="0"/>
              </a:rPr>
              <a:t>adults and students in our school community. </a:t>
            </a:r>
          </a:p>
          <a:p>
            <a:endParaRPr lang="en-CA" sz="2000" dirty="0" smtClean="0">
              <a:latin typeface="Calibri" panose="020F0502020204030204" pitchFamily="34" charset="0"/>
              <a:cs typeface="Calibri" panose="020F0502020204030204" pitchFamily="34" charset="0"/>
            </a:endParaRPr>
          </a:p>
          <a:p>
            <a:pPr algn="ctr"/>
            <a:r>
              <a:rPr lang="en-CA" sz="3200" b="1" dirty="0" smtClean="0">
                <a:latin typeface="Calibri" panose="020F0502020204030204" pitchFamily="34" charset="0"/>
                <a:cs typeface="Calibri" panose="020F0502020204030204" pitchFamily="34" charset="0"/>
              </a:rPr>
              <a:t>WHY?</a:t>
            </a:r>
            <a:r>
              <a:rPr lang="en-CA" sz="2000" dirty="0" smtClean="0">
                <a:latin typeface="Calibri" panose="020F0502020204030204" pitchFamily="34" charset="0"/>
                <a:cs typeface="Calibri" panose="020F0502020204030204" pitchFamily="34" charset="0"/>
              </a:rPr>
              <a:t> To  development a healthy and positive school / work community.</a:t>
            </a:r>
            <a:endParaRPr lang="en-CA" sz="2000" dirty="0">
              <a:latin typeface="Calibri" panose="020F0502020204030204" pitchFamily="34" charset="0"/>
              <a:cs typeface="Calibri" panose="020F0502020204030204" pitchFamily="34" charset="0"/>
            </a:endParaRPr>
          </a:p>
        </p:txBody>
      </p:sp>
      <p:sp>
        <p:nvSpPr>
          <p:cNvPr id="3" name="TextBox 2"/>
          <p:cNvSpPr txBox="1"/>
          <p:nvPr/>
        </p:nvSpPr>
        <p:spPr>
          <a:xfrm>
            <a:off x="1129552" y="5603940"/>
            <a:ext cx="9735671" cy="400110"/>
          </a:xfrm>
          <a:prstGeom prst="rect">
            <a:avLst/>
          </a:prstGeom>
          <a:noFill/>
        </p:spPr>
        <p:txBody>
          <a:bodyPr wrap="square" rtlCol="0">
            <a:spAutoFit/>
          </a:bodyPr>
          <a:lstStyle/>
          <a:p>
            <a:r>
              <a:rPr lang="en-CA" sz="2000" dirty="0" smtClean="0">
                <a:latin typeface="Calibri" panose="020F0502020204030204" pitchFamily="34" charset="0"/>
                <a:cs typeface="Calibri" panose="020F0502020204030204" pitchFamily="34" charset="0"/>
              </a:rPr>
              <a:t>Transform culture / Optimize conditions for teaching and working / Build collective efficacy</a:t>
            </a:r>
            <a:endParaRPr lang="en-CA" sz="2000" dirty="0">
              <a:latin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0381" y="929616"/>
            <a:ext cx="1717319" cy="1105330"/>
          </a:xfrm>
          <a:prstGeom prst="rect">
            <a:avLst/>
          </a:prstGeom>
        </p:spPr>
      </p:pic>
    </p:spTree>
    <p:extLst>
      <p:ext uri="{BB962C8B-B14F-4D97-AF65-F5344CB8AC3E}">
        <p14:creationId xmlns:p14="http://schemas.microsoft.com/office/powerpoint/2010/main" val="255408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006690D-D089-447D-8439-55F2979C7CAC}" type="slidenum">
              <a:rPr lang="en-CA" smtClean="0"/>
              <a:t>5</a:t>
            </a:fld>
            <a:endParaRPr lang="en-CA" dirty="0"/>
          </a:p>
        </p:txBody>
      </p:sp>
      <p:sp>
        <p:nvSpPr>
          <p:cNvPr id="3" name="Rectangle 2"/>
          <p:cNvSpPr/>
          <p:nvPr/>
        </p:nvSpPr>
        <p:spPr>
          <a:xfrm>
            <a:off x="799631" y="2773604"/>
            <a:ext cx="10764184" cy="2308324"/>
          </a:xfrm>
          <a:prstGeom prst="rect">
            <a:avLst/>
          </a:prstGeom>
        </p:spPr>
        <p:txBody>
          <a:bodyPr wrap="square">
            <a:spAutoFit/>
          </a:bodyPr>
          <a:lstStyle/>
          <a:p>
            <a:r>
              <a:rPr lang="en-CA" sz="2400" dirty="0" smtClean="0">
                <a:solidFill>
                  <a:srgbClr val="FF0000"/>
                </a:solidFill>
                <a:latin typeface="Calibri" panose="020F0502020204030204" pitchFamily="34" charset="0"/>
                <a:cs typeface="Calibri" panose="020F0502020204030204" pitchFamily="34" charset="0"/>
              </a:rPr>
              <a:t>Over time</a:t>
            </a:r>
            <a:r>
              <a:rPr lang="en-CA" sz="2400" dirty="0" smtClean="0">
                <a:latin typeface="Calibri" panose="020F0502020204030204" pitchFamily="34" charset="0"/>
                <a:cs typeface="Calibri" panose="020F0502020204030204" pitchFamily="34" charset="0"/>
              </a:rPr>
              <a:t>, incorporate </a:t>
            </a:r>
            <a:r>
              <a:rPr lang="en-CA" sz="2400" dirty="0">
                <a:latin typeface="Calibri" panose="020F0502020204030204" pitchFamily="34" charset="0"/>
                <a:cs typeface="Calibri" panose="020F0502020204030204" pitchFamily="34" charset="0"/>
              </a:rPr>
              <a:t>Restorative </a:t>
            </a:r>
            <a:r>
              <a:rPr lang="en-CA" sz="2400" dirty="0" smtClean="0">
                <a:latin typeface="Calibri" panose="020F0502020204030204" pitchFamily="34" charset="0"/>
                <a:cs typeface="Calibri" panose="020F0502020204030204" pitchFamily="34" charset="0"/>
              </a:rPr>
              <a:t>Practices </a:t>
            </a:r>
            <a:r>
              <a:rPr lang="en-CA" sz="2400" dirty="0">
                <a:latin typeface="Calibri" panose="020F0502020204030204" pitchFamily="34" charset="0"/>
                <a:cs typeface="Calibri" panose="020F0502020204030204" pitchFamily="34" charset="0"/>
              </a:rPr>
              <a:t>at the </a:t>
            </a:r>
            <a:r>
              <a:rPr lang="en-CA" sz="2400" dirty="0">
                <a:solidFill>
                  <a:srgbClr val="FF0000"/>
                </a:solidFill>
                <a:latin typeface="Calibri" panose="020F0502020204030204" pitchFamily="34" charset="0"/>
                <a:cs typeface="Calibri" panose="020F0502020204030204" pitchFamily="34" charset="0"/>
              </a:rPr>
              <a:t>governing board level</a:t>
            </a:r>
            <a:r>
              <a:rPr lang="en-CA" sz="2400" dirty="0">
                <a:latin typeface="Calibri" panose="020F0502020204030204" pitchFamily="34" charset="0"/>
                <a:cs typeface="Calibri" panose="020F0502020204030204" pitchFamily="34" charset="0"/>
              </a:rPr>
              <a:t>, </a:t>
            </a:r>
            <a:r>
              <a:rPr lang="en-CA" sz="2400" dirty="0" smtClean="0">
                <a:solidFill>
                  <a:srgbClr val="FF0000"/>
                </a:solidFill>
                <a:latin typeface="Calibri" panose="020F0502020204030204" pitchFamily="34" charset="0"/>
                <a:cs typeface="Calibri" panose="020F0502020204030204" pitchFamily="34" charset="0"/>
              </a:rPr>
              <a:t>classroom</a:t>
            </a:r>
            <a:r>
              <a:rPr lang="en-CA" sz="2400" dirty="0" smtClean="0">
                <a:latin typeface="Calibri" panose="020F0502020204030204" pitchFamily="34" charset="0"/>
                <a:cs typeface="Calibri" panose="020F0502020204030204" pitchFamily="34" charset="0"/>
              </a:rPr>
              <a:t>, </a:t>
            </a:r>
            <a:r>
              <a:rPr lang="en-CA" sz="2400" dirty="0" smtClean="0">
                <a:solidFill>
                  <a:srgbClr val="FF0000"/>
                </a:solidFill>
                <a:latin typeface="Calibri" panose="020F0502020204030204" pitchFamily="34" charset="0"/>
                <a:cs typeface="Calibri" panose="020F0502020204030204" pitchFamily="34" charset="0"/>
              </a:rPr>
              <a:t>school</a:t>
            </a:r>
            <a:r>
              <a:rPr lang="en-CA" sz="2400" dirty="0">
                <a:latin typeface="Calibri" panose="020F0502020204030204" pitchFamily="34" charset="0"/>
                <a:cs typeface="Calibri" panose="020F0502020204030204" pitchFamily="34" charset="0"/>
              </a:rPr>
              <a:t>, </a:t>
            </a:r>
            <a:r>
              <a:rPr lang="en-CA" sz="2400" dirty="0">
                <a:solidFill>
                  <a:srgbClr val="FF0000"/>
                </a:solidFill>
                <a:latin typeface="Calibri" panose="020F0502020204030204" pitchFamily="34" charset="0"/>
                <a:cs typeface="Calibri" panose="020F0502020204030204" pitchFamily="34" charset="0"/>
              </a:rPr>
              <a:t>office</a:t>
            </a:r>
            <a:r>
              <a:rPr lang="en-CA" sz="2400" dirty="0">
                <a:latin typeface="Calibri" panose="020F0502020204030204" pitchFamily="34" charset="0"/>
                <a:cs typeface="Calibri" panose="020F0502020204030204" pitchFamily="34" charset="0"/>
              </a:rPr>
              <a:t> and </a:t>
            </a:r>
            <a:r>
              <a:rPr lang="en-CA" sz="2400" dirty="0">
                <a:solidFill>
                  <a:srgbClr val="FF0000"/>
                </a:solidFill>
                <a:latin typeface="Calibri" panose="020F0502020204030204" pitchFamily="34" charset="0"/>
                <a:cs typeface="Calibri" panose="020F0502020204030204" pitchFamily="34" charset="0"/>
              </a:rPr>
              <a:t>worksite</a:t>
            </a:r>
            <a:r>
              <a:rPr lang="en-CA" sz="2400" dirty="0">
                <a:latin typeface="Calibri" panose="020F0502020204030204" pitchFamily="34" charset="0"/>
                <a:cs typeface="Calibri" panose="020F0502020204030204" pitchFamily="34" charset="0"/>
              </a:rPr>
              <a:t> that will lead to effective vertical and horizontal capacity building and overall sustainability in SSRSB. </a:t>
            </a:r>
          </a:p>
          <a:p>
            <a:endParaRPr lang="en-CA" sz="2400" dirty="0">
              <a:latin typeface="Calibri" panose="020F0502020204030204" pitchFamily="34" charset="0"/>
              <a:cs typeface="Calibri" panose="020F0502020204030204" pitchFamily="34" charset="0"/>
            </a:endParaRPr>
          </a:p>
          <a:p>
            <a:r>
              <a:rPr lang="en-CA" sz="2400" dirty="0">
                <a:latin typeface="Calibri" panose="020F0502020204030204" pitchFamily="34" charset="0"/>
                <a:cs typeface="Calibri" panose="020F0502020204030204" pitchFamily="34" charset="0"/>
              </a:rPr>
              <a:t>Develop a </a:t>
            </a:r>
            <a:r>
              <a:rPr lang="en-CA" sz="2400" dirty="0">
                <a:solidFill>
                  <a:srgbClr val="FF0000"/>
                </a:solidFill>
                <a:latin typeface="Calibri" panose="020F0502020204030204" pitchFamily="34" charset="0"/>
                <a:cs typeface="Calibri" panose="020F0502020204030204" pitchFamily="34" charset="0"/>
              </a:rPr>
              <a:t>network</a:t>
            </a:r>
            <a:r>
              <a:rPr lang="en-CA" sz="2400" dirty="0">
                <a:latin typeface="Calibri" panose="020F0502020204030204" pitchFamily="34" charset="0"/>
                <a:cs typeface="Calibri" panose="020F0502020204030204" pitchFamily="34" charset="0"/>
              </a:rPr>
              <a:t> of staff within </a:t>
            </a:r>
            <a:r>
              <a:rPr lang="en-CA" sz="2400" dirty="0">
                <a:solidFill>
                  <a:srgbClr val="FF0000"/>
                </a:solidFill>
                <a:latin typeface="Calibri" panose="020F0502020204030204" pitchFamily="34" charset="0"/>
                <a:cs typeface="Calibri" panose="020F0502020204030204" pitchFamily="34" charset="0"/>
              </a:rPr>
              <a:t>all areas </a:t>
            </a:r>
            <a:r>
              <a:rPr lang="en-CA" sz="2400" dirty="0">
                <a:latin typeface="Calibri" panose="020F0502020204030204" pitchFamily="34" charset="0"/>
                <a:cs typeface="Calibri" panose="020F0502020204030204" pitchFamily="34" charset="0"/>
              </a:rPr>
              <a:t>of the organization that will support </a:t>
            </a:r>
            <a:r>
              <a:rPr lang="en-CA" sz="2400" dirty="0" smtClean="0">
                <a:latin typeface="Calibri" panose="020F0502020204030204" pitchFamily="34" charset="0"/>
                <a:cs typeface="Calibri" panose="020F0502020204030204" pitchFamily="34" charset="0"/>
              </a:rPr>
              <a:t>Restorative Practice </a:t>
            </a:r>
            <a:r>
              <a:rPr lang="en-CA" sz="2400" dirty="0">
                <a:latin typeface="Calibri" panose="020F0502020204030204" pitchFamily="34" charset="0"/>
                <a:cs typeface="Calibri" panose="020F0502020204030204" pitchFamily="34" charset="0"/>
              </a:rPr>
              <a:t>as part of the fabric their daily </a:t>
            </a:r>
            <a:r>
              <a:rPr lang="en-CA" sz="2400" dirty="0" smtClean="0">
                <a:latin typeface="Calibri" panose="020F0502020204030204" pitchFamily="34" charset="0"/>
                <a:cs typeface="Calibri" panose="020F0502020204030204" pitchFamily="34" charset="0"/>
              </a:rPr>
              <a:t>lives.</a:t>
            </a:r>
            <a:endParaRPr lang="en-CA" sz="2400" dirty="0">
              <a:latin typeface="Calibri" panose="020F0502020204030204" pitchFamily="34" charset="0"/>
              <a:cs typeface="Calibri" panose="020F0502020204030204" pitchFamily="34" charset="0"/>
            </a:endParaRPr>
          </a:p>
        </p:txBody>
      </p:sp>
      <p:sp>
        <p:nvSpPr>
          <p:cNvPr id="5" name="TextBox 4"/>
          <p:cNvSpPr txBox="1"/>
          <p:nvPr/>
        </p:nvSpPr>
        <p:spPr>
          <a:xfrm>
            <a:off x="2976282" y="1420045"/>
            <a:ext cx="6759389" cy="769441"/>
          </a:xfrm>
          <a:prstGeom prst="rect">
            <a:avLst/>
          </a:prstGeom>
          <a:noFill/>
        </p:spPr>
        <p:txBody>
          <a:bodyPr wrap="square" rtlCol="0">
            <a:spAutoFit/>
          </a:bodyPr>
          <a:lstStyle/>
          <a:p>
            <a:r>
              <a:rPr lang="en-CA" sz="44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Then describe….. WHAT?</a:t>
            </a:r>
            <a:endParaRPr lang="en-CA" sz="4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9381" y="1252100"/>
            <a:ext cx="1717319" cy="1105330"/>
          </a:xfrm>
          <a:prstGeom prst="rect">
            <a:avLst/>
          </a:prstGeom>
        </p:spPr>
      </p:pic>
    </p:spTree>
    <p:extLst>
      <p:ext uri="{BB962C8B-B14F-4D97-AF65-F5344CB8AC3E}">
        <p14:creationId xmlns:p14="http://schemas.microsoft.com/office/powerpoint/2010/main" val="270836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4034" name="Gruppieren 38"/>
          <p:cNvGrpSpPr>
            <a:grpSpLocks/>
          </p:cNvGrpSpPr>
          <p:nvPr/>
        </p:nvGrpSpPr>
        <p:grpSpPr bwMode="auto">
          <a:xfrm>
            <a:off x="2792413" y="836614"/>
            <a:ext cx="6635750" cy="4910137"/>
            <a:chOff x="1254036" y="1528763"/>
            <a:chExt cx="6635930" cy="4910137"/>
          </a:xfrm>
        </p:grpSpPr>
        <p:sp>
          <p:nvSpPr>
            <p:cNvPr id="44039" name="Rectangle 76"/>
            <p:cNvSpPr>
              <a:spLocks noChangeArrowheads="1"/>
            </p:cNvSpPr>
            <p:nvPr/>
          </p:nvSpPr>
          <p:spPr bwMode="gray">
            <a:xfrm>
              <a:off x="4505326" y="5753100"/>
              <a:ext cx="142082" cy="685800"/>
            </a:xfrm>
            <a:prstGeom prst="rect">
              <a:avLst/>
            </a:prstGeom>
            <a:gradFill rotWithShape="1">
              <a:gsLst>
                <a:gs pos="0">
                  <a:srgbClr val="000000">
                    <a:alpha val="43999"/>
                  </a:srgbClr>
                </a:gs>
                <a:gs pos="100000">
                  <a:srgbClr val="000000">
                    <a:alpha val="0"/>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1pPr>
              <a:lvl2pPr marL="742950" indent="-28575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2pPr>
              <a:lvl3pPr marL="1143000" indent="-22860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3pPr>
              <a:lvl4pPr marL="16002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4pPr>
              <a:lvl5pPr marL="20574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9pPr>
            </a:lstStyle>
            <a:p>
              <a:pPr eaLnBrk="1" hangingPunct="1">
                <a:spcBef>
                  <a:spcPct val="0"/>
                </a:spcBef>
                <a:buFontTx/>
                <a:buNone/>
              </a:pPr>
              <a:endParaRPr lang="en-GB" altLang="en-US" sz="1800" dirty="0">
                <a:solidFill>
                  <a:schemeClr val="tx1"/>
                </a:solidFill>
              </a:endParaRPr>
            </a:p>
          </p:txBody>
        </p:sp>
        <p:pic>
          <p:nvPicPr>
            <p:cNvPr id="44040" name="_effe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2554288" y="5608638"/>
              <a:ext cx="4035425" cy="608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1" name="_effe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1254036" y="3056710"/>
              <a:ext cx="6635930" cy="608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4042" name="Group 36"/>
            <p:cNvGrpSpPr>
              <a:grpSpLocks/>
            </p:cNvGrpSpPr>
            <p:nvPr/>
          </p:nvGrpSpPr>
          <p:grpSpPr bwMode="auto">
            <a:xfrm>
              <a:off x="1511300" y="3051175"/>
              <a:ext cx="5919788" cy="593725"/>
              <a:chOff x="1226" y="2047"/>
              <a:chExt cx="3192" cy="346"/>
            </a:xfrm>
          </p:grpSpPr>
          <p:sp>
            <p:nvSpPr>
              <p:cNvPr id="15" name="Freeform 37"/>
              <p:cNvSpPr>
                <a:spLocks/>
              </p:cNvSpPr>
              <p:nvPr/>
            </p:nvSpPr>
            <p:spPr bwMode="gray">
              <a:xfrm>
                <a:off x="3996" y="2164"/>
                <a:ext cx="422" cy="229"/>
              </a:xfrm>
              <a:custGeom>
                <a:avLst/>
                <a:gdLst/>
                <a:ahLst/>
                <a:cxnLst>
                  <a:cxn ang="0">
                    <a:pos x="92" y="18"/>
                  </a:cxn>
                  <a:cxn ang="0">
                    <a:pos x="21" y="4"/>
                  </a:cxn>
                  <a:cxn ang="0">
                    <a:pos x="22" y="51"/>
                  </a:cxn>
                  <a:cxn ang="0">
                    <a:pos x="155" y="84"/>
                  </a:cxn>
                  <a:cxn ang="0">
                    <a:pos x="92" y="18"/>
                  </a:cxn>
                </a:cxnLst>
                <a:rect l="0" t="0" r="r" b="b"/>
                <a:pathLst>
                  <a:path w="155" h="84">
                    <a:moveTo>
                      <a:pt x="92" y="18"/>
                    </a:moveTo>
                    <a:cubicBezTo>
                      <a:pt x="88" y="17"/>
                      <a:pt x="27" y="0"/>
                      <a:pt x="21" y="4"/>
                    </a:cubicBezTo>
                    <a:cubicBezTo>
                      <a:pt x="30" y="22"/>
                      <a:pt x="0" y="4"/>
                      <a:pt x="22" y="51"/>
                    </a:cubicBezTo>
                    <a:cubicBezTo>
                      <a:pt x="40" y="8"/>
                      <a:pt x="141" y="74"/>
                      <a:pt x="155" y="84"/>
                    </a:cubicBezTo>
                    <a:cubicBezTo>
                      <a:pt x="126" y="56"/>
                      <a:pt x="96" y="19"/>
                      <a:pt x="92" y="18"/>
                    </a:cubicBezTo>
                    <a:close/>
                  </a:path>
                </a:pathLst>
              </a:custGeom>
              <a:solidFill>
                <a:schemeClr val="accent1">
                  <a:lumMod val="50000"/>
                </a:schemeClr>
              </a:solidFill>
              <a:ln w="12700" cap="flat" cmpd="sng">
                <a:solidFill>
                  <a:schemeClr val="accent1">
                    <a:lumMod val="75000"/>
                  </a:schemeClr>
                </a:solidFill>
                <a:prstDash val="solid"/>
                <a:miter lim="800000"/>
                <a:headEnd type="none" w="med" len="med"/>
                <a:tailEnd type="none" w="med" len="med"/>
              </a:ln>
              <a:effectLst/>
            </p:spPr>
            <p:txBody>
              <a:bodyPr/>
              <a:lstStyle/>
              <a:p>
                <a:pPr>
                  <a:defRPr/>
                </a:pPr>
                <a:endParaRPr lang="en-GB" dirty="0"/>
              </a:p>
            </p:txBody>
          </p:sp>
          <p:sp>
            <p:nvSpPr>
              <p:cNvPr id="16" name="Freeform 38"/>
              <p:cNvSpPr>
                <a:spLocks/>
              </p:cNvSpPr>
              <p:nvPr/>
            </p:nvSpPr>
            <p:spPr bwMode="gray">
              <a:xfrm>
                <a:off x="3412" y="2055"/>
                <a:ext cx="665" cy="248"/>
              </a:xfrm>
              <a:custGeom>
                <a:avLst/>
                <a:gdLst/>
                <a:ahLst/>
                <a:cxnLst>
                  <a:cxn ang="0">
                    <a:pos x="0" y="6"/>
                  </a:cxn>
                  <a:cxn ang="0">
                    <a:pos x="5" y="75"/>
                  </a:cxn>
                  <a:cxn ang="0">
                    <a:pos x="237" y="91"/>
                  </a:cxn>
                  <a:cxn ang="0">
                    <a:pos x="236" y="44"/>
                  </a:cxn>
                  <a:cxn ang="0">
                    <a:pos x="0" y="6"/>
                  </a:cxn>
                </a:cxnLst>
                <a:rect l="0" t="0" r="r" b="b"/>
                <a:pathLst>
                  <a:path w="245" h="91">
                    <a:moveTo>
                      <a:pt x="0" y="6"/>
                    </a:moveTo>
                    <a:cubicBezTo>
                      <a:pt x="0" y="6"/>
                      <a:pt x="3" y="34"/>
                      <a:pt x="5" y="75"/>
                    </a:cubicBezTo>
                    <a:cubicBezTo>
                      <a:pt x="36" y="55"/>
                      <a:pt x="204" y="59"/>
                      <a:pt x="237" y="91"/>
                    </a:cubicBezTo>
                    <a:cubicBezTo>
                      <a:pt x="215" y="44"/>
                      <a:pt x="245" y="62"/>
                      <a:pt x="236" y="44"/>
                    </a:cubicBezTo>
                    <a:cubicBezTo>
                      <a:pt x="227" y="25"/>
                      <a:pt x="11" y="0"/>
                      <a:pt x="0" y="6"/>
                    </a:cubicBezTo>
                    <a:close/>
                  </a:path>
                </a:pathLst>
              </a:custGeom>
              <a:solidFill>
                <a:schemeClr val="accent1">
                  <a:lumMod val="50000"/>
                </a:schemeClr>
              </a:solidFill>
              <a:ln w="12700" cap="flat" cmpd="sng">
                <a:solidFill>
                  <a:schemeClr val="accent1">
                    <a:lumMod val="75000"/>
                  </a:schemeClr>
                </a:solidFill>
                <a:prstDash val="solid"/>
                <a:miter lim="800000"/>
                <a:headEnd type="none" w="med" len="med"/>
                <a:tailEnd type="none" w="med" len="med"/>
              </a:ln>
              <a:effectLst/>
            </p:spPr>
            <p:txBody>
              <a:bodyPr/>
              <a:lstStyle/>
              <a:p>
                <a:pPr>
                  <a:defRPr/>
                </a:pPr>
                <a:endParaRPr lang="en-GB" dirty="0"/>
              </a:p>
            </p:txBody>
          </p:sp>
          <p:sp>
            <p:nvSpPr>
              <p:cNvPr id="17" name="Freeform 39"/>
              <p:cNvSpPr>
                <a:spLocks/>
              </p:cNvSpPr>
              <p:nvPr/>
            </p:nvSpPr>
            <p:spPr bwMode="gray">
              <a:xfrm>
                <a:off x="2491" y="2047"/>
                <a:ext cx="934" cy="212"/>
              </a:xfrm>
              <a:custGeom>
                <a:avLst/>
                <a:gdLst/>
                <a:ahLst/>
                <a:cxnLst>
                  <a:cxn ang="0">
                    <a:pos x="1" y="9"/>
                  </a:cxn>
                  <a:cxn ang="0">
                    <a:pos x="1" y="71"/>
                  </a:cxn>
                  <a:cxn ang="0">
                    <a:pos x="344" y="78"/>
                  </a:cxn>
                  <a:cxn ang="0">
                    <a:pos x="339" y="9"/>
                  </a:cxn>
                  <a:cxn ang="0">
                    <a:pos x="1" y="9"/>
                  </a:cxn>
                </a:cxnLst>
                <a:rect l="0" t="0" r="r" b="b"/>
                <a:pathLst>
                  <a:path w="344" h="78">
                    <a:moveTo>
                      <a:pt x="1" y="9"/>
                    </a:moveTo>
                    <a:cubicBezTo>
                      <a:pt x="7" y="10"/>
                      <a:pt x="0" y="37"/>
                      <a:pt x="1" y="71"/>
                    </a:cubicBezTo>
                    <a:cubicBezTo>
                      <a:pt x="64" y="40"/>
                      <a:pt x="330" y="57"/>
                      <a:pt x="344" y="78"/>
                    </a:cubicBezTo>
                    <a:cubicBezTo>
                      <a:pt x="342" y="37"/>
                      <a:pt x="339" y="9"/>
                      <a:pt x="339" y="9"/>
                    </a:cubicBezTo>
                    <a:cubicBezTo>
                      <a:pt x="329" y="7"/>
                      <a:pt x="6" y="0"/>
                      <a:pt x="1" y="9"/>
                    </a:cubicBezTo>
                    <a:close/>
                  </a:path>
                </a:pathLst>
              </a:custGeom>
              <a:solidFill>
                <a:schemeClr val="accent1">
                  <a:lumMod val="50000"/>
                </a:schemeClr>
              </a:solidFill>
              <a:ln w="12700" cap="flat" cmpd="sng">
                <a:solidFill>
                  <a:schemeClr val="accent1">
                    <a:lumMod val="75000"/>
                  </a:schemeClr>
                </a:solidFill>
                <a:prstDash val="solid"/>
                <a:miter lim="800000"/>
                <a:headEnd type="none" w="med" len="med"/>
                <a:tailEnd type="none" w="med" len="med"/>
              </a:ln>
              <a:effectLst/>
            </p:spPr>
            <p:txBody>
              <a:bodyPr/>
              <a:lstStyle/>
              <a:p>
                <a:pPr>
                  <a:defRPr/>
                </a:pPr>
                <a:endParaRPr lang="en-GB" dirty="0"/>
              </a:p>
            </p:txBody>
          </p:sp>
          <p:sp>
            <p:nvSpPr>
              <p:cNvPr id="18" name="Freeform 40"/>
              <p:cNvSpPr>
                <a:spLocks/>
              </p:cNvSpPr>
              <p:nvPr/>
            </p:nvSpPr>
            <p:spPr bwMode="gray">
              <a:xfrm>
                <a:off x="1639" y="2069"/>
                <a:ext cx="871" cy="234"/>
              </a:xfrm>
              <a:custGeom>
                <a:avLst/>
                <a:gdLst/>
                <a:ahLst/>
                <a:cxnLst>
                  <a:cxn ang="0">
                    <a:pos x="314" y="1"/>
                  </a:cxn>
                  <a:cxn ang="0">
                    <a:pos x="31" y="38"/>
                  </a:cxn>
                  <a:cxn ang="0">
                    <a:pos x="0" y="86"/>
                  </a:cxn>
                  <a:cxn ang="0">
                    <a:pos x="314" y="63"/>
                  </a:cxn>
                  <a:cxn ang="0">
                    <a:pos x="314" y="1"/>
                  </a:cxn>
                </a:cxnLst>
                <a:rect l="0" t="0" r="r" b="b"/>
                <a:pathLst>
                  <a:path w="320" h="86">
                    <a:moveTo>
                      <a:pt x="314" y="1"/>
                    </a:moveTo>
                    <a:cubicBezTo>
                      <a:pt x="307" y="0"/>
                      <a:pt x="44" y="36"/>
                      <a:pt x="31" y="38"/>
                    </a:cubicBezTo>
                    <a:cubicBezTo>
                      <a:pt x="31" y="38"/>
                      <a:pt x="19" y="49"/>
                      <a:pt x="0" y="86"/>
                    </a:cubicBezTo>
                    <a:cubicBezTo>
                      <a:pt x="40" y="56"/>
                      <a:pt x="231" y="28"/>
                      <a:pt x="314" y="63"/>
                    </a:cubicBezTo>
                    <a:cubicBezTo>
                      <a:pt x="313" y="29"/>
                      <a:pt x="320" y="2"/>
                      <a:pt x="314" y="1"/>
                    </a:cubicBezTo>
                    <a:close/>
                  </a:path>
                </a:pathLst>
              </a:custGeom>
              <a:solidFill>
                <a:schemeClr val="accent1">
                  <a:lumMod val="50000"/>
                </a:schemeClr>
              </a:solidFill>
              <a:ln w="12700" cap="flat" cmpd="sng">
                <a:solidFill>
                  <a:schemeClr val="accent1">
                    <a:lumMod val="75000"/>
                  </a:schemeClr>
                </a:solidFill>
                <a:prstDash val="solid"/>
                <a:miter lim="800000"/>
                <a:headEnd type="none" w="med" len="med"/>
                <a:tailEnd type="none" w="med" len="med"/>
              </a:ln>
              <a:effectLst/>
            </p:spPr>
            <p:txBody>
              <a:bodyPr/>
              <a:lstStyle/>
              <a:p>
                <a:pPr>
                  <a:defRPr/>
                </a:pPr>
                <a:endParaRPr lang="en-GB" dirty="0"/>
              </a:p>
            </p:txBody>
          </p:sp>
          <p:sp>
            <p:nvSpPr>
              <p:cNvPr id="19" name="Freeform 41"/>
              <p:cNvSpPr>
                <a:spLocks/>
              </p:cNvSpPr>
              <p:nvPr/>
            </p:nvSpPr>
            <p:spPr bwMode="gray">
              <a:xfrm>
                <a:off x="1226" y="2112"/>
                <a:ext cx="498" cy="225"/>
              </a:xfrm>
              <a:custGeom>
                <a:avLst/>
                <a:gdLst/>
                <a:ahLst/>
                <a:cxnLst>
                  <a:cxn ang="0">
                    <a:pos x="183" y="22"/>
                  </a:cxn>
                  <a:cxn ang="0">
                    <a:pos x="0" y="83"/>
                  </a:cxn>
                  <a:cxn ang="0">
                    <a:pos x="153" y="66"/>
                  </a:cxn>
                  <a:cxn ang="0">
                    <a:pos x="152" y="70"/>
                  </a:cxn>
                  <a:cxn ang="0">
                    <a:pos x="183" y="22"/>
                  </a:cxn>
                </a:cxnLst>
                <a:rect l="0" t="0" r="r" b="b"/>
                <a:pathLst>
                  <a:path w="183" h="83">
                    <a:moveTo>
                      <a:pt x="183" y="22"/>
                    </a:moveTo>
                    <a:cubicBezTo>
                      <a:pt x="92" y="0"/>
                      <a:pt x="0" y="83"/>
                      <a:pt x="0" y="83"/>
                    </a:cubicBezTo>
                    <a:cubicBezTo>
                      <a:pt x="77" y="51"/>
                      <a:pt x="153" y="46"/>
                      <a:pt x="153" y="66"/>
                    </a:cubicBezTo>
                    <a:cubicBezTo>
                      <a:pt x="153" y="68"/>
                      <a:pt x="152" y="69"/>
                      <a:pt x="152" y="70"/>
                    </a:cubicBezTo>
                    <a:cubicBezTo>
                      <a:pt x="171" y="33"/>
                      <a:pt x="183" y="22"/>
                      <a:pt x="183" y="22"/>
                    </a:cubicBezTo>
                    <a:close/>
                  </a:path>
                </a:pathLst>
              </a:custGeom>
              <a:solidFill>
                <a:schemeClr val="accent1">
                  <a:lumMod val="50000"/>
                </a:schemeClr>
              </a:solidFill>
              <a:ln w="12700" cap="flat" cmpd="sng">
                <a:solidFill>
                  <a:schemeClr val="accent1">
                    <a:lumMod val="75000"/>
                  </a:schemeClr>
                </a:solidFill>
                <a:prstDash val="solid"/>
                <a:miter lim="800000"/>
                <a:headEnd type="none" w="med" len="med"/>
                <a:tailEnd type="none" w="med" len="med"/>
              </a:ln>
              <a:effectLst/>
            </p:spPr>
            <p:txBody>
              <a:bodyPr/>
              <a:lstStyle/>
              <a:p>
                <a:pPr>
                  <a:defRPr/>
                </a:pPr>
                <a:endParaRPr lang="en-GB" dirty="0"/>
              </a:p>
            </p:txBody>
          </p:sp>
        </p:grpSp>
        <p:grpSp>
          <p:nvGrpSpPr>
            <p:cNvPr id="44043" name="Group 42"/>
            <p:cNvGrpSpPr>
              <a:grpSpLocks/>
            </p:cNvGrpSpPr>
            <p:nvPr/>
          </p:nvGrpSpPr>
          <p:grpSpPr bwMode="auto">
            <a:xfrm>
              <a:off x="4500563" y="1528763"/>
              <a:ext cx="149225" cy="4241800"/>
              <a:chOff x="2838" y="1158"/>
              <a:chExt cx="80" cy="2476"/>
            </a:xfrm>
          </p:grpSpPr>
          <p:sp>
            <p:nvSpPr>
              <p:cNvPr id="44055" name="Freeform 43"/>
              <p:cNvSpPr>
                <a:spLocks/>
              </p:cNvSpPr>
              <p:nvPr/>
            </p:nvSpPr>
            <p:spPr bwMode="gray">
              <a:xfrm>
                <a:off x="2838" y="3227"/>
                <a:ext cx="80" cy="407"/>
              </a:xfrm>
              <a:custGeom>
                <a:avLst/>
                <a:gdLst>
                  <a:gd name="T0" fmla="*/ 221 w 29"/>
                  <a:gd name="T1" fmla="*/ 0 h 150"/>
                  <a:gd name="T2" fmla="*/ 0 w 29"/>
                  <a:gd name="T3" fmla="*/ 0 h 150"/>
                  <a:gd name="T4" fmla="*/ 0 w 29"/>
                  <a:gd name="T5" fmla="*/ 1074 h 150"/>
                  <a:gd name="T6" fmla="*/ 108 w 29"/>
                  <a:gd name="T7" fmla="*/ 1104 h 150"/>
                  <a:gd name="T8" fmla="*/ 221 w 29"/>
                  <a:gd name="T9" fmla="*/ 1074 h 150"/>
                  <a:gd name="T10" fmla="*/ 221 w 29"/>
                  <a:gd name="T11" fmla="*/ 1074 h 150"/>
                  <a:gd name="T12" fmla="*/ 221 w 29"/>
                  <a:gd name="T13" fmla="*/ 1074 h 150"/>
                  <a:gd name="T14" fmla="*/ 221 w 29"/>
                  <a:gd name="T15" fmla="*/ 0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50">
                    <a:moveTo>
                      <a:pt x="29" y="0"/>
                    </a:moveTo>
                    <a:cubicBezTo>
                      <a:pt x="0" y="0"/>
                      <a:pt x="0" y="0"/>
                      <a:pt x="0" y="0"/>
                    </a:cubicBezTo>
                    <a:cubicBezTo>
                      <a:pt x="0" y="146"/>
                      <a:pt x="0" y="146"/>
                      <a:pt x="0" y="146"/>
                    </a:cubicBezTo>
                    <a:cubicBezTo>
                      <a:pt x="0" y="148"/>
                      <a:pt x="7" y="150"/>
                      <a:pt x="14" y="150"/>
                    </a:cubicBezTo>
                    <a:cubicBezTo>
                      <a:pt x="22" y="150"/>
                      <a:pt x="29" y="148"/>
                      <a:pt x="29" y="146"/>
                    </a:cubicBezTo>
                    <a:cubicBezTo>
                      <a:pt x="29" y="146"/>
                      <a:pt x="29" y="146"/>
                      <a:pt x="29" y="146"/>
                    </a:cubicBezTo>
                    <a:cubicBezTo>
                      <a:pt x="29" y="146"/>
                      <a:pt x="29" y="146"/>
                      <a:pt x="29" y="146"/>
                    </a:cubicBezTo>
                    <a:lnTo>
                      <a:pt x="29" y="0"/>
                    </a:lnTo>
                    <a:close/>
                  </a:path>
                </a:pathLst>
              </a:custGeom>
              <a:gradFill rotWithShape="1">
                <a:gsLst>
                  <a:gs pos="0">
                    <a:srgbClr val="2C2C2C"/>
                  </a:gs>
                  <a:gs pos="50000">
                    <a:srgbClr val="5F5F5F"/>
                  </a:gs>
                  <a:gs pos="100000">
                    <a:srgbClr val="2C2C2C"/>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dirty="0"/>
              </a:p>
            </p:txBody>
          </p:sp>
          <p:sp>
            <p:nvSpPr>
              <p:cNvPr id="44056" name="Freeform 44"/>
              <p:cNvSpPr>
                <a:spLocks/>
              </p:cNvSpPr>
              <p:nvPr/>
            </p:nvSpPr>
            <p:spPr bwMode="gray">
              <a:xfrm>
                <a:off x="2838" y="3215"/>
                <a:ext cx="80" cy="20"/>
              </a:xfrm>
              <a:custGeom>
                <a:avLst/>
                <a:gdLst>
                  <a:gd name="T0" fmla="*/ 221 w 29"/>
                  <a:gd name="T1" fmla="*/ 31 h 7"/>
                  <a:gd name="T2" fmla="*/ 108 w 29"/>
                  <a:gd name="T3" fmla="*/ 57 h 7"/>
                  <a:gd name="T4" fmla="*/ 0 w 29"/>
                  <a:gd name="T5" fmla="*/ 26 h 7"/>
                  <a:gd name="T6" fmla="*/ 108 w 29"/>
                  <a:gd name="T7" fmla="*/ 0 h 7"/>
                  <a:gd name="T8" fmla="*/ 221 w 29"/>
                  <a:gd name="T9" fmla="*/ 31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 h="7">
                    <a:moveTo>
                      <a:pt x="29" y="4"/>
                    </a:moveTo>
                    <a:cubicBezTo>
                      <a:pt x="29" y="5"/>
                      <a:pt x="22" y="7"/>
                      <a:pt x="14" y="7"/>
                    </a:cubicBezTo>
                    <a:cubicBezTo>
                      <a:pt x="7" y="7"/>
                      <a:pt x="0" y="5"/>
                      <a:pt x="0" y="3"/>
                    </a:cubicBezTo>
                    <a:cubicBezTo>
                      <a:pt x="0" y="2"/>
                      <a:pt x="7" y="0"/>
                      <a:pt x="14" y="0"/>
                    </a:cubicBezTo>
                    <a:cubicBezTo>
                      <a:pt x="22" y="0"/>
                      <a:pt x="29" y="2"/>
                      <a:pt x="29" y="4"/>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4057" name="Freeform 45"/>
              <p:cNvSpPr>
                <a:spLocks/>
              </p:cNvSpPr>
              <p:nvPr/>
            </p:nvSpPr>
            <p:spPr bwMode="gray">
              <a:xfrm>
                <a:off x="2860" y="1158"/>
                <a:ext cx="32" cy="2071"/>
              </a:xfrm>
              <a:custGeom>
                <a:avLst/>
                <a:gdLst>
                  <a:gd name="T0" fmla="*/ 43 w 12"/>
                  <a:gd name="T1" fmla="*/ 5629 h 762"/>
                  <a:gd name="T2" fmla="*/ 0 w 12"/>
                  <a:gd name="T3" fmla="*/ 5585 h 762"/>
                  <a:gd name="T4" fmla="*/ 0 w 12"/>
                  <a:gd name="T5" fmla="*/ 43 h 762"/>
                  <a:gd name="T6" fmla="*/ 43 w 12"/>
                  <a:gd name="T7" fmla="*/ 0 h 762"/>
                  <a:gd name="T8" fmla="*/ 85 w 12"/>
                  <a:gd name="T9" fmla="*/ 43 h 762"/>
                  <a:gd name="T10" fmla="*/ 85 w 12"/>
                  <a:gd name="T11" fmla="*/ 5585 h 762"/>
                  <a:gd name="T12" fmla="*/ 43 w 12"/>
                  <a:gd name="T13" fmla="*/ 5629 h 7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762">
                    <a:moveTo>
                      <a:pt x="6" y="762"/>
                    </a:moveTo>
                    <a:cubicBezTo>
                      <a:pt x="3" y="762"/>
                      <a:pt x="0" y="759"/>
                      <a:pt x="0" y="756"/>
                    </a:cubicBezTo>
                    <a:cubicBezTo>
                      <a:pt x="0" y="6"/>
                      <a:pt x="0" y="6"/>
                      <a:pt x="0" y="6"/>
                    </a:cubicBezTo>
                    <a:cubicBezTo>
                      <a:pt x="0" y="2"/>
                      <a:pt x="3" y="0"/>
                      <a:pt x="6" y="0"/>
                    </a:cubicBezTo>
                    <a:cubicBezTo>
                      <a:pt x="10" y="0"/>
                      <a:pt x="12" y="2"/>
                      <a:pt x="12" y="6"/>
                    </a:cubicBezTo>
                    <a:cubicBezTo>
                      <a:pt x="12" y="756"/>
                      <a:pt x="12" y="756"/>
                      <a:pt x="12" y="756"/>
                    </a:cubicBezTo>
                    <a:cubicBezTo>
                      <a:pt x="12" y="759"/>
                      <a:pt x="10" y="762"/>
                      <a:pt x="6" y="762"/>
                    </a:cubicBezTo>
                    <a:close/>
                  </a:path>
                </a:pathLst>
              </a:custGeom>
              <a:gradFill rotWithShape="1">
                <a:gsLst>
                  <a:gs pos="0">
                    <a:srgbClr val="4F4F4F"/>
                  </a:gs>
                  <a:gs pos="100000">
                    <a:srgbClr val="B2B2B2"/>
                  </a:gs>
                </a:gsLst>
                <a:lin ang="0" scaled="1"/>
              </a:gra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dirty="0"/>
              </a:p>
            </p:txBody>
          </p:sp>
        </p:grpSp>
        <p:sp>
          <p:nvSpPr>
            <p:cNvPr id="24" name="Freeform 47"/>
            <p:cNvSpPr>
              <a:spLocks/>
            </p:cNvSpPr>
            <p:nvPr/>
          </p:nvSpPr>
          <p:spPr bwMode="gray">
            <a:xfrm>
              <a:off x="5046676" y="1944688"/>
              <a:ext cx="2378140" cy="1700212"/>
            </a:xfrm>
            <a:custGeom>
              <a:avLst/>
              <a:gdLst/>
              <a:ahLst/>
              <a:cxnLst>
                <a:cxn ang="0">
                  <a:pos x="0" y="0"/>
                </a:cxn>
                <a:cxn ang="0">
                  <a:pos x="202" y="312"/>
                </a:cxn>
                <a:cxn ang="0">
                  <a:pos x="202" y="312"/>
                </a:cxn>
                <a:cxn ang="0">
                  <a:pos x="472" y="365"/>
                </a:cxn>
                <a:cxn ang="0">
                  <a:pos x="0" y="0"/>
                </a:cxn>
              </a:cxnLst>
              <a:rect l="0" t="0" r="r" b="b"/>
              <a:pathLst>
                <a:path w="472" h="365">
                  <a:moveTo>
                    <a:pt x="0" y="0"/>
                  </a:moveTo>
                  <a:cubicBezTo>
                    <a:pt x="130" y="29"/>
                    <a:pt x="196" y="150"/>
                    <a:pt x="202" y="312"/>
                  </a:cubicBezTo>
                  <a:cubicBezTo>
                    <a:pt x="202" y="312"/>
                    <a:pt x="202" y="312"/>
                    <a:pt x="202" y="312"/>
                  </a:cubicBezTo>
                  <a:cubicBezTo>
                    <a:pt x="322" y="266"/>
                    <a:pt x="441" y="342"/>
                    <a:pt x="472" y="365"/>
                  </a:cubicBezTo>
                  <a:cubicBezTo>
                    <a:pt x="351" y="193"/>
                    <a:pt x="242" y="33"/>
                    <a:pt x="0" y="0"/>
                  </a:cubicBezTo>
                  <a:close/>
                </a:path>
              </a:pathLst>
            </a:custGeom>
            <a:gradFill rotWithShape="1">
              <a:gsLst>
                <a:gs pos="0">
                  <a:schemeClr val="accent1">
                    <a:lumMod val="40000"/>
                    <a:lumOff val="60000"/>
                  </a:schemeClr>
                </a:gs>
                <a:gs pos="100000">
                  <a:schemeClr val="accent1">
                    <a:lumMod val="60000"/>
                    <a:lumOff val="40000"/>
                  </a:schemeClr>
                </a:gs>
              </a:gsLst>
              <a:lin ang="5400000" scaled="1"/>
            </a:gradFill>
            <a:ln w="12700" cap="flat" cmpd="sng">
              <a:solidFill>
                <a:schemeClr val="accent1"/>
              </a:solidFill>
              <a:prstDash val="solid"/>
              <a:miter lim="800000"/>
              <a:headEnd type="none" w="med" len="med"/>
              <a:tailEnd type="none" w="med" len="med"/>
            </a:ln>
            <a:effectLst/>
          </p:spPr>
          <p:txBody>
            <a:bodyPr/>
            <a:lstStyle/>
            <a:p>
              <a:pPr>
                <a:defRPr/>
              </a:pPr>
              <a:endParaRPr lang="en-GB" dirty="0"/>
            </a:p>
          </p:txBody>
        </p:sp>
        <p:sp>
          <p:nvSpPr>
            <p:cNvPr id="25" name="Freeform 48"/>
            <p:cNvSpPr>
              <a:spLocks/>
            </p:cNvSpPr>
            <p:nvPr/>
          </p:nvSpPr>
          <p:spPr bwMode="gray">
            <a:xfrm>
              <a:off x="4425947" y="1908175"/>
              <a:ext cx="1636756" cy="1571625"/>
            </a:xfrm>
            <a:custGeom>
              <a:avLst/>
              <a:gdLst/>
              <a:ahLst/>
              <a:cxnLst>
                <a:cxn ang="0">
                  <a:pos x="123" y="8"/>
                </a:cxn>
                <a:cxn ang="0">
                  <a:pos x="29" y="2"/>
                </a:cxn>
                <a:cxn ang="0">
                  <a:pos x="12" y="338"/>
                </a:cxn>
                <a:cxn ang="0">
                  <a:pos x="325" y="320"/>
                </a:cxn>
                <a:cxn ang="0">
                  <a:pos x="325" y="320"/>
                </a:cxn>
                <a:cxn ang="0">
                  <a:pos x="123" y="8"/>
                </a:cxn>
              </a:cxnLst>
              <a:rect l="0" t="0" r="r" b="b"/>
              <a:pathLst>
                <a:path w="325" h="338">
                  <a:moveTo>
                    <a:pt x="123" y="8"/>
                  </a:moveTo>
                  <a:cubicBezTo>
                    <a:pt x="96" y="2"/>
                    <a:pt x="65" y="0"/>
                    <a:pt x="29" y="2"/>
                  </a:cubicBezTo>
                  <a:cubicBezTo>
                    <a:pt x="29" y="22"/>
                    <a:pt x="0" y="306"/>
                    <a:pt x="12" y="338"/>
                  </a:cubicBezTo>
                  <a:cubicBezTo>
                    <a:pt x="24" y="313"/>
                    <a:pt x="228" y="267"/>
                    <a:pt x="325" y="320"/>
                  </a:cubicBezTo>
                  <a:cubicBezTo>
                    <a:pt x="325" y="320"/>
                    <a:pt x="325" y="320"/>
                    <a:pt x="325" y="320"/>
                  </a:cubicBezTo>
                  <a:cubicBezTo>
                    <a:pt x="319" y="158"/>
                    <a:pt x="253" y="37"/>
                    <a:pt x="123" y="8"/>
                  </a:cubicBezTo>
                  <a:close/>
                </a:path>
              </a:pathLst>
            </a:custGeom>
            <a:gradFill rotWithShape="1">
              <a:gsLst>
                <a:gs pos="0">
                  <a:schemeClr val="accent1">
                    <a:lumMod val="60000"/>
                    <a:lumOff val="40000"/>
                  </a:schemeClr>
                </a:gs>
                <a:gs pos="100000">
                  <a:schemeClr val="accent1"/>
                </a:gs>
              </a:gsLst>
              <a:lin ang="5400000" scaled="1"/>
            </a:gradFill>
            <a:ln w="12700" cap="flat" cmpd="sng">
              <a:solidFill>
                <a:schemeClr val="accent1"/>
              </a:solidFill>
              <a:prstDash val="solid"/>
              <a:miter lim="800000"/>
              <a:headEnd type="none" w="med" len="med"/>
              <a:tailEnd type="none" w="med" len="med"/>
            </a:ln>
            <a:effectLst/>
          </p:spPr>
          <p:txBody>
            <a:bodyPr/>
            <a:lstStyle/>
            <a:p>
              <a:pPr>
                <a:defRPr/>
              </a:pPr>
              <a:endParaRPr lang="en-GB" dirty="0"/>
            </a:p>
          </p:txBody>
        </p:sp>
        <p:sp>
          <p:nvSpPr>
            <p:cNvPr id="26" name="Freeform 49"/>
            <p:cNvSpPr>
              <a:spLocks/>
            </p:cNvSpPr>
            <p:nvPr/>
          </p:nvSpPr>
          <p:spPr bwMode="gray">
            <a:xfrm>
              <a:off x="1511218" y="1917700"/>
              <a:ext cx="2646434" cy="1631950"/>
            </a:xfrm>
            <a:custGeom>
              <a:avLst/>
              <a:gdLst/>
              <a:ahLst/>
              <a:cxnLst>
                <a:cxn ang="0">
                  <a:pos x="493" y="9"/>
                </a:cxn>
                <a:cxn ang="0">
                  <a:pos x="525" y="0"/>
                </a:cxn>
                <a:cxn ang="0">
                  <a:pos x="503" y="4"/>
                </a:cxn>
                <a:cxn ang="0">
                  <a:pos x="0" y="351"/>
                </a:cxn>
                <a:cxn ang="0">
                  <a:pos x="250" y="341"/>
                </a:cxn>
                <a:cxn ang="0">
                  <a:pos x="493" y="9"/>
                </a:cxn>
              </a:cxnLst>
              <a:rect l="0" t="0" r="r" b="b"/>
              <a:pathLst>
                <a:path w="525" h="351">
                  <a:moveTo>
                    <a:pt x="493" y="9"/>
                  </a:moveTo>
                  <a:cubicBezTo>
                    <a:pt x="503" y="5"/>
                    <a:pt x="514" y="2"/>
                    <a:pt x="525" y="0"/>
                  </a:cubicBezTo>
                  <a:cubicBezTo>
                    <a:pt x="517" y="1"/>
                    <a:pt x="510" y="2"/>
                    <a:pt x="503" y="4"/>
                  </a:cubicBezTo>
                  <a:cubicBezTo>
                    <a:pt x="284" y="41"/>
                    <a:pt x="250" y="56"/>
                    <a:pt x="0" y="351"/>
                  </a:cubicBezTo>
                  <a:cubicBezTo>
                    <a:pt x="101" y="303"/>
                    <a:pt x="200" y="304"/>
                    <a:pt x="250" y="341"/>
                  </a:cubicBezTo>
                  <a:cubicBezTo>
                    <a:pt x="289" y="225"/>
                    <a:pt x="288" y="76"/>
                    <a:pt x="493" y="9"/>
                  </a:cubicBezTo>
                  <a:close/>
                </a:path>
              </a:pathLst>
            </a:custGeom>
            <a:gradFill rotWithShape="1">
              <a:gsLst>
                <a:gs pos="0">
                  <a:schemeClr val="accent1">
                    <a:lumMod val="40000"/>
                    <a:lumOff val="60000"/>
                  </a:schemeClr>
                </a:gs>
                <a:gs pos="100000">
                  <a:schemeClr val="accent1">
                    <a:lumMod val="60000"/>
                    <a:lumOff val="40000"/>
                  </a:schemeClr>
                </a:gs>
              </a:gsLst>
              <a:lin ang="5400000" scaled="1"/>
            </a:gradFill>
            <a:ln w="12700" cap="flat" cmpd="sng">
              <a:solidFill>
                <a:schemeClr val="accent1"/>
              </a:solidFill>
              <a:prstDash val="solid"/>
              <a:miter lim="800000"/>
              <a:headEnd type="none" w="med" len="med"/>
              <a:tailEnd type="none" w="med" len="med"/>
            </a:ln>
            <a:effectLst/>
          </p:spPr>
          <p:txBody>
            <a:bodyPr/>
            <a:lstStyle/>
            <a:p>
              <a:pPr>
                <a:defRPr/>
              </a:pPr>
              <a:endParaRPr lang="en-GB" dirty="0"/>
            </a:p>
          </p:txBody>
        </p:sp>
        <p:sp>
          <p:nvSpPr>
            <p:cNvPr id="27" name="Freeform 50"/>
            <p:cNvSpPr>
              <a:spLocks/>
            </p:cNvSpPr>
            <p:nvPr/>
          </p:nvSpPr>
          <p:spPr bwMode="gray">
            <a:xfrm>
              <a:off x="2771727" y="1893888"/>
              <a:ext cx="1800274" cy="1609725"/>
            </a:xfrm>
            <a:custGeom>
              <a:avLst/>
              <a:gdLst/>
              <a:ahLst/>
              <a:cxnLst>
                <a:cxn ang="0">
                  <a:pos x="357" y="5"/>
                </a:cxn>
                <a:cxn ang="0">
                  <a:pos x="275" y="5"/>
                </a:cxn>
                <a:cxn ang="0">
                  <a:pos x="243" y="14"/>
                </a:cxn>
                <a:cxn ang="0">
                  <a:pos x="0" y="346"/>
                </a:cxn>
                <a:cxn ang="0">
                  <a:pos x="340" y="341"/>
                </a:cxn>
                <a:cxn ang="0">
                  <a:pos x="357" y="5"/>
                </a:cxn>
              </a:cxnLst>
              <a:rect l="0" t="0" r="r" b="b"/>
              <a:pathLst>
                <a:path w="357" h="346">
                  <a:moveTo>
                    <a:pt x="357" y="5"/>
                  </a:moveTo>
                  <a:cubicBezTo>
                    <a:pt x="322" y="3"/>
                    <a:pt x="316" y="0"/>
                    <a:pt x="275" y="5"/>
                  </a:cubicBezTo>
                  <a:cubicBezTo>
                    <a:pt x="264" y="8"/>
                    <a:pt x="253" y="11"/>
                    <a:pt x="243" y="14"/>
                  </a:cubicBezTo>
                  <a:cubicBezTo>
                    <a:pt x="38" y="81"/>
                    <a:pt x="19" y="228"/>
                    <a:pt x="0" y="346"/>
                  </a:cubicBezTo>
                  <a:cubicBezTo>
                    <a:pt x="143" y="272"/>
                    <a:pt x="297" y="284"/>
                    <a:pt x="340" y="341"/>
                  </a:cubicBezTo>
                  <a:cubicBezTo>
                    <a:pt x="345" y="290"/>
                    <a:pt x="357" y="25"/>
                    <a:pt x="357" y="5"/>
                  </a:cubicBezTo>
                  <a:close/>
                </a:path>
              </a:pathLst>
            </a:custGeom>
            <a:gradFill rotWithShape="1">
              <a:gsLst>
                <a:gs pos="0">
                  <a:schemeClr val="accent1">
                    <a:lumMod val="60000"/>
                    <a:lumOff val="40000"/>
                  </a:schemeClr>
                </a:gs>
                <a:gs pos="100000">
                  <a:schemeClr val="accent1"/>
                </a:gs>
              </a:gsLst>
              <a:lin ang="5400000" scaled="1"/>
            </a:gradFill>
            <a:ln w="12700" cap="flat" cmpd="sng">
              <a:solidFill>
                <a:schemeClr val="accent1"/>
              </a:solidFill>
              <a:prstDash val="solid"/>
              <a:miter lim="800000"/>
              <a:headEnd type="none" w="med" len="med"/>
              <a:tailEnd type="none" w="med" len="med"/>
            </a:ln>
            <a:effectLst/>
          </p:spPr>
          <p:txBody>
            <a:bodyPr/>
            <a:lstStyle/>
            <a:p>
              <a:pPr>
                <a:defRPr/>
              </a:pPr>
              <a:endParaRPr lang="en-GB" dirty="0"/>
            </a:p>
          </p:txBody>
        </p:sp>
        <p:sp>
          <p:nvSpPr>
            <p:cNvPr id="44048" name="Rectangle 58"/>
            <p:cNvSpPr>
              <a:spLocks noChangeArrowheads="1"/>
            </p:cNvSpPr>
            <p:nvPr/>
          </p:nvSpPr>
          <p:spPr bwMode="gray">
            <a:xfrm>
              <a:off x="2263563" y="3784600"/>
              <a:ext cx="13244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1pPr>
              <a:lvl2pPr marL="742950" indent="-28575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2pPr>
              <a:lvl3pPr marL="1143000" indent="-22860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3pPr>
              <a:lvl4pPr marL="16002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4pPr>
              <a:lvl5pPr marL="20574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9pPr>
            </a:lstStyle>
            <a:p>
              <a:pPr algn="ctr" eaLnBrk="1" hangingPunct="1">
                <a:spcBef>
                  <a:spcPct val="0"/>
                </a:spcBef>
                <a:buFontTx/>
                <a:buNone/>
              </a:pPr>
              <a:r>
                <a:rPr lang="en-US" altLang="en-US" sz="2000" b="1" noProof="1">
                  <a:solidFill>
                    <a:schemeClr val="tx1"/>
                  </a:solidFill>
                </a:rPr>
                <a:t>Practices</a:t>
              </a:r>
            </a:p>
          </p:txBody>
        </p:sp>
        <p:sp>
          <p:nvSpPr>
            <p:cNvPr id="44049" name="AutoShape 67"/>
            <p:cNvSpPr>
              <a:spLocks noChangeArrowheads="1"/>
            </p:cNvSpPr>
            <p:nvPr/>
          </p:nvSpPr>
          <p:spPr bwMode="gray">
            <a:xfrm>
              <a:off x="2532063" y="2000250"/>
              <a:ext cx="3946525" cy="2070100"/>
            </a:xfrm>
            <a:custGeom>
              <a:avLst/>
              <a:gdLst>
                <a:gd name="T0" fmla="*/ 2147483647 w 21600"/>
                <a:gd name="T1" fmla="*/ 0 h 21600"/>
                <a:gd name="T2" fmla="*/ 2147483647 w 21600"/>
                <a:gd name="T3" fmla="*/ 2147483647 h 21600"/>
                <a:gd name="T4" fmla="*/ 2147483647 w 21600"/>
                <a:gd name="T5" fmla="*/ 955084241 h 21600"/>
                <a:gd name="T6" fmla="*/ 2147483647 w 21600"/>
                <a:gd name="T7" fmla="*/ 2147483647 h 21600"/>
                <a:gd name="T8" fmla="*/ 0 60000 65536"/>
                <a:gd name="T9" fmla="*/ 0 60000 65536"/>
                <a:gd name="T10" fmla="*/ 0 60000 65536"/>
                <a:gd name="T11" fmla="*/ 0 60000 65536"/>
                <a:gd name="T12" fmla="*/ 245 w 21600"/>
                <a:gd name="T13" fmla="*/ 0 h 21600"/>
                <a:gd name="T14" fmla="*/ 21355 w 21600"/>
                <a:gd name="T15" fmla="*/ 8742 h 21600"/>
              </a:gdLst>
              <a:ahLst/>
              <a:cxnLst>
                <a:cxn ang="T8">
                  <a:pos x="T0" y="T1"/>
                </a:cxn>
                <a:cxn ang="T9">
                  <a:pos x="T2" y="T3"/>
                </a:cxn>
                <a:cxn ang="T10">
                  <a:pos x="T4" y="T5"/>
                </a:cxn>
                <a:cxn ang="T11">
                  <a:pos x="T6" y="T7"/>
                </a:cxn>
              </a:cxnLst>
              <a:rect l="T12" t="T13" r="T14" b="T15"/>
              <a:pathLst>
                <a:path w="21600" h="21600">
                  <a:moveTo>
                    <a:pt x="2098" y="6480"/>
                  </a:moveTo>
                  <a:cubicBezTo>
                    <a:pt x="3738" y="3175"/>
                    <a:pt x="7110" y="1084"/>
                    <a:pt x="10800" y="1085"/>
                  </a:cubicBezTo>
                  <a:cubicBezTo>
                    <a:pt x="14489" y="1085"/>
                    <a:pt x="17861" y="3175"/>
                    <a:pt x="19501" y="6480"/>
                  </a:cubicBezTo>
                  <a:lnTo>
                    <a:pt x="20473" y="5997"/>
                  </a:lnTo>
                  <a:cubicBezTo>
                    <a:pt x="18649" y="2323"/>
                    <a:pt x="14901" y="-1"/>
                    <a:pt x="10799" y="0"/>
                  </a:cubicBezTo>
                  <a:cubicBezTo>
                    <a:pt x="6698" y="0"/>
                    <a:pt x="2950" y="2323"/>
                    <a:pt x="1126" y="5997"/>
                  </a:cubicBezTo>
                  <a:lnTo>
                    <a:pt x="2098" y="6480"/>
                  </a:lnTo>
                  <a:close/>
                </a:path>
              </a:pathLst>
            </a:custGeom>
            <a:solidFill>
              <a:srgbClr val="FFFFFF">
                <a:alpha val="2509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
          <p:nvSpPr>
            <p:cNvPr id="44050" name="Rectangle 74"/>
            <p:cNvSpPr>
              <a:spLocks noChangeArrowheads="1"/>
            </p:cNvSpPr>
            <p:nvPr/>
          </p:nvSpPr>
          <p:spPr bwMode="gray">
            <a:xfrm>
              <a:off x="5355532" y="3784600"/>
              <a:ext cx="14237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1pPr>
              <a:lvl2pPr marL="742950" indent="-28575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2pPr>
              <a:lvl3pPr marL="1143000" indent="-22860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3pPr>
              <a:lvl4pPr marL="16002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4pPr>
              <a:lvl5pPr marL="20574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9pPr>
            </a:lstStyle>
            <a:p>
              <a:pPr algn="ctr" eaLnBrk="1" hangingPunct="1">
                <a:spcBef>
                  <a:spcPct val="0"/>
                </a:spcBef>
                <a:buFontTx/>
                <a:buNone/>
              </a:pPr>
              <a:r>
                <a:rPr lang="en-US" altLang="en-US" sz="2000" b="1" noProof="1">
                  <a:solidFill>
                    <a:schemeClr val="tx1"/>
                  </a:solidFill>
                </a:rPr>
                <a:t>Strategies</a:t>
              </a:r>
            </a:p>
          </p:txBody>
        </p:sp>
        <p:sp>
          <p:nvSpPr>
            <p:cNvPr id="44051" name="Rectangle 75"/>
            <p:cNvSpPr>
              <a:spLocks noChangeArrowheads="1"/>
            </p:cNvSpPr>
            <p:nvPr/>
          </p:nvSpPr>
          <p:spPr bwMode="gray">
            <a:xfrm>
              <a:off x="1577775" y="4673600"/>
              <a:ext cx="26356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1pPr>
              <a:lvl2pPr marL="742950" indent="-28575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2pPr>
              <a:lvl3pPr marL="1143000" indent="-22860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3pPr>
              <a:lvl4pPr marL="16002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4pPr>
              <a:lvl5pPr marL="20574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9pPr>
            </a:lstStyle>
            <a:p>
              <a:pPr algn="ctr" eaLnBrk="1" hangingPunct="1">
                <a:spcBef>
                  <a:spcPct val="0"/>
                </a:spcBef>
                <a:buFontTx/>
                <a:buNone/>
              </a:pPr>
              <a:r>
                <a:rPr lang="en-US" altLang="en-US" sz="2000" b="1" noProof="1">
                  <a:solidFill>
                    <a:schemeClr val="tx1"/>
                  </a:solidFill>
                </a:rPr>
                <a:t>Policies/Procedures</a:t>
              </a:r>
            </a:p>
          </p:txBody>
        </p:sp>
        <p:sp>
          <p:nvSpPr>
            <p:cNvPr id="44052" name="Rectangle 77"/>
            <p:cNvSpPr>
              <a:spLocks noChangeArrowheads="1"/>
            </p:cNvSpPr>
            <p:nvPr/>
          </p:nvSpPr>
          <p:spPr bwMode="gray">
            <a:xfrm>
              <a:off x="5338648" y="4673600"/>
              <a:ext cx="14686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1pPr>
              <a:lvl2pPr marL="742950" indent="-28575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2pPr>
              <a:lvl3pPr marL="1143000" indent="-22860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3pPr>
              <a:lvl4pPr marL="16002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4pPr>
              <a:lvl5pPr marL="20574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9pPr>
            </a:lstStyle>
            <a:p>
              <a:pPr algn="ctr" eaLnBrk="1" hangingPunct="1">
                <a:spcBef>
                  <a:spcPct val="0"/>
                </a:spcBef>
                <a:buFontTx/>
                <a:buNone/>
              </a:pPr>
              <a:r>
                <a:rPr lang="en-US" altLang="en-US" sz="2000" b="1" noProof="1">
                  <a:solidFill>
                    <a:schemeClr val="tx1"/>
                  </a:solidFill>
                </a:rPr>
                <a:t>Processes</a:t>
              </a:r>
            </a:p>
          </p:txBody>
        </p:sp>
        <p:sp>
          <p:nvSpPr>
            <p:cNvPr id="44053" name="Line 36"/>
            <p:cNvSpPr>
              <a:spLocks noChangeShapeType="1"/>
            </p:cNvSpPr>
            <p:nvPr/>
          </p:nvSpPr>
          <p:spPr bwMode="gray">
            <a:xfrm rot="5400000">
              <a:off x="2954338" y="3363913"/>
              <a:ext cx="0" cy="2425700"/>
            </a:xfrm>
            <a:prstGeom prst="line">
              <a:avLst/>
            </a:prstGeom>
            <a:noFill/>
            <a:ln w="19050">
              <a:solidFill>
                <a:srgbClr val="5F5F5F"/>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44054" name="Line 36"/>
            <p:cNvSpPr>
              <a:spLocks noChangeShapeType="1"/>
            </p:cNvSpPr>
            <p:nvPr/>
          </p:nvSpPr>
          <p:spPr bwMode="gray">
            <a:xfrm rot="5400000">
              <a:off x="6122988" y="3363913"/>
              <a:ext cx="0" cy="2425700"/>
            </a:xfrm>
            <a:prstGeom prst="line">
              <a:avLst/>
            </a:prstGeom>
            <a:noFill/>
            <a:ln w="19050">
              <a:solidFill>
                <a:srgbClr val="5F5F5F"/>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sp>
        <p:nvSpPr>
          <p:cNvPr id="44037" name="Rectangle 56"/>
          <p:cNvSpPr>
            <a:spLocks noChangeArrowheads="1"/>
          </p:cNvSpPr>
          <p:nvPr/>
        </p:nvSpPr>
        <p:spPr bwMode="gray">
          <a:xfrm>
            <a:off x="4525964" y="1639888"/>
            <a:ext cx="313213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1pPr>
            <a:lvl2pPr marL="742950" indent="-28575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2pPr>
            <a:lvl3pPr marL="1143000" indent="-228600" eaLnBrk="0" hangingPunct="0">
              <a:spcBef>
                <a:spcPct val="20000"/>
              </a:spcBef>
              <a:buFont typeface="Arial" panose="020B0604020202020204" pitchFamily="34" charset="0"/>
              <a:buChar char="•"/>
              <a:defRPr sz="2400">
                <a:solidFill>
                  <a:srgbClr val="0D0D0D"/>
                </a:solidFill>
                <a:latin typeface="Arial" panose="020B0604020202020204" pitchFamily="34" charset="0"/>
              </a:defRPr>
            </a:lvl3pPr>
            <a:lvl4pPr marL="16002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4pPr>
            <a:lvl5pPr marL="2057400" indent="-228600" eaLnBrk="0" hangingPunct="0">
              <a:spcBef>
                <a:spcPct val="20000"/>
              </a:spcBef>
              <a:buFont typeface="Arial" panose="020B0604020202020204" pitchFamily="34" charset="0"/>
              <a:buChar char="»"/>
              <a:defRPr sz="2000">
                <a:solidFill>
                  <a:srgbClr val="0D0D0D"/>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D0D0D"/>
                </a:solidFill>
                <a:latin typeface="Arial" panose="020B0604020202020204" pitchFamily="34" charset="0"/>
              </a:defRPr>
            </a:lvl9pPr>
          </a:lstStyle>
          <a:p>
            <a:pPr algn="ctr" eaLnBrk="1" hangingPunct="1">
              <a:spcBef>
                <a:spcPct val="0"/>
              </a:spcBef>
              <a:buFontTx/>
              <a:buNone/>
            </a:pPr>
            <a:r>
              <a:rPr lang="en-US" altLang="en-US" sz="2000" b="1" noProof="1">
                <a:solidFill>
                  <a:schemeClr val="tx1"/>
                </a:solidFill>
              </a:rPr>
              <a:t>Restorative Approach = </a:t>
            </a:r>
          </a:p>
          <a:p>
            <a:pPr algn="ctr" eaLnBrk="1" hangingPunct="1">
              <a:spcBef>
                <a:spcPct val="0"/>
              </a:spcBef>
              <a:buFontTx/>
              <a:buNone/>
            </a:pPr>
            <a:r>
              <a:rPr lang="en-US" altLang="en-US" sz="2000" b="1" noProof="1">
                <a:solidFill>
                  <a:schemeClr val="tx1"/>
                </a:solidFill>
              </a:rPr>
              <a:t>A Relational Approach</a:t>
            </a:r>
          </a:p>
          <a:p>
            <a:pPr algn="ctr" eaLnBrk="1" hangingPunct="1">
              <a:spcBef>
                <a:spcPct val="0"/>
              </a:spcBef>
              <a:buFontTx/>
              <a:buNone/>
            </a:pPr>
            <a:endParaRPr lang="en-US" altLang="en-US" sz="2000" b="1" noProof="1">
              <a:solidFill>
                <a:srgbClr val="FFFFFF"/>
              </a:solidFill>
            </a:endParaRPr>
          </a:p>
        </p:txBody>
      </p:sp>
      <p:sp>
        <p:nvSpPr>
          <p:cNvPr id="44038" name="_h1"/>
          <p:cNvSpPr>
            <a:spLocks noGrp="1" noChangeArrowheads="1"/>
          </p:cNvSpPr>
          <p:nvPr>
            <p:ph type="title"/>
          </p:nvPr>
        </p:nvSpPr>
        <p:spPr bwMode="gray">
          <a:xfrm>
            <a:off x="1847850" y="238125"/>
            <a:ext cx="8496300" cy="617538"/>
          </a:xfrm>
        </p:spPr>
        <p:txBody>
          <a:bodyPr/>
          <a:lstStyle/>
          <a:p>
            <a:r>
              <a:rPr lang="en-US" altLang="en-US" b="1" noProof="1" smtClean="0">
                <a:solidFill>
                  <a:schemeClr val="tx1"/>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Umbrella Concept</a:t>
            </a:r>
          </a:p>
        </p:txBody>
      </p:sp>
      <p:sp>
        <p:nvSpPr>
          <p:cNvPr id="2" name="TextBox 1"/>
          <p:cNvSpPr txBox="1"/>
          <p:nvPr/>
        </p:nvSpPr>
        <p:spPr>
          <a:xfrm>
            <a:off x="896293" y="5746751"/>
            <a:ext cx="10520127" cy="369332"/>
          </a:xfrm>
          <a:prstGeom prst="rect">
            <a:avLst/>
          </a:prstGeom>
          <a:noFill/>
        </p:spPr>
        <p:txBody>
          <a:bodyPr wrap="square" rtlCol="0">
            <a:spAutoFit/>
          </a:bodyPr>
          <a:lstStyle/>
          <a:p>
            <a:pPr algn="ctr"/>
            <a:r>
              <a:rPr lang="en-US" b="1" dirty="0" smtClean="0">
                <a:latin typeface="Calibri" panose="020F0502020204030204" pitchFamily="34" charset="0"/>
              </a:rPr>
              <a:t>If we want to do things differently, we must also think differently about what we are doing.</a:t>
            </a:r>
            <a:endParaRPr lang="en-US" b="1" dirty="0">
              <a:latin typeface="Calibri" panose="020F0502020204030204" pitchFamily="34" charset="0"/>
            </a:endParaRPr>
          </a:p>
        </p:txBody>
      </p:sp>
      <p:sp>
        <p:nvSpPr>
          <p:cNvPr id="3" name="TextBox 2"/>
          <p:cNvSpPr txBox="1"/>
          <p:nvPr/>
        </p:nvSpPr>
        <p:spPr>
          <a:xfrm>
            <a:off x="9034387" y="4029205"/>
            <a:ext cx="2958619" cy="1477328"/>
          </a:xfrm>
          <a:prstGeom prst="rect">
            <a:avLst/>
          </a:prstGeom>
          <a:noFill/>
        </p:spPr>
        <p:txBody>
          <a:bodyPr wrap="square" rtlCol="0">
            <a:spAutoFit/>
          </a:bodyPr>
          <a:lstStyle/>
          <a:p>
            <a:pPr marL="342900" indent="-342900">
              <a:buAutoNum type="arabicPeriod"/>
            </a:pPr>
            <a:r>
              <a:rPr lang="en-US" dirty="0" smtClean="0">
                <a:latin typeface="Calibri" panose="020F0502020204030204" pitchFamily="34" charset="0"/>
              </a:rPr>
              <a:t>What is our </a:t>
            </a:r>
            <a:r>
              <a:rPr lang="en-US" u="sng" dirty="0" smtClean="0">
                <a:latin typeface="Calibri" panose="020F0502020204030204" pitchFamily="34" charset="0"/>
              </a:rPr>
              <a:t>goal</a:t>
            </a:r>
            <a:r>
              <a:rPr lang="en-US" dirty="0" smtClean="0">
                <a:latin typeface="Calibri" panose="020F0502020204030204" pitchFamily="34" charset="0"/>
              </a:rPr>
              <a:t>?</a:t>
            </a:r>
          </a:p>
          <a:p>
            <a:pPr marL="342900" indent="-342900">
              <a:buAutoNum type="arabicPeriod"/>
            </a:pPr>
            <a:r>
              <a:rPr lang="en-US" u="sng" dirty="0" smtClean="0">
                <a:latin typeface="Calibri" panose="020F0502020204030204" pitchFamily="34" charset="0"/>
              </a:rPr>
              <a:t>Who</a:t>
            </a:r>
            <a:r>
              <a:rPr lang="en-US" dirty="0" smtClean="0">
                <a:latin typeface="Calibri" panose="020F0502020204030204" pitchFamily="34" charset="0"/>
              </a:rPr>
              <a:t> will be affected and </a:t>
            </a:r>
            <a:r>
              <a:rPr lang="en-US" u="sng" dirty="0" smtClean="0">
                <a:latin typeface="Calibri" panose="020F0502020204030204" pitchFamily="34" charset="0"/>
              </a:rPr>
              <a:t>how</a:t>
            </a:r>
            <a:r>
              <a:rPr lang="en-US" dirty="0" smtClean="0">
                <a:latin typeface="Calibri" panose="020F0502020204030204" pitchFamily="34" charset="0"/>
              </a:rPr>
              <a:t> by the way in which we go about achieving that goal?</a:t>
            </a:r>
            <a:endParaRPr lang="en-US" dirty="0">
              <a:latin typeface="Calibri" panose="020F0502020204030204" pitchFamily="34" charset="0"/>
            </a:endParaRPr>
          </a:p>
        </p:txBody>
      </p:sp>
      <p:sp>
        <p:nvSpPr>
          <p:cNvPr id="4" name="Rounded Rectangle 3"/>
          <p:cNvSpPr/>
          <p:nvPr/>
        </p:nvSpPr>
        <p:spPr>
          <a:xfrm>
            <a:off x="9034387" y="4029205"/>
            <a:ext cx="2852813" cy="149546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22556784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98649141"/>
              </p:ext>
            </p:extLst>
          </p:nvPr>
        </p:nvGraphicFramePr>
        <p:xfrm>
          <a:off x="2743200" y="990600"/>
          <a:ext cx="66294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6627" name="Rectangle 4"/>
          <p:cNvSpPr>
            <a:spLocks noChangeArrowheads="1"/>
          </p:cNvSpPr>
          <p:nvPr/>
        </p:nvSpPr>
        <p:spPr bwMode="auto">
          <a:xfrm>
            <a:off x="2819401" y="3810000"/>
            <a:ext cx="31210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eaLnBrk="1" hangingPunct="1">
              <a:spcBef>
                <a:spcPct val="0"/>
              </a:spcBef>
              <a:buFontTx/>
              <a:buNone/>
            </a:pPr>
            <a:r>
              <a:rPr lang="en-US" altLang="en-US" sz="1800" b="1" dirty="0">
                <a:latin typeface="Arial" panose="020B0604020202020204" pitchFamily="34" charset="0"/>
              </a:rPr>
              <a:t>What we believe and think.</a:t>
            </a:r>
          </a:p>
        </p:txBody>
      </p:sp>
      <p:sp>
        <p:nvSpPr>
          <p:cNvPr id="26628" name="Rectangle 5"/>
          <p:cNvSpPr>
            <a:spLocks noChangeArrowheads="1"/>
          </p:cNvSpPr>
          <p:nvPr/>
        </p:nvSpPr>
        <p:spPr bwMode="auto">
          <a:xfrm>
            <a:off x="6324601" y="3733800"/>
            <a:ext cx="3300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eaLnBrk="1" hangingPunct="1">
              <a:spcBef>
                <a:spcPct val="0"/>
              </a:spcBef>
              <a:buFontTx/>
              <a:buNone/>
            </a:pPr>
            <a:r>
              <a:rPr lang="en-US" altLang="en-US" sz="1800" b="1" dirty="0">
                <a:latin typeface="Arial" panose="020B0604020202020204" pitchFamily="34" charset="0"/>
              </a:rPr>
              <a:t>Our </a:t>
            </a:r>
            <a:r>
              <a:rPr lang="en-US" altLang="en-US" sz="1800" b="1" dirty="0" err="1">
                <a:latin typeface="Arial" panose="020B0604020202020204" pitchFamily="34" charset="0"/>
              </a:rPr>
              <a:t>behaviours</a:t>
            </a:r>
            <a:r>
              <a:rPr lang="en-US" altLang="en-US" sz="1800" b="1" dirty="0">
                <a:latin typeface="Arial" panose="020B0604020202020204" pitchFamily="34" charset="0"/>
              </a:rPr>
              <a:t> and actions.</a:t>
            </a:r>
          </a:p>
        </p:txBody>
      </p:sp>
      <p:sp>
        <p:nvSpPr>
          <p:cNvPr id="2" name="TextBox 1"/>
          <p:cNvSpPr txBox="1"/>
          <p:nvPr/>
        </p:nvSpPr>
        <p:spPr>
          <a:xfrm>
            <a:off x="325456" y="4179888"/>
            <a:ext cx="3852843"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latin typeface="Calibri" panose="020F0502020204030204" pitchFamily="34" charset="0"/>
              </a:rPr>
              <a:t>Common set of beliefs</a:t>
            </a:r>
          </a:p>
          <a:p>
            <a:pPr marL="285750" indent="-285750">
              <a:buFont typeface="Arial" panose="020B0604020202020204" pitchFamily="34" charset="0"/>
              <a:buChar char="•"/>
            </a:pPr>
            <a:r>
              <a:rPr lang="en-US" dirty="0" smtClean="0">
                <a:latin typeface="Calibri" panose="020F0502020204030204" pitchFamily="34" charset="0"/>
              </a:rPr>
              <a:t>Shared vision for teaching and working</a:t>
            </a:r>
          </a:p>
          <a:p>
            <a:pPr marL="285750" indent="-285750">
              <a:buFont typeface="Arial" panose="020B0604020202020204" pitchFamily="34" charset="0"/>
              <a:buChar char="•"/>
            </a:pPr>
            <a:r>
              <a:rPr lang="en-US" dirty="0" smtClean="0">
                <a:latin typeface="Calibri" panose="020F0502020204030204" pitchFamily="34" charset="0"/>
              </a:rPr>
              <a:t>Growth mindset</a:t>
            </a:r>
          </a:p>
          <a:p>
            <a:pPr marL="285750" indent="-285750">
              <a:buFont typeface="Arial" panose="020B0604020202020204" pitchFamily="34" charset="0"/>
              <a:buChar char="•"/>
            </a:pPr>
            <a:r>
              <a:rPr lang="en-US" dirty="0" smtClean="0">
                <a:latin typeface="Calibri" panose="020F0502020204030204" pitchFamily="34" charset="0"/>
              </a:rPr>
              <a:t>High expectations for all</a:t>
            </a:r>
          </a:p>
          <a:p>
            <a:pPr marL="285750" indent="-285750">
              <a:buFont typeface="Arial" panose="020B0604020202020204" pitchFamily="34" charset="0"/>
              <a:buChar char="•"/>
            </a:pPr>
            <a:r>
              <a:rPr lang="en-US" dirty="0" smtClean="0">
                <a:latin typeface="Calibri" panose="020F0502020204030204" pitchFamily="34" charset="0"/>
              </a:rPr>
              <a:t>Participatory decision making</a:t>
            </a:r>
          </a:p>
          <a:p>
            <a:pPr marL="285750" indent="-285750">
              <a:buFont typeface="Arial" panose="020B0604020202020204" pitchFamily="34" charset="0"/>
              <a:buChar char="•"/>
            </a:pPr>
            <a:r>
              <a:rPr lang="en-US" dirty="0" smtClean="0">
                <a:latin typeface="Calibri" panose="020F0502020204030204" pitchFamily="34" charset="0"/>
              </a:rPr>
              <a:t>Cultural competency</a:t>
            </a:r>
          </a:p>
          <a:p>
            <a:pPr marL="285750" indent="-285750">
              <a:buFont typeface="Arial" panose="020B0604020202020204" pitchFamily="34" charset="0"/>
              <a:buChar char="•"/>
            </a:pPr>
            <a:r>
              <a:rPr lang="en-US" dirty="0" smtClean="0">
                <a:latin typeface="Calibri" panose="020F0502020204030204" pitchFamily="34" charset="0"/>
              </a:rPr>
              <a:t>Relational thinking</a:t>
            </a:r>
          </a:p>
          <a:p>
            <a:pPr marL="285750" indent="-285750">
              <a:buFont typeface="Arial" panose="020B0604020202020204" pitchFamily="34" charset="0"/>
              <a:buChar char="•"/>
            </a:pPr>
            <a:endParaRPr lang="en-US" dirty="0" smtClean="0">
              <a:latin typeface="Calibri" panose="020F0502020204030204" pitchFamily="34" charset="0"/>
            </a:endParaRPr>
          </a:p>
          <a:p>
            <a:pPr marL="285750" indent="-285750">
              <a:buFont typeface="Arial" panose="020B0604020202020204" pitchFamily="34" charset="0"/>
              <a:buChar char="•"/>
            </a:pPr>
            <a:endParaRPr lang="en-US" dirty="0">
              <a:latin typeface="Calibri" panose="020F0502020204030204" pitchFamily="34" charset="0"/>
            </a:endParaRPr>
          </a:p>
        </p:txBody>
      </p:sp>
    </p:spTree>
    <p:extLst>
      <p:ext uri="{BB962C8B-B14F-4D97-AF65-F5344CB8AC3E}">
        <p14:creationId xmlns:p14="http://schemas.microsoft.com/office/powerpoint/2010/main" val="3928715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006690D-D089-447D-8439-55F2979C7CAC}" type="slidenum">
              <a:rPr lang="en-CA" smtClean="0"/>
              <a:t>8</a:t>
            </a:fld>
            <a:endParaRPr lang="en-CA"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16507"/>
          <a:stretch/>
        </p:blipFill>
        <p:spPr>
          <a:xfrm>
            <a:off x="3005914" y="1295942"/>
            <a:ext cx="5703355" cy="4747847"/>
          </a:xfrm>
          <a:prstGeom prst="rect">
            <a:avLst/>
          </a:prstGeom>
        </p:spPr>
      </p:pic>
    </p:spTree>
    <p:extLst>
      <p:ext uri="{BB962C8B-B14F-4D97-AF65-F5344CB8AC3E}">
        <p14:creationId xmlns:p14="http://schemas.microsoft.com/office/powerpoint/2010/main" val="2428104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006690D-D089-447D-8439-55F2979C7CAC}" type="slidenum">
              <a:rPr lang="en-CA" smtClean="0"/>
              <a:t>9</a:t>
            </a:fld>
            <a:endParaRPr lang="en-CA" dirty="0"/>
          </a:p>
        </p:txBody>
      </p:sp>
      <p:sp>
        <p:nvSpPr>
          <p:cNvPr id="3" name="TextBox 2"/>
          <p:cNvSpPr txBox="1"/>
          <p:nvPr/>
        </p:nvSpPr>
        <p:spPr>
          <a:xfrm>
            <a:off x="344708" y="1219886"/>
            <a:ext cx="10883153" cy="5847755"/>
          </a:xfrm>
          <a:prstGeom prst="rect">
            <a:avLst/>
          </a:prstGeom>
          <a:noFill/>
        </p:spPr>
        <p:txBody>
          <a:bodyPr wrap="square" rtlCol="0">
            <a:spAutoFit/>
          </a:bodyPr>
          <a:lstStyle/>
          <a:p>
            <a:pPr algn="ctr"/>
            <a:r>
              <a:rPr lang="en-US" sz="3600" b="1" dirty="0" smtClean="0">
                <a:latin typeface="Calibri" panose="020F0502020204030204" pitchFamily="34" charset="0"/>
                <a:cs typeface="Calibri" panose="020F0502020204030204" pitchFamily="34" charset="0"/>
              </a:rPr>
              <a:t>Thank you </a:t>
            </a:r>
          </a:p>
          <a:p>
            <a:pPr algn="ctr"/>
            <a:r>
              <a:rPr lang="en-US" sz="2800" b="1" i="1" dirty="0" smtClean="0">
                <a:latin typeface="Calibri" panose="020F0502020204030204" pitchFamily="34" charset="0"/>
                <a:cs typeface="Calibri" panose="020F0502020204030204" pitchFamily="34" charset="0"/>
              </a:rPr>
              <a:t>English</a:t>
            </a:r>
          </a:p>
          <a:p>
            <a:pPr algn="ctr"/>
            <a:r>
              <a:rPr lang="en-US" sz="3600" b="1" dirty="0" smtClean="0">
                <a:latin typeface="Calibri" panose="020F0502020204030204" pitchFamily="34" charset="0"/>
                <a:cs typeface="Calibri" panose="020F0502020204030204" pitchFamily="34" charset="0"/>
              </a:rPr>
              <a:t>Merci </a:t>
            </a:r>
          </a:p>
          <a:p>
            <a:pPr algn="ctr"/>
            <a:r>
              <a:rPr lang="en-US" sz="2800" b="1" i="1" dirty="0" smtClean="0">
                <a:latin typeface="Calibri" panose="020F0502020204030204" pitchFamily="34" charset="0"/>
                <a:cs typeface="Calibri" panose="020F0502020204030204" pitchFamily="34" charset="0"/>
              </a:rPr>
              <a:t>French</a:t>
            </a:r>
          </a:p>
          <a:p>
            <a:pPr algn="ctr"/>
            <a:r>
              <a:rPr lang="en-US" sz="3600" b="1" dirty="0" smtClean="0">
                <a:latin typeface="Calibri" panose="020F0502020204030204" pitchFamily="34" charset="0"/>
                <a:cs typeface="Calibri" panose="020F0502020204030204" pitchFamily="34" charset="0"/>
              </a:rPr>
              <a:t>Wela’lioq </a:t>
            </a:r>
          </a:p>
          <a:p>
            <a:pPr algn="ctr"/>
            <a:r>
              <a:rPr lang="en-US" sz="2800" b="1" i="1" dirty="0" smtClean="0">
                <a:latin typeface="Calibri" panose="020F0502020204030204" pitchFamily="34" charset="0"/>
                <a:cs typeface="Calibri" panose="020F0502020204030204" pitchFamily="34" charset="0"/>
              </a:rPr>
              <a:t>Mi’kmaq</a:t>
            </a:r>
          </a:p>
          <a:p>
            <a:pPr algn="ctr"/>
            <a:r>
              <a:rPr lang="en-US" sz="3600" b="1" dirty="0" err="1" smtClean="0">
                <a:latin typeface="Calibri" panose="020F0502020204030204" pitchFamily="34" charset="0"/>
                <a:cs typeface="Calibri" panose="020F0502020204030204" pitchFamily="34" charset="0"/>
              </a:rPr>
              <a:t>Danke</a:t>
            </a:r>
            <a:r>
              <a:rPr lang="en-US" sz="3600" b="1" dirty="0" smtClean="0">
                <a:latin typeface="Calibri" panose="020F0502020204030204" pitchFamily="34" charset="0"/>
                <a:cs typeface="Calibri" panose="020F0502020204030204" pitchFamily="34" charset="0"/>
              </a:rPr>
              <a:t> </a:t>
            </a:r>
          </a:p>
          <a:p>
            <a:pPr algn="ctr"/>
            <a:r>
              <a:rPr lang="en-US" sz="2800" b="1" i="1" dirty="0" smtClean="0">
                <a:latin typeface="Calibri" panose="020F0502020204030204" pitchFamily="34" charset="0"/>
                <a:cs typeface="Calibri" panose="020F0502020204030204" pitchFamily="34" charset="0"/>
              </a:rPr>
              <a:t>German</a:t>
            </a:r>
          </a:p>
          <a:p>
            <a:pPr algn="ctr"/>
            <a:r>
              <a:rPr lang="en-US" sz="3600" b="1" dirty="0" smtClean="0">
                <a:latin typeface="Calibri" panose="020F0502020204030204" pitchFamily="34" charset="0"/>
                <a:cs typeface="Calibri" panose="020F0502020204030204" pitchFamily="34" charset="0"/>
              </a:rPr>
              <a:t>Asante </a:t>
            </a:r>
          </a:p>
          <a:p>
            <a:pPr algn="ctr"/>
            <a:r>
              <a:rPr lang="en-US" sz="2800" b="1" i="1" dirty="0" smtClean="0">
                <a:latin typeface="Calibri" panose="020F0502020204030204" pitchFamily="34" charset="0"/>
                <a:cs typeface="Calibri" panose="020F0502020204030204" pitchFamily="34" charset="0"/>
              </a:rPr>
              <a:t>Swahili</a:t>
            </a:r>
          </a:p>
          <a:p>
            <a:pPr algn="ctr"/>
            <a:endParaRPr lang="en-US" sz="5400" b="1" dirty="0"/>
          </a:p>
        </p:txBody>
      </p:sp>
    </p:spTree>
    <p:extLst>
      <p:ext uri="{BB962C8B-B14F-4D97-AF65-F5344CB8AC3E}">
        <p14:creationId xmlns:p14="http://schemas.microsoft.com/office/powerpoint/2010/main" val="19080002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18594</TotalTime>
  <Words>459</Words>
  <Application>Microsoft Office PowerPoint</Application>
  <PresentationFormat>Widescreen</PresentationFormat>
  <Paragraphs>70</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Candara</vt:lpstr>
      <vt:lpstr>Symbol</vt:lpstr>
      <vt:lpstr>Wingdings</vt:lpstr>
      <vt:lpstr>Waveform</vt:lpstr>
      <vt:lpstr>                Scott Milner Regional Executive Director of Education  </vt:lpstr>
      <vt:lpstr>PowerPoint Presentation</vt:lpstr>
      <vt:lpstr>PowerPoint Presentation</vt:lpstr>
      <vt:lpstr>PowerPoint Presentation</vt:lpstr>
      <vt:lpstr>PowerPoint Presentation</vt:lpstr>
      <vt:lpstr>Umbrella Concept</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 Report</dc:title>
  <dc:creator>Brian Smith</dc:creator>
  <cp:lastModifiedBy>Scott Milner</cp:lastModifiedBy>
  <cp:revision>814</cp:revision>
  <cp:lastPrinted>2017-09-18T22:42:09Z</cp:lastPrinted>
  <dcterms:created xsi:type="dcterms:W3CDTF">2016-04-25T14:48:52Z</dcterms:created>
  <dcterms:modified xsi:type="dcterms:W3CDTF">2018-05-22T19:44:45Z</dcterms:modified>
</cp:coreProperties>
</file>