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8" r:id="rId3"/>
    <p:sldId id="257" r:id="rId4"/>
    <p:sldId id="261" r:id="rId5"/>
    <p:sldId id="262" r:id="rId6"/>
    <p:sldId id="264" r:id="rId7"/>
    <p:sldId id="270" r:id="rId8"/>
    <p:sldId id="263" r:id="rId9"/>
    <p:sldId id="265" r:id="rId10"/>
    <p:sldId id="266" r:id="rId11"/>
    <p:sldId id="267" r:id="rId12"/>
    <p:sldId id="268" r:id="rId13"/>
    <p:sldId id="272" r:id="rId14"/>
    <p:sldId id="271" r:id="rId15"/>
    <p:sldId id="259" r:id="rId16"/>
    <p:sldId id="269" r:id="rId17"/>
    <p:sldId id="273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818907-953F-4181-8B2D-BF976D465C77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441FCB-D36C-4F46-8896-F0ED2A77F6A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rp.edu/what-is-estorative-practices.hp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Artful Questions</a:t>
            </a:r>
            <a:br>
              <a:rPr lang="en-US" dirty="0" smtClean="0"/>
            </a:br>
            <a:r>
              <a:rPr lang="en-US" dirty="0" smtClean="0"/>
              <a:t> Needs/Values/Respect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Sam and Laura are deeply in love.</a:t>
            </a:r>
          </a:p>
          <a:p>
            <a:r>
              <a:rPr lang="en-US" sz="2800" dirty="0" smtClean="0"/>
              <a:t>They live on opposite sides of a wide river.</a:t>
            </a:r>
          </a:p>
          <a:p>
            <a:r>
              <a:rPr lang="en-US" sz="2800" dirty="0" smtClean="0"/>
              <a:t>A devastating storm destroys the bridge that connects their villages.</a:t>
            </a:r>
          </a:p>
          <a:p>
            <a:r>
              <a:rPr lang="en-US" sz="2800" dirty="0" smtClean="0"/>
              <a:t>Laura is worried about Sam.  She looks for him thinking that he will come to the side of the river if he is uninjured.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Now Rate the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1 is the best		5 is the worst</a:t>
            </a:r>
          </a:p>
          <a:p>
            <a:endParaRPr lang="en-US" dirty="0" smtClean="0"/>
          </a:p>
          <a:p>
            <a:pPr lvl="1"/>
            <a:r>
              <a:rPr lang="en-US" sz="3600" dirty="0" smtClean="0"/>
              <a:t>Sam- In love with Laura</a:t>
            </a:r>
          </a:p>
          <a:p>
            <a:pPr lvl="1"/>
            <a:r>
              <a:rPr lang="en-US" sz="3600" dirty="0" smtClean="0"/>
              <a:t>Laura is in love with Sam</a:t>
            </a:r>
          </a:p>
          <a:p>
            <a:pPr lvl="1"/>
            <a:r>
              <a:rPr lang="en-US" sz="3600" dirty="0" smtClean="0"/>
              <a:t>Susan- Friend of Laura</a:t>
            </a:r>
          </a:p>
          <a:p>
            <a:pPr lvl="1"/>
            <a:r>
              <a:rPr lang="en-US" sz="3600" dirty="0" smtClean="0"/>
              <a:t>Mathew- Ferry owner</a:t>
            </a:r>
          </a:p>
          <a:p>
            <a:pPr lvl="1"/>
            <a:r>
              <a:rPr lang="en-US" sz="3600" dirty="0" smtClean="0"/>
              <a:t>David- beats up Sam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Look at what you wrote for your values and see if there are places where what you ‘thought’ about the value and how you rated a character differ.</a:t>
            </a:r>
          </a:p>
          <a:p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Circle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Share a value that is central to your life.  From whom did you learn this value or what happened that made this value important to you?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Our  values are meant to ensure that our needs are  met both individually and collectively.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Conflict occurs when an individual is unable to get one or more of his or her needs met.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Sometimes the fear of not getting our needs met fuels conflict.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Developing Empathy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Intellectual arguments about fairness or right and wrong bypass personal experience and limit the personal response.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Sharing personal needs and concerns changes the direction of that conversation and promotes empathy.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Building the future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do you need from your community?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do we need from each other?</a:t>
            </a:r>
          </a:p>
          <a:p>
            <a:pPr lvl="2"/>
            <a:r>
              <a:rPr lang="en-US" sz="2400" dirty="0" smtClean="0"/>
              <a:t>Needs</a:t>
            </a:r>
            <a:endParaRPr lang="en-US" sz="1800" dirty="0" smtClean="0"/>
          </a:p>
          <a:p>
            <a:pPr lvl="2"/>
            <a:r>
              <a:rPr lang="en-US" sz="2400" dirty="0" smtClean="0"/>
              <a:t>Values</a:t>
            </a:r>
            <a:endParaRPr lang="en-US" sz="1800" dirty="0" smtClean="0"/>
          </a:p>
          <a:p>
            <a:pPr lvl="2"/>
            <a:r>
              <a:rPr lang="en-US" sz="2400" dirty="0" smtClean="0"/>
              <a:t>Experiences</a:t>
            </a:r>
            <a:endParaRPr lang="en-US" sz="1800" dirty="0" smtClean="0"/>
          </a:p>
          <a:p>
            <a:pPr lvl="2"/>
            <a:r>
              <a:rPr lang="en-US" sz="2400" dirty="0" smtClean="0"/>
              <a:t>Preferences</a:t>
            </a:r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watching the video, use the reflection portion of the questions handout to analyze the exchanges in the video.</a:t>
            </a:r>
          </a:p>
          <a:p>
            <a:r>
              <a:rPr lang="en-US" dirty="0" smtClean="0"/>
              <a:t>What did you learn about the participants in the circle?</a:t>
            </a:r>
          </a:p>
          <a:p>
            <a:r>
              <a:rPr lang="en-US" dirty="0" smtClean="0"/>
              <a:t>What did they learn about each other?</a:t>
            </a:r>
          </a:p>
          <a:p>
            <a:r>
              <a:rPr lang="en-US" dirty="0" smtClean="0"/>
              <a:t>How might you have changed the question asked by the facilitator in order to create more connections in the class?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Kindness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be kind to yourself.</a:t>
            </a:r>
          </a:p>
          <a:p>
            <a:pPr lvl="1"/>
            <a:r>
              <a:rPr lang="en-US" dirty="0" smtClean="0"/>
              <a:t>Share how you feel</a:t>
            </a:r>
          </a:p>
          <a:p>
            <a:pPr lvl="1"/>
            <a:r>
              <a:rPr lang="en-US" dirty="0" smtClean="0"/>
              <a:t>Ask for what you need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Second be kind to others</a:t>
            </a:r>
          </a:p>
          <a:p>
            <a:pPr lvl="1"/>
            <a:r>
              <a:rPr lang="en-US" dirty="0" smtClean="0"/>
              <a:t>Listen to what the other feels</a:t>
            </a:r>
          </a:p>
          <a:p>
            <a:pPr lvl="1"/>
            <a:r>
              <a:rPr lang="en-US" dirty="0" smtClean="0"/>
              <a:t>Listen to  the need that was expressed, and, if possible meet that need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8991600" cy="8961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Co-Creating Cooperative Community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How can I learn to respect another?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How similar /dissimilar are our needs?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How do I understand the values that are driven by those needs?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Bringing us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25" y="1938655"/>
            <a:ext cx="8229600" cy="4389120"/>
          </a:xfrm>
        </p:spPr>
        <p:txBody>
          <a:bodyPr/>
          <a:lstStyle/>
          <a:p>
            <a:r>
              <a:rPr lang="en-US" dirty="0" smtClean="0"/>
              <a:t>What do the individuals in this room need in order to feel comfortable, safe, and supported?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user1\AppData\Local\Microsoft\Windows\INetCache\IE\DMKJ32KY\Relationship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048000"/>
            <a:ext cx="4657725" cy="3105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Restorative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“Restorative practices are processes that proactively build healthy relationships and a sense of community to </a:t>
            </a:r>
            <a:r>
              <a:rPr lang="en-US" sz="3600" i="1" dirty="0" smtClean="0"/>
              <a:t>prevent</a:t>
            </a:r>
            <a:r>
              <a:rPr lang="en-US" sz="3600" dirty="0" smtClean="0"/>
              <a:t> and address conflict and wrong doing.”  </a:t>
            </a:r>
          </a:p>
          <a:p>
            <a:pPr>
              <a:buNone/>
            </a:pPr>
            <a:endParaRPr lang="en-US" sz="1800" u="sng" dirty="0" smtClean="0">
              <a:hlinkClick r:id="rId2"/>
            </a:endParaRPr>
          </a:p>
          <a:p>
            <a:pPr>
              <a:buNone/>
            </a:pPr>
            <a:endParaRPr lang="en-US" sz="1800" u="sng" dirty="0" smtClean="0">
              <a:hlinkClick r:id="rId2"/>
            </a:endParaRPr>
          </a:p>
          <a:p>
            <a:pPr>
              <a:buNone/>
            </a:pPr>
            <a:endParaRPr lang="en-US" sz="1800" u="sng" dirty="0" smtClean="0">
              <a:hlinkClick r:id="rId2"/>
            </a:endParaRPr>
          </a:p>
          <a:p>
            <a:pPr>
              <a:buNone/>
            </a:pPr>
            <a:endParaRPr lang="en-US" sz="1800" u="sng" dirty="0" smtClean="0">
              <a:hlinkClick r:id="rId2"/>
            </a:endParaRPr>
          </a:p>
          <a:p>
            <a:pPr>
              <a:buNone/>
            </a:pPr>
            <a:endParaRPr lang="en-US" sz="1800" u="sng" dirty="0" smtClean="0">
              <a:hlinkClick r:id="rId2"/>
            </a:endParaRPr>
          </a:p>
          <a:p>
            <a:pPr>
              <a:buNone/>
            </a:pPr>
            <a:r>
              <a:rPr lang="en-US" sz="1800" u="sng" dirty="0" smtClean="0">
                <a:hlinkClick r:id="rId2"/>
              </a:rPr>
              <a:t>Http://www.iirp.edu/what-is-estorative-practices.hph</a:t>
            </a: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What is a healthy relationship?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How does one define a community?</a:t>
            </a:r>
          </a:p>
          <a:p>
            <a:endParaRPr lang="en-US" sz="3600" dirty="0" smtClean="0"/>
          </a:p>
          <a:p>
            <a:r>
              <a:rPr lang="en-US" sz="3600" dirty="0" smtClean="0"/>
              <a:t>What is ‘wrong doing’?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Mind vs. the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something that you’ve noticed people in healthy relationships do.</a:t>
            </a:r>
          </a:p>
          <a:p>
            <a:r>
              <a:rPr lang="en-US" dirty="0" smtClean="0"/>
              <a:t>What makes you feel like you are connected to a community?</a:t>
            </a:r>
          </a:p>
          <a:p>
            <a:r>
              <a:rPr lang="en-US" dirty="0" smtClean="0"/>
              <a:t>Talk about a time when you felt connected to your community.  Share one thing that connected you to that community.</a:t>
            </a:r>
          </a:p>
          <a:p>
            <a:r>
              <a:rPr lang="en-US" dirty="0" smtClean="0"/>
              <a:t>Talk about a time when you felt wronged. What did you need?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Core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Needs are universal</a:t>
            </a:r>
          </a:p>
          <a:p>
            <a:r>
              <a:rPr lang="en-US" sz="4000" dirty="0" smtClean="0"/>
              <a:t>Values are driven by needs and experience</a:t>
            </a:r>
          </a:p>
          <a:p>
            <a:r>
              <a:rPr lang="en-US" sz="4000" dirty="0" smtClean="0"/>
              <a:t>Experience shapes individual emotional scripts</a:t>
            </a:r>
          </a:p>
          <a:p>
            <a:r>
              <a:rPr lang="en-US" sz="4000" dirty="0" smtClean="0"/>
              <a:t>Emotional scripts affect individual choices and reactions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Write a sentence or two about what these values mean to you.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True Love</a:t>
            </a:r>
          </a:p>
          <a:p>
            <a:pPr algn="ctr"/>
            <a:r>
              <a:rPr lang="en-US" sz="3200" dirty="0" smtClean="0"/>
              <a:t>Adultery</a:t>
            </a:r>
          </a:p>
          <a:p>
            <a:pPr algn="ctr"/>
            <a:r>
              <a:rPr lang="en-US" sz="3200" dirty="0" smtClean="0"/>
              <a:t>Apathy- Not my problem</a:t>
            </a:r>
          </a:p>
          <a:p>
            <a:pPr algn="ctr"/>
            <a:r>
              <a:rPr lang="en-US" sz="3200" dirty="0" smtClean="0"/>
              <a:t>Capitalism-buyer beware</a:t>
            </a:r>
          </a:p>
          <a:p>
            <a:pPr algn="ctr"/>
            <a:r>
              <a:rPr lang="en-US" sz="3200" dirty="0" smtClean="0"/>
              <a:t>Loyalty</a:t>
            </a:r>
          </a:p>
          <a:p>
            <a:pPr algn="ctr"/>
            <a:r>
              <a:rPr lang="en-US" sz="3200" dirty="0" smtClean="0"/>
              <a:t>Violence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 and Laura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Listen to the story and then rate the characters from 1 to 5.  </a:t>
            </a:r>
          </a:p>
          <a:p>
            <a:pPr algn="ctr"/>
            <a:r>
              <a:rPr lang="en-US" sz="3200" b="1" u="sng" dirty="0" smtClean="0"/>
              <a:t>Number 1 is the best.</a:t>
            </a:r>
          </a:p>
          <a:p>
            <a:r>
              <a:rPr lang="en-US" sz="3200" dirty="0" smtClean="0"/>
              <a:t>Sam and Laura are deeply in love and engaged.</a:t>
            </a:r>
          </a:p>
          <a:p>
            <a:r>
              <a:rPr lang="en-US" sz="3200" dirty="0" smtClean="0"/>
              <a:t>Susan is a friend of Laura.</a:t>
            </a:r>
          </a:p>
          <a:p>
            <a:r>
              <a:rPr lang="en-US" sz="3200" dirty="0" smtClean="0"/>
              <a:t>Mathew owns the ferry</a:t>
            </a:r>
          </a:p>
          <a:p>
            <a:r>
              <a:rPr lang="en-US" sz="3200" dirty="0" smtClean="0"/>
              <a:t>David is a mutual friend of both Sam and Laura.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1706</TotalTime>
  <Words>615</Words>
  <Application>Microsoft Office PowerPoint</Application>
  <PresentationFormat>On-screen Show (4:3)</PresentationFormat>
  <Paragraphs>100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Artful Questions  Needs/Values/Respect</vt:lpstr>
      <vt:lpstr>Co-Creating Cooperative Community</vt:lpstr>
      <vt:lpstr>Bringing us together</vt:lpstr>
      <vt:lpstr>Restorative Practices</vt:lpstr>
      <vt:lpstr>What does this mean?</vt:lpstr>
      <vt:lpstr>The Mind vs. the Heart</vt:lpstr>
      <vt:lpstr>Core Assumptions</vt:lpstr>
      <vt:lpstr>Write a sentence or two about what these values mean to you.</vt:lpstr>
      <vt:lpstr>Sam and Laura</vt:lpstr>
      <vt:lpstr>The Story</vt:lpstr>
      <vt:lpstr>Now Rate the Characters</vt:lpstr>
      <vt:lpstr>Values</vt:lpstr>
      <vt:lpstr>Circle Question</vt:lpstr>
      <vt:lpstr>Conflict</vt:lpstr>
      <vt:lpstr>Developing Empathy</vt:lpstr>
      <vt:lpstr>Building the future </vt:lpstr>
      <vt:lpstr>Question Activity</vt:lpstr>
      <vt:lpstr>Kindness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Needs/Values/Respect</dc:title>
  <dc:creator>cthorne</dc:creator>
  <cp:lastModifiedBy>Cameo PC</cp:lastModifiedBy>
  <cp:revision>167</cp:revision>
  <dcterms:created xsi:type="dcterms:W3CDTF">2017-04-21T15:25:09Z</dcterms:created>
  <dcterms:modified xsi:type="dcterms:W3CDTF">2017-05-10T06:46:53Z</dcterms:modified>
</cp:coreProperties>
</file>