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23" r:id="rId1"/>
  </p:sldMasterIdLst>
  <p:notesMasterIdLst>
    <p:notesMasterId r:id="rId8"/>
  </p:notesMasterIdLst>
  <p:sldIdLst>
    <p:sldId id="276" r:id="rId2"/>
    <p:sldId id="277" r:id="rId3"/>
    <p:sldId id="274" r:id="rId4"/>
    <p:sldId id="275" r:id="rId5"/>
    <p:sldId id="278" r:id="rId6"/>
    <p:sldId id="28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0" autoAdjust="0"/>
  </p:normalViewPr>
  <p:slideViewPr>
    <p:cSldViewPr snapToGrid="0" snapToObjects="1">
      <p:cViewPr varScale="1">
        <p:scale>
          <a:sx n="98" d="100"/>
          <a:sy n="98" d="100"/>
        </p:scale>
        <p:origin x="-128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4-29T16:08:55.77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1,'114'37,"-59"-19,-5-6,6-12,6 0,21 0,-2 0,19 0,-50 0,1 0,0 0,0 0,5 1,-1-2,-3-1,-1-1,2 3,0-1,43-4,-1 5,-10 0,-2 0,-4 0,-5 0,-2 0,-4 0,-1 0,-5 0,5 0,-10 0,4 0,-5 0,0 0,-4 5,-2 1,-5 5,-1 1,-4-1,4 0,-4 0,5 1,5-1,1 0,5-5,5-1,7-5,0 0,10 0,-4 0,4 0,-4 0,-2 0,-9 5,3-3,-4 8,6-9,-1 9,5-9,2 4,15-5,-3 0,9 0,0 0,-14 0,6 0,-18 0,8 0,-8 0,8 0,-8 0,8 0,-3 0,10 0,5 0,3 0,-3 0,0 0,-9 0,-6-5,-8-1,-10 0,-5 1,4 0,-4 3,5-3,6 0,0-1,0-5,5 5,-10-4,4 3,-10 1,-6 1,-6 5,-5 0,-6 0,0 0,-6 0,-4 0,-2 0,0-5,-3 4,-47 11,-17 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5.4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79 24575,'66'-6'0,"3"1"0,9 5 0,16-5-1425,-2-1 1425,-36 0 0,-1 1 0,43-2 0,-46-2 0,1-2 0,43-7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5.6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24575,'0'109'0,"0"-51"0,0-8 0,0-19 0,5 8 0,1-12 0,10-9 0,12 3 0,7-4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5.7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6.0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203 0 24575,'-77'75'0,"12"-9"0,32-21 0,15-1 0,8-4 0,10 5 0,0 0 0,0 5 0,0-4 0,0 4 0,15-5 0,9-5 0,26-12 0,12-11 0,27-22 0,8-8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6.5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1 270 24575,'76'25'0,"4"-5"0,-23-20 0,0 0 0,3-5 0,-8-11 0,-1-8 0,-6-9 0,-12-6 0,-10 4 0,-12-4 0,-6 10 0,-5 2 0,0 10 0,-25 0 0,-11 6 0,-21 0 0,-10 5 0,15 1 0,2 5 0,16 0 0,12 15 0,6 13 0,9 23 0,2 22 0,5 2 0,5 13 0,12-13 0,16-2 0,8-17 0,9-11 0,5-16 0,-2-13 0,18-11 0,-2-5 0,24-5 0,-44-11 0,0-4 0,63-29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8.7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1034 1 24575,'-88'0'0,"37"3"0,2 4 0,-16 15 0,-29 13-1091,47-11 0,-2 2 1091,-9 2 0,-1 0 0,1-2 0,1 1 0,-3 5 0,3 1 0,9-7 0,5 0 700,-30 30-700,28-1 360,23 2-360,12 5 0,20 5 0,32 1 0,-7-33 0,5-3 8,9-4 0,6-3-8,12 1 0,3-4 0,-2-10 0,1-5 0,7-2 0,1-5 0,-5-8 0,-1-5 0,-4-6 0,-3-3 0,60-30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9.3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80 630 24575,'-31'91'0,"6"-3"0,25-14 0,0-1 0,0-16 0,0-7 0,0-21 0,0-23 0,0-34 0,-5-29 0,-1-28 0,3 35 0,0-1-425,0-4 1,1-2 424,1-5 0,2 0 0,2 2 0,4 0 0,2-2 0,4 2 0,6 7 0,2 4-159,25-36 159,9 18 0,2 23 0,0 15 0,9 13 0,-3 11 0,9 5 0,4 0 0,3 0 0,-3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9.8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1 383 24575,'80'31'0,"2"-6"0,-3-45 0,10-10-970,-7-21 970,0-5 0,-25-1 0,-7 11 318,-26 3-318,-4 4 161,-19 9-161,4-3 0,-20 16 0,-23 6 491,-26 6-491,-26 5 0,-1 5-527,-4 21 527,15 15 0,13 27 0,17 5 0,21 11 0,13 6 0,11 6 0,25-10 0,10-4 0,41-29 0,15-20 0,-26-21 0,2-9 0,1-10 0,1-6 0,75-12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0.2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506 46 24575,'-87'-25'0,"6"5"0,25 25 0,-1 16 0,-4 14 0,9 21 0,2 12 0,16-5 0,17 8 0,7-18 0,10 2 0,5-30 0,16-5 0,9-20 0,15 0 0,5-20 0,-4-15 0,4-23 0,-10-4 0,-6 11 0,-7 12 0,-10 17 0,0 10 0,-6 7 0,5 5 0,-3 20 0,3 15 0,0 23 0,2 4 0,4-1 0,6-9 0,5-12 0,12-18 0,6-12 0,6-10 0,9-25 0,12-31 0,13-32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0.5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0 24575,'-12'74'0,"2"14"0,10 3-1307,0-29 0,0 3 1307,0 3 0,0 1 0,0 9 0,0 2 0,-1-2 0,2 1 0,3 0 0,2-1 0,-1-8 0,2-3 0,4-4 0,1-3 832,10 35-832,-4-32 430,-7-9-430,-1-35 0,-5-8 0,2-15 0,-2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1.5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0 416 24575,'63'13'0,"-2"-8"0,0-16 0,1-17 0,-4-7 0,-8-15 0,-16-1 0,-12-5 0,-11 10 0,-6-3 0,-15 14 0,-17 6 0,-19 8 0,-17 10 0,-4 5 0,4 1 0,7 5 0,11 5 0,22 11 0,8 18 0,15 17 0,0 16 0,0 12 0,25 6-779,16 5 779,-7-49 0,5-2 0,2-1 0,3-4 0,3-6 0,1-5 0,2-4 0,1-4 0,4-4 0,3-6 0,8-8 0,1-9-840,4-13 0,0-10 840,8-9 0,-5-10 0,-30 5 0,-5-7 0,-1 0 0,70-122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0.7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1 102 24575,'92'31'0,"-44"-16"0,1-5 0,46-10-1170,-39 0 0,2 0 1170,4 0 0,1 0 0,-1-1 0,-1-3 0,-4-6 0,-1-1-11,-3 3 1,0-4-1,-2-15 1,-1-4 0,51-22-1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1.1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1 449 24575,'87'32'0,"-36"-21"0,-1-7 0,26-22 0,14-21-1224,-6-7 1224,-11-10 0,-15 0 400,-10 0-400,-29 0 203,-4 4-203,-15 7 0,-10 12 0,-12 10 621,-18 12-621,-16 6 0,-7 10 0,6 21 0,12 15 0,12 22 0,21 4 0,2 11 0,10-8 0,0 7 0,10-10 0,17 1 0,15-6 0,14-1 0,15-14-658,9-4 658,-27-31 0,5-5-788,5 4 1,4-7 787,15-18 0,3-12 0,-23 2 0,0-4 0,1-5 0,146-100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1.5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1218 0 24575,'-109'18'0,"56"-2"0,2 4 0,-33 21-719,41-9 1,1 4 718,2-3 0,1 2 0,3 4 0,4 0 467,-13 24-467,23-2 238,12-21-238,15-12 0,26-12 0,21-10 0,28-1 0,15-5 194,1 0-194,0 5 0,-16 7 0,-14 15 0,-26 8 0,-17 15 0,-13 6 0,-45 7 0,7-24 0,-8-1-645,-17-4 0,-7-3 645,-9 5 0,-3-1 0,-5-6 0,-4-2-950,-9 2 1,-3-2 949,2-3 0,-2-1 0,26-8 0,-3 0 0,1-2 0,2-1 0,0-1 0,-1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2.3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24575,'31'91'0,"-1"2"0,-23-43 0,-2 0-828,5 1 0,2 2 828,-1 5 0,2 1 0,3-2 0,0-2 0,-4-3 0,0-1 506,21 39-506,-10-13 0,5-19 281,-11-14-281,-1-11 0,-4-16 0,-1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2.5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68 24575,'79'13'0,"4"-3"0,12-10-1289,-37-5 0,2 0 1289,5 1 0,1 0 0,-3-4 0,0 0 0,1 2 0,-2 1 15,-10 2 0,-2 0 0,1-7 0,-1 0 0,45-9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3.1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1 24575,'-6'78'0,"1"1"0,5 10 0,10 2-668,-2-38 1,2 0 667,-2-2 0,2 0 0,6 3 0,-1-2 0,-1 40 272,12-9-272,-13-15 260,3-17-260,-10-13 0,-1-15 0,0-17 674,7-27-674,5-25 129,11-18-129,0-3 0,6 6 0,0 14 0,-6 14 0,10 16 0,-8 12 0,8 5 0,1 15 0,-4 14 0,4 17 0,-5 10 0,-6 1 0,5-6 0,-10-6 0,15 3 0,-3-11 0,10 1 0,5-5 0,6-9 0,6 3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3.2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24575,'32'87'0,"-2"-5"0,-19-20 0,6-5 0,16-8 0,2-4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3.5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3.9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315 1 24575,'-76'0'0,"16"0"0,23 0 0,23 5 0,-1 1 0,15 5 0,0 1 0,0-1 0,20 0 0,0 0 0,23 5 0,-3-3 0,0 8 0,-6-3 0,-6 9 0,-11-3 0,-1-2 0,-10 4 0,-1-12 0,-5 12 0,-5-8 0,-16-1 0,-14 0 0,-11-6 0,-9 0 0,4-5 0,5-1 0,7-5 0,12 0 0,9 0 0,-3-15 0,4-3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4.7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719 4 24575,'-181'-1'0,"97"-1"0,12 5 0,16 24 0,10-7 0,12 12 0,18-9 0,11 4 0,5-8 0,10 12 0,27-17 0,22 7 0,26-15 0,10-1 0,-4-5 0,-1 0 0,-16 0 0,-18 0 0,-23 5 0,-11-4 0,-16 9 0,-6-3 0,-26 4 0,-11-5 0,-29 4 0,-7-9 0,-17 4-579,-6-5 579,5 0 0,-3 0 0,19 0 0,8 0 0,7 0 0,23 0 0,5 10 0,18 3 0,3 9 0,-3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09.3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57 1652 24575,'6'64'0,"-1"6"0,-5-18 0,0 15 0,-5 0 0,4-3 0,-4-8 0,5-12 0,0-21 0,-5-7 0,-1-11 0,-5-5 0,0-24 0,4-23 0,2-33 0,0-16-400,5 43 0,-1 0 400,-2 2 0,1 0 0,2 0 0,0 1 0,0-40 0,10 11 0,13 17 0,16 12 0,23 16 0,6 12 0,21 10 0,-39 13 0,1 3 0,63 9 0</inkml:trace>
  <inkml:trace contextRef="#ctx0" brushRef="#br0" timeOffset="500">1147 1484 24575,'-112'0'0,"59"1"0,5 3 0,-9 12 0,-4 18 0,-1 7 0,4 9 0,8-5 0,17 0 0,10 0 0,12-5 0,6-7 0,5-5 0,10-16 0,13-2 0,16-10 0,18-15 0,0-13 0,4-28 0,-15-3 0,-2-7 0,-15 19 0,-7 9 0,-10 15 0,-2 7 0,-4 10 0,10 1 0,-4 25 0,20 15 0,-12 17 0,22 19 0,-7-2 0,10 5 0,5-7 0,1-11 0,5-16 0,5-17 0,-3-13 0,3-15 0,15-47 0,5-15 0</inkml:trace>
  <inkml:trace contextRef="#ctx0" brushRef="#br0" timeOffset="792">1709 1 24575,'-13'84'0,"3"10"0,10-39 0,0 3-1798,0 10 0,0 4 1798,4 10 0,2 4 0,2 4 0,2 2-578,-1-23 0,0 0 0,1-1 578,4 23 0,1-3 0,1-1 0,1-2 123,-3-11 0,0-3-123,1-12 0,-1-3 0,9 39 0,-2-29 0,-9-36 0,3-10 0,-7-20 0</inkml:trace>
  <inkml:trace contextRef="#ctx0" brushRef="#br0" timeOffset="999">1495 1315 24575,'79'32'0,"-26"-17"0,3-5 0,3-10 0,3-5-1250,5-5 0,3-2 1250,5 4 0,-1-4 0,-13-6 0,-1-1 0,1 8 0,0-2 0,-2-9 0,-2-3 0,57-23 0</inkml:trace>
  <inkml:trace contextRef="#ctx0" brushRef="#br0" timeOffset="1191">2765 1315 24575,'25'88'0,"-5"8"0,-20-26 0,0 18 0,5-8 0,-4-11 0,14-19 0,3-28 0,10-12 0</inkml:trace>
  <inkml:trace contextRef="#ctx0" brushRef="#br0" timeOffset="1365">2439 574 24575,'0'0'0</inkml:trace>
  <inkml:trace contextRef="#ctx0" brushRef="#br0" timeOffset="1749">3147 1169 24575,'56'106'0,"-30"-56"0,-7-3 0,-19 9 0,10 10 0,2-7 0,11 2 0,4-11 0,-3-10 0,4-12 0,-6-11 0,-4-12 0,-2-5 0,0 0 0,-4 0 0,10-25 0,-10-7 0,4-29 0,-9-1 0,3-11 0,-9 5 0,4-5 0,0 11 0,-4-4 0,9 13 0,-9-2 0,9 15 0,-3 12 0,9 2 0,6 18 0,17-2 0,17 30 0,13 5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5.1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68 1 24575,'-37'50'0,"7"6"0,30 11 0,0 12 0,0 11-749,0 1 749,4-39 0,2 1 0,1 39 0,3-42 0,2 0 0,5 40 0,1-10 0,3-3 184,-9-19-184,4-3 0,-9-15 0,3-7 0,1-10 0,6-7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5.3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46 24575,'109'19'0,"-50"-11"0,2-1 0,-3-6 0,2-2-1432,10 1 0,1 0 1432,5 0 0,1 0 0,-3 0 0,-1 0 0,0-1 0,-1-3 0,-4-10 0,-1-4 0,67-24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5.8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0 405 24575,'0'69'0,"0"2"0,5-8 0,1-6 0,5-2 0,1-25 0,-6-4 0,-1-30 0,-5-28 0,0-22 0,0-29 0,0-7 0,0-1 0,0 1 0,0 6 0,10 15 0,7 8 0,22 21 0,12 3 0,17 18 0,5 3 0,11 11 0,-4 5 0,-1 0 0,-2 20 0,-3 5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6.1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1 393 24575,'0'88'0,"0"-7"0,5-25 0,16-5 0,9-1 0,10-15 0,4-7 0,1-17 0,1-6 0,9-10 0,-4-21 0,-5-16 0,-2-25 0,-11-7 0,-14-4 0,1-1 0,-19 5 0,4-3 0,-5 8 0,-5 2 0,-21-4 0,-10 2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6.5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427 13 24575,'-75'-13'0,"4"28"0,15 16 0,0 26 0,4-6 0,7 4 0,12-14 0,10 8 0,12-14 0,6 3 0,5 1 0,25-4 0,11 4 0,42-11 0,3-10-383,-30-12 0,3-2 383,-3-2 0,0-4 0,8-10 0,-1-6 0,1-6 0,-4-10 0,-4-20 0,-5-9 0,42-80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6.8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 0 24575,'-19'71'0,"9"24"0,11-41 0,4 2-1185,7 8 1,2 1 1184,0-1 0,2 0 0,6-4 0,1 0 0,0 4 0,-1-1 0,1-5 0,-1-2 26,-2-4 1,0-2-27,2-1 0,0-4 553,13 19-553,-2-9 0,-5-32 0,-11-8 0,-5-15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7.0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80 24575,'118'37'0,"-55"-20"0,2-4 0,1-11 0,2-4-1130,6-2 1,0-2 1129,-1 0 0,1-5 0,4-13 0,-1-6 0,70-35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7.4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1 382 24575,'19'63'0,"6"-7"0,-13-1 0,15-9 0,12-1 0,-3-16 0,18-13 0,-8-11 0,10-5 0,6-5 0,-5-26 0,4-12 0,-5-24 0,-4-1 0,-13 1 0,-6 5 0,-16 5 0,-5 7 0,-7 0 0,-5 4 0,0 1 0,-15 7 0,6 14 0,-7 3 0,11 9 0,10 6 0,1 1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7.8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124 438 24575,'6'75'0,"-1"-4"0,-5-25 0,0-7 0,0-16 0,0-7 0,-5-10 0,-1-16 0,-15-24 0,2-23 0,-13-12 0,13-18 0,-2 11 0,15-18 0,1 24 0,5-1 0,0 20 0,10 11 0,12 13 0,18 10 0,11 11 0,10 1 0,17 15 0,8 3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28.3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0 524 24575,'64'0'0,"1"-5"0,-14-17 0,10-18 0,-3-17 0,-2-10 0,-6-1 0,-20 11 0,-4 2 0,-15 15 0,-4-4 0,-2 19 0,-30-1 0,-12 15 0,-30 5 0,-2 6 0,2 21 0,11 24 0,11 18 0,16 26-834,13 7 834,12-40 0,3 1 0,1-3 0,5 0 0,5 3 0,6-3 0,7-6 0,5-5 0,7-3 0,5-6 0,8-3 0,4-7 0,5-10 0,3-4 0,5 0 0,1-5-821,9-12 0,1-6 821,3-4 0,0-6 0,1-10 0,-2-8 0,-3-9 0,-2-6 0,65-64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00.3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2247 248 24575,'44'91'0,"-18"-20"0,-2-15 0,-5-5 0,14 5 0,6 11 0,-4 1 0,9 11 0,-4 5-890,5 0 890,-21-39 0,1 0 0,1 0 0,0 0 0,1 5 0,2 0 0,1-1 0,1-1 0,0 3 0,0 0 0,3-4 0,0 0 0,-1 1 0,1-1 0,0-1 0,0-1 0,2 0 0,0 0 0,-4 0 0,0-1 0,1-4 0,0 0 0,-7 4 0,-1 0 0,25 31 0,-10 8 0,4-10 78,-9-4-78,-2 2 0,0-13 0,-10-2 0,0-6 0,-2-20 667,-8 1-667,3-24 145,-10-2-145,-11-21 0,-27-23 0,-16-13 0</inkml:trace>
  <inkml:trace contextRef="#ctx0" brushRef="#br0" timeOffset="1758">2124 147 24575,'6'88'0,"-1"-3"0,-10-24 0,-6 3 0,-7 3 0,-4-1 0,-1-3 0,-4 4 0,8-4 0,-7-2 0,8 0 0,1-4 0,1 0 0,9-7 0,-3-10 0,9-2 0,-4-4 0,5-5 0,0-7 0,-5-11 0,4-11 0,-4-16 0,5-18 0,0-12 0,0-15 0,0-11 0,0-3 0,0-14 0,0 4 0,0-5 0,0 5 0,0-3 0,0 13 0,0-2 0,0 9 0,5 11 0,-4 2 0,4 15 0,0 1 0,1 10 0,6 12 0,-6 2 0,4 9 0,1-1 0,7 2 0,9 5 0,7 0 0,6 0 0,10 0 0,6 0 0,11 0 0,2 0 0,13 0 0,-2 0 0,5 0 0,4 0 0,-14 0 0,2 0 0,-15 0 0,-5 0 0,-12 0 0,-17 5 0,-7-3 0,-9 8 0,-6-4 0,-6 10 0,-16 2 0,-8 4 0,-20 6 0,-2 5 0,-15 7 0,-6 10 0,-7 6-366,32-28 1,0 2 365,5 5 0,-1 1 0,-3-4 0,0 0 0,-28 40 0,2-10 0,6 0 0,10-6 0,11-10 0,2-7 0,19-12 0,3-4 0,11-6 731,5-1-731,0-4 0,0-1 0,0 0 0,0 0 0,-5-5 0,-1-1 0,-5-5 0,-5-20 0,-2-4 0</inkml:trace>
  <inkml:trace contextRef="#ctx0" brushRef="#br0" timeOffset="5808">236 3349 24575,'0'117'0,"0"-62"0,0-3 0,0 31 0,5-2-806,0-27 1,1 2 805,0-5 0,1 1 0,4 7 0,-1 0 0,-3-3 0,-1 0 0,2-2 0,0-1 361,-2 38-361,4-3 0,-4-30 305,1 2-305,-2-25 0,-5-7 0,5-17 204,6-11 0,21-61 0,9-19 1</inkml:trace>
  <inkml:trace contextRef="#ctx0" brushRef="#br0" timeOffset="6532">0 3247 24575,'118'-82'0,"-58"43"0,-3 3 0,18-9 0,13 10 0,-8-2 0,4 18 0,-15-2 0,-3 15 0,-10 1 0,-15 5 0,-3 10 0,-21 12 0,-6 13 0,-6 15 0,-10 6 0,-21 7 0,-10-1 0,-30-1 0,-3-5-411,28-27 1,-2-2 410,-41 25 0,-6-12 0,5 2-51,6-22 51,12 6 0,16-15 0,12 1 0,21-1 0,8 0 818,10 0-818,0 11 54,20 1-54,10 16 0,27 6 0,10 1 0,12 9-669,5-4 669,-38-23 0,-2 0 0,-1 0 0,-1 1 0,3 1 0,-1 1 0,31 31 0,-36-29 0,-1 2 0,25 32-258,-2-5 258,-15 0 0,-2-11 0,-16-6 0,-5-12 0,-7-10 660,-5-7-660,1-10 0,-1-6 0,0-6 0</inkml:trace>
  <inkml:trace contextRef="#ctx0" brushRef="#br0" timeOffset="7058">1191 4101 24575,'63'38'0,"-7"-8"0,9-30 0,-7 0 0,15 0 0,-6-15 0,-9-4 0,-3-15 0,-16 6 0,-10-5 0,-13 14 0,-11-7 0,-5 9 0,0-1 0,0-3 0,-20 8 0,-10-3 0,-31 10 0,-7 1 0,-6 5 0,2 10 0,4 17 0,6 15 0,6 24 0,11 2 0,11 11 0,11 5 0,12-4 0,6-2 0,5-15 0,20-8 0,15-20 0,33-8 0,6-16 0,20-11-209,-44-12 0,1-7 1,6-9-1,0-6 1,66-59-1</inkml:trace>
  <inkml:trace contextRef="#ctx0" brushRef="#br0" timeOffset="7507">2427 3764 24575,'-125'38'0,"67"-18"0,5 0 0,2-3 0,1 12 0,15-1 0,8-5 0,15-2 0,7-3 0,5-1 0,25-1 0,11-9 0,32 3 0,6 1 0,-1 1 0,0 10 0,-21 0 0,-8 12 0,-22 6 0,-6 5 0,-9 5 0,-2-4 0,-15 4 0,-13-5 0,-12-10 0,-10 2 0,0-18 0,0 2 0,1-15 0,9-1 0,2-5 0,16 0 0,-20-35 0,1-8 0</inkml:trace>
  <inkml:trace contextRef="#ctx0" brushRef="#br0" timeOffset="7875">2955 2719 24575,'6'96'0,"-1"-1"0,-5 5-976,0-49 0,0 1 976,0 10 0,0 3 0,2 0 0,1 1 0,0 1 0,1 2 0,3 8 0,2 0 0,-3-13 0,0 0 0,4 9 0,1-2 0,-2-13 0,0-3 0,0-3 0,-1-3 629,9 30-629,-6-18 0,-5-21 0,-6-12 0,-6-12 0</inkml:trace>
  <inkml:trace contextRef="#ctx0" brushRef="#br0" timeOffset="8110">2640 3877 24575,'62'25'0,"10"-6"0,18-19-1046,-37 0 1,1 0 1045,8 0 0,0 0 0,0 0 0,1 0 0,-2 2 0,1 1 0,7 4 0,0 3 0,68 13 0</inkml:trace>
  <inkml:trace contextRef="#ctx0" brushRef="#br0" timeOffset="8600">4124 3798 24575,'-127'0'0,"67"3"0,6 4 0,-3 10 0,-5 17 0,0 11 0,0 6 0,11 10 0,6 2 0,12 9 0,15 2 0,8 4 0,10-4 0,0-1 0,5-11 0,16-11 0,9-12 0,20-17 0,6-10 0,7-7 0,-1-20 0,-1-24 0,-14-20 0,-4-29 0,-14 6 0,-7-6 0,-5 14 0,-11 7 0,-1 6 0,-10 14 0,-16 9 0,-9 15 0,-15 7 0,0 10 0,5 1 0,11 5 0,18 25 0,12 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3.5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69 382 24575,'6'93'0,"-1"4"0,-5-7-936,0-33 1,0 3 935,0 0 0,0 1 0,0 6 0,0 0 0,0-7 0,0-2 0,0-1 0,0-1 234,0-5 1,0-1-235,0 35 341,0-13-341,0-16 0,0-16 0,0-12 953,0-12-953,-5-10 108,-1-1-108,-10-5 0,3-20 0,2-30 0,1-41 0,7 26 0,0-5-856,0-5 0,0-3 856,0-6 0,1-1 0,1 3 0,2 1 0,-1 6 0,0 2-490,0 3 1,0 2 489,-1 8 0,2 1 0,3 5 0,2 1 0,1-37 0,19 18 0,-7 15 0,18 13 1622,-2 5-1622,15 15 1069,2-2-1069,19 13 0,4 2 0,14 6-534,6 5 534,-4 0 0,-1 20 0,-16 5 0,-8 30-93,-30 3 93,-4 19 0,-26-2 0,-1 8 0,-25-9 0,-15-11 0,-23-9 0,-4-19 0,-9-2 0,7-16 530,-8-5-530,9-7 97,7-5-97,11 0 0,7 0 0,14 0 0,-17-5 0,4-2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4.0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79 428 24575,'-18'92'0,"3"-5"0,10-14 0,3 1 0,-8 4 0,9-9 0,-9-8 0,9-16 0,-4-16 0,0-13 0,4-16 0,-4-36 0,5-28 0,0 13 0,0-5-440,-1-6 0,2-1 440,0 1 0,3-1 0,4-4 0,5 2 0,0 9 0,4 2 0,4 0 0,3 2-96,26-32 96,1 22 0,0 12 0,4 21 0,1 13 0,7 11 0,9 5 0,4 4 0,3-1 0,-3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4.5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484 231 24575,'-101'-31'0,"11"6"0,40 35 0,-1 7 0,5 17 0,2 1 0,5 9 0,14 1 0,-1 6 0,20 5 0,1 0 0,5 0 0,0 0 0,10-9 0,17-9 0,15-15 0,14-12 0,-5-16 0,4-37 0,-9-28-487,-22 18 1,-3-4 486,0-2 0,-3-2 0,-8 0 0,-2 1-89,3 7 0,-2 2 89,-2-34 0,-1 33 0,-1 14 0,-5 19 0,0 37 964,0 18-964,0 37 0,0 4 0,0 6 0,5-9 0,1 2 187,10-19-187,7-3 0,10-15 0,17-2 0,3-14 0,28 12 0,0-6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4.8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270 0 24575,'-96'39'0,"12"11"0,51 2 0,9 14 0,3-3 0,15-1 0,1 4 0,10-13 0,16-8 0,19-13 0,27-14 0,13-7-749,20-6 749,-47-11 0,1-3 0,5-1 0,1-4 0,63-26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9T16:09:15.1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91 1 24575,'-50'91'0,"10"-2"0,40-1-1000,0 9 1000,0-47 0,0 2 0,0 3 0,0 1 0,2-2 0,1-1 0,2 1 0,1 0 0,2-3 0,2-1 0,12 45 0,1-10 0,-6-7 328,5-15-328,-10-23 0,2-15 0,-3-18 0,3-2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6AFF6-E305-3B41-8ECF-5FB89323E0E6}" type="datetimeFigureOut">
              <a:rPr lang="en-US" smtClean="0"/>
              <a:t>5/1/18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E52BD-2C33-0944-B1F3-ADE5EAC25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Recognizing I’m-licit bias is important to address equity.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E52BD-2C33-0944-B1F3-ADE5EAC25C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36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E52BD-2C33-0944-B1F3-ADE5EAC25C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94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 a school leader what can you do.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E52BD-2C33-0944-B1F3-ADE5EAC25C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2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5/1/18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FB24C-5E4B-8546-AE98-C52CA35B8C39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0F0B4-A633-1647-9986-0FAA13E01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FB24C-5E4B-8546-AE98-C52CA35B8C39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0F0B4-A633-1647-9986-0FAA13E01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900">
                <a:solidFill>
                  <a:srgbClr val="D93E2B"/>
                </a:solidFill>
              </a:rPr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56930230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QAO Corporate: 2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762000" y="1000125"/>
            <a:ext cx="8382000" cy="0"/>
          </a:xfrm>
          <a:prstGeom prst="line">
            <a:avLst/>
          </a:prstGeom>
          <a:noFill/>
          <a:ln w="9525">
            <a:solidFill>
              <a:srgbClr val="9C003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229600" cy="941696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33393" y="1470370"/>
            <a:ext cx="7753350" cy="4056062"/>
          </a:xfrm>
          <a:prstGeom prst="rect">
            <a:avLst/>
          </a:prstGeom>
        </p:spPr>
        <p:txBody>
          <a:bodyPr/>
          <a:lstStyle>
            <a:lvl4pPr>
              <a:buClr>
                <a:srgbClr val="9C003F"/>
              </a:buClr>
              <a:buFont typeface="Wingdings" pitchFamily="2" charset="2"/>
              <a:buChar char="§"/>
              <a:defRPr/>
            </a:lvl4pPr>
            <a:lvl5pPr>
              <a:buClr>
                <a:srgbClr val="9C003F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38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QAO Corporate: Title, Sub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762000" y="774700"/>
            <a:ext cx="8382000" cy="0"/>
          </a:xfrm>
          <a:prstGeom prst="line">
            <a:avLst/>
          </a:prstGeom>
          <a:noFill/>
          <a:ln w="9525">
            <a:solidFill>
              <a:srgbClr val="9C003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9026"/>
            <a:ext cx="8229600" cy="530087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33393" y="1708909"/>
            <a:ext cx="7753350" cy="4056062"/>
          </a:xfrm>
          <a:prstGeom prst="rect">
            <a:avLst/>
          </a:prstGeom>
        </p:spPr>
        <p:txBody>
          <a:bodyPr/>
          <a:lstStyle>
            <a:lvl4pPr>
              <a:buClr>
                <a:srgbClr val="9C003F"/>
              </a:buClr>
              <a:buFont typeface="Wingdings" pitchFamily="2" charset="2"/>
              <a:buChar char="§"/>
              <a:defRPr/>
            </a:lvl4pPr>
            <a:lvl5pPr>
              <a:buClr>
                <a:srgbClr val="9C003F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971800" y="838200"/>
            <a:ext cx="6070600" cy="50330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33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900">
                <a:solidFill>
                  <a:srgbClr val="D93E2B"/>
                </a:solidFill>
              </a:rP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27413606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0CAA9-3A2B-9946-9440-E5A0E4879982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B00D3D-6E82-5341-94C5-10BCE2336A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5/1/18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B07655-6213-9C4D-82B8-3BBA490BE538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E2008-9166-E941-BA37-858CE5CB55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FB24C-5E4B-8546-AE98-C52CA35B8C39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0F0B4-A633-1647-9986-0FAA13E01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FB24C-5E4B-8546-AE98-C52CA35B8C39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0F0B4-A633-1647-9986-0FAA13E01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FB24C-5E4B-8546-AE98-C52CA35B8C39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0F0B4-A633-1647-9986-0FAA13E01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FB24C-5E4B-8546-AE98-C52CA35B8C39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FB24C-5E4B-8546-AE98-C52CA35B8C39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0F0B4-A633-1647-9986-0FAA13E01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A0F0B4-A633-1647-9986-0FAA13E01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7DFB24C-5E4B-8546-AE98-C52CA35B8C39}" type="datetimeFigureOut">
              <a:rPr lang="en-US" smtClean="0"/>
              <a:pPr>
                <a:defRPr/>
              </a:pPr>
              <a:t>5/1/18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24" r:id="rId1"/>
    <p:sldLayoutId id="2147485025" r:id="rId2"/>
    <p:sldLayoutId id="2147485026" r:id="rId3"/>
    <p:sldLayoutId id="2147485027" r:id="rId4"/>
    <p:sldLayoutId id="2147485028" r:id="rId5"/>
    <p:sldLayoutId id="2147485029" r:id="rId6"/>
    <p:sldLayoutId id="2147485030" r:id="rId7"/>
    <p:sldLayoutId id="2147485031" r:id="rId8"/>
    <p:sldLayoutId id="2147485032" r:id="rId9"/>
    <p:sldLayoutId id="2147485033" r:id="rId10"/>
    <p:sldLayoutId id="2147485034" r:id="rId11"/>
    <p:sldLayoutId id="2147485035" r:id="rId12"/>
    <p:sldLayoutId id="2147484600" r:id="rId13"/>
    <p:sldLayoutId id="2147484601" r:id="rId14"/>
    <p:sldLayoutId id="2147485036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mplicit.harvard.edu/implic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4.png"/><Relationship Id="rId21" Type="http://schemas.openxmlformats.org/officeDocument/2006/relationships/customXml" Target="../ink/ink10.xml"/><Relationship Id="rId42" Type="http://schemas.openxmlformats.org/officeDocument/2006/relationships/image" Target="../media/image22.png"/><Relationship Id="rId47" Type="http://schemas.openxmlformats.org/officeDocument/2006/relationships/customXml" Target="../ink/ink23.xml"/><Relationship Id="rId63" Type="http://schemas.openxmlformats.org/officeDocument/2006/relationships/image" Target="../media/image32.png"/><Relationship Id="rId68" Type="http://schemas.openxmlformats.org/officeDocument/2006/relationships/customXml" Target="../ink/ink34.xml"/><Relationship Id="rId16" Type="http://schemas.openxmlformats.org/officeDocument/2006/relationships/image" Target="../media/image9.png"/><Relationship Id="rId11" Type="http://schemas.openxmlformats.org/officeDocument/2006/relationships/customXml" Target="../ink/ink5.xml"/><Relationship Id="rId24" Type="http://schemas.openxmlformats.org/officeDocument/2006/relationships/image" Target="../media/image13.png"/><Relationship Id="rId32" Type="http://schemas.openxmlformats.org/officeDocument/2006/relationships/image" Target="../media/image17.png"/><Relationship Id="rId37" Type="http://schemas.openxmlformats.org/officeDocument/2006/relationships/customXml" Target="../ink/ink18.xml"/><Relationship Id="rId40" Type="http://schemas.openxmlformats.org/officeDocument/2006/relationships/image" Target="../media/image21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40.png"/><Relationship Id="rId5" Type="http://schemas.openxmlformats.org/officeDocument/2006/relationships/customXml" Target="../ink/ink2.xml"/><Relationship Id="rId61" Type="http://schemas.openxmlformats.org/officeDocument/2006/relationships/image" Target="../media/image31.png"/><Relationship Id="rId19" Type="http://schemas.openxmlformats.org/officeDocument/2006/relationships/customXml" Target="../ink/ink9.xml"/><Relationship Id="rId14" Type="http://schemas.openxmlformats.org/officeDocument/2006/relationships/image" Target="../media/image8.png"/><Relationship Id="rId22" Type="http://schemas.openxmlformats.org/officeDocument/2006/relationships/image" Target="../media/image12.png"/><Relationship Id="rId27" Type="http://schemas.openxmlformats.org/officeDocument/2006/relationships/customXml" Target="../ink/ink13.xml"/><Relationship Id="rId30" Type="http://schemas.openxmlformats.org/officeDocument/2006/relationships/image" Target="../media/image16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5.png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5.png"/><Relationship Id="rId77" Type="http://schemas.openxmlformats.org/officeDocument/2006/relationships/image" Target="../media/image39.png"/><Relationship Id="rId8" Type="http://schemas.openxmlformats.org/officeDocument/2006/relationships/image" Target="../media/image5.png"/><Relationship Id="rId51" Type="http://schemas.openxmlformats.org/officeDocument/2006/relationships/customXml" Target="../ink/ink25.xml"/><Relationship Id="rId72" Type="http://schemas.openxmlformats.org/officeDocument/2006/relationships/customXml" Target="../ink/ink36.xml"/><Relationship Id="rId3" Type="http://schemas.openxmlformats.org/officeDocument/2006/relationships/customXml" Target="../ink/ink1.xml"/><Relationship Id="rId12" Type="http://schemas.openxmlformats.org/officeDocument/2006/relationships/image" Target="../media/image7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0.png"/><Relationship Id="rId46" Type="http://schemas.openxmlformats.org/officeDocument/2006/relationships/image" Target="../media/image24.png"/><Relationship Id="rId59" Type="http://schemas.openxmlformats.org/officeDocument/2006/relationships/image" Target="../media/image30.png"/><Relationship Id="rId67" Type="http://schemas.openxmlformats.org/officeDocument/2006/relationships/image" Target="../media/image34.png"/><Relationship Id="rId20" Type="http://schemas.openxmlformats.org/officeDocument/2006/relationships/image" Target="../media/image11.png"/><Relationship Id="rId41" Type="http://schemas.openxmlformats.org/officeDocument/2006/relationships/customXml" Target="../ink/ink20.xml"/><Relationship Id="rId54" Type="http://schemas.openxmlformats.org/officeDocument/2006/relationships/image" Target="../media/image28.png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5.png"/><Relationship Id="rId36" Type="http://schemas.openxmlformats.org/officeDocument/2006/relationships/image" Target="../media/image19.png"/><Relationship Id="rId49" Type="http://schemas.openxmlformats.org/officeDocument/2006/relationships/customXml" Target="../ink/ink24.xml"/><Relationship Id="rId57" Type="http://schemas.openxmlformats.org/officeDocument/2006/relationships/image" Target="../media/image29.png"/><Relationship Id="rId10" Type="http://schemas.openxmlformats.org/officeDocument/2006/relationships/image" Target="../media/image6.png"/><Relationship Id="rId31" Type="http://schemas.openxmlformats.org/officeDocument/2006/relationships/customXml" Target="../ink/ink15.xml"/><Relationship Id="rId44" Type="http://schemas.openxmlformats.org/officeDocument/2006/relationships/image" Target="../media/image23.png"/><Relationship Id="rId52" Type="http://schemas.openxmlformats.org/officeDocument/2006/relationships/image" Target="../media/image27.png"/><Relationship Id="rId60" Type="http://schemas.openxmlformats.org/officeDocument/2006/relationships/customXml" Target="../ink/ink30.xml"/><Relationship Id="rId65" Type="http://schemas.openxmlformats.org/officeDocument/2006/relationships/image" Target="../media/image33.png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4" Type="http://schemas.openxmlformats.org/officeDocument/2006/relationships/image" Target="../media/image310.png"/><Relationship Id="rId9" Type="http://schemas.openxmlformats.org/officeDocument/2006/relationships/customXml" Target="../ink/ink4.xml"/><Relationship Id="rId13" Type="http://schemas.openxmlformats.org/officeDocument/2006/relationships/customXml" Target="../ink/ink6.xml"/><Relationship Id="rId18" Type="http://schemas.openxmlformats.org/officeDocument/2006/relationships/image" Target="../media/image10.png"/><Relationship Id="rId39" Type="http://schemas.openxmlformats.org/officeDocument/2006/relationships/customXml" Target="../ink/ink19.xml"/><Relationship Id="rId34" Type="http://schemas.openxmlformats.org/officeDocument/2006/relationships/image" Target="../media/image18.png"/><Relationship Id="rId50" Type="http://schemas.openxmlformats.org/officeDocument/2006/relationships/image" Target="../media/image26.png"/><Relationship Id="rId55" Type="http://schemas.openxmlformats.org/officeDocument/2006/relationships/customXml" Target="../ink/ink27.xml"/><Relationship Id="rId76" Type="http://schemas.openxmlformats.org/officeDocument/2006/relationships/customXml" Target="../ink/ink38.xml"/><Relationship Id="rId7" Type="http://schemas.openxmlformats.org/officeDocument/2006/relationships/customXml" Target="../ink/ink3.xml"/><Relationship Id="rId71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29" Type="http://schemas.openxmlformats.org/officeDocument/2006/relationships/customXml" Target="../ink/ink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-4EDhdAHrO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6FCBF-6C72-D74E-9254-2CFE191A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Implicit Bias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FC6EE-622F-F643-AEF6-8358F34DE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all hold implicit bias (Harvard study)</a:t>
            </a:r>
          </a:p>
          <a:p>
            <a:r>
              <a:rPr lang="en-CA" dirty="0"/>
              <a:t>99.6% of our actions and thoughts are unconscious</a:t>
            </a:r>
          </a:p>
          <a:p>
            <a:r>
              <a:rPr lang="en-CA" dirty="0"/>
              <a:t>Our bias is intrinsically linked to our own experiences. Take a look around. </a:t>
            </a:r>
          </a:p>
          <a:p>
            <a:endParaRPr lang="en-CA" dirty="0"/>
          </a:p>
          <a:p>
            <a:r>
              <a:rPr lang="en-CA" dirty="0">
                <a:hlinkClick r:id="rId3"/>
              </a:rPr>
              <a:t>Implicit Bias Test</a:t>
            </a:r>
            <a:endParaRPr lang="en-CA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B0185D-92DB-8C4B-B660-5360810B99D4}"/>
              </a:ext>
            </a:extLst>
          </p:cNvPr>
          <p:cNvSpPr/>
          <p:nvPr/>
        </p:nvSpPr>
        <p:spPr>
          <a:xfrm>
            <a:off x="1182415" y="4242238"/>
            <a:ext cx="5528878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0" i="0" dirty="0">
                <a:solidFill>
                  <a:srgbClr val="000000"/>
                </a:solidFill>
                <a:effectLst/>
                <a:latin typeface="univers" panose="020F0502020204030204" pitchFamily="34" charset="0"/>
              </a:rPr>
              <a:t>“Inequity is like body odour, we can smell everyone else, but it is always difficult to smell your own”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77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DF17D-5E55-FF43-9079-785E28659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address inequity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23DA2-2A50-6946-A691-5E62C388A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pPr marL="571500" indent="-457200">
              <a:buFont typeface="+mj-lt"/>
              <a:buAutoNum type="arabicPeriod"/>
            </a:pPr>
            <a:r>
              <a:rPr lang="en-CA" dirty="0"/>
              <a:t>Refuse to let it be buried (Training)</a:t>
            </a:r>
          </a:p>
          <a:p>
            <a:pPr marL="571500" indent="-457200">
              <a:buFont typeface="+mj-lt"/>
              <a:buAutoNum type="arabicPeriod"/>
            </a:pPr>
            <a:r>
              <a:rPr lang="en-CA" dirty="0"/>
              <a:t>Mitigate effects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CA" dirty="0"/>
              <a:t>Slow down in decision making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CA" dirty="0"/>
              <a:t>Structures and Support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A065235-8914-2045-8AC3-2FF405AC5907}"/>
                  </a:ext>
                </a:extLst>
              </p14:cNvPr>
              <p14:cNvContentPartPr/>
              <p14:nvPr/>
            </p14:nvContentPartPr>
            <p14:xfrm>
              <a:off x="1590996" y="3331635"/>
              <a:ext cx="2311920" cy="73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A065235-8914-2045-8AC3-2FF405AC59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36996" y="3223995"/>
                <a:ext cx="2419560" cy="28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2C47E16-43B2-2546-93DF-51069EADD494}"/>
                  </a:ext>
                </a:extLst>
              </p14:cNvPr>
              <p14:cNvContentPartPr/>
              <p14:nvPr/>
            </p14:nvContentPartPr>
            <p14:xfrm>
              <a:off x="5651796" y="5034435"/>
              <a:ext cx="433080" cy="2451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2C47E16-43B2-2546-93DF-51069EADD49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42796" y="5025795"/>
                <a:ext cx="450720" cy="26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Ink 25">
                <a:extLst>
                  <a:ext uri="{FF2B5EF4-FFF2-40B4-BE49-F238E27FC236}">
                    <a16:creationId xmlns:a16="http://schemas.microsoft.com/office/drawing/2014/main" id="{766AEC30-0D05-A445-A80E-377C6064F56B}"/>
                  </a:ext>
                </a:extLst>
              </p14:cNvPr>
              <p14:cNvContentPartPr/>
              <p14:nvPr/>
            </p14:nvContentPartPr>
            <p14:xfrm>
              <a:off x="4098396" y="4589475"/>
              <a:ext cx="1355400" cy="785160"/>
            </p14:xfrm>
          </p:contentPart>
        </mc:Choice>
        <mc:Fallback xmlns="">
          <p:pic>
            <p:nvPicPr>
              <p:cNvPr id="24" name="Ink 25">
                <a:extLst>
                  <a:ext uri="{FF2B5EF4-FFF2-40B4-BE49-F238E27FC236}">
                    <a16:creationId xmlns:a16="http://schemas.microsoft.com/office/drawing/2014/main" id="{766AEC30-0D05-A445-A80E-377C6064F56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89756" y="4580835"/>
                <a:ext cx="1373040" cy="80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5" name="Ink 26">
                <a:extLst>
                  <a:ext uri="{FF2B5EF4-FFF2-40B4-BE49-F238E27FC236}">
                    <a16:creationId xmlns:a16="http://schemas.microsoft.com/office/drawing/2014/main" id="{85A59FC2-3B0B-3F43-84EC-7AC7A74D0A05}"/>
                  </a:ext>
                </a:extLst>
              </p14:cNvPr>
              <p14:cNvContentPartPr/>
              <p14:nvPr/>
            </p14:nvContentPartPr>
            <p14:xfrm>
              <a:off x="2432316" y="3756435"/>
              <a:ext cx="1484640" cy="1676880"/>
            </p14:xfrm>
          </p:contentPart>
        </mc:Choice>
        <mc:Fallback xmlns="">
          <p:pic>
            <p:nvPicPr>
              <p:cNvPr id="25" name="Ink 26">
                <a:extLst>
                  <a:ext uri="{FF2B5EF4-FFF2-40B4-BE49-F238E27FC236}">
                    <a16:creationId xmlns:a16="http://schemas.microsoft.com/office/drawing/2014/main" id="{85A59FC2-3B0B-3F43-84EC-7AC7A74D0A0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23316" y="3747437"/>
                <a:ext cx="1502280" cy="1694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D3BCABBB-08D3-EE47-BED8-8B2BFDBDC3BD}"/>
                  </a:ext>
                </a:extLst>
              </p14:cNvPr>
              <p14:cNvContentPartPr/>
              <p14:nvPr/>
            </p14:nvContentPartPr>
            <p14:xfrm>
              <a:off x="1198236" y="5714115"/>
              <a:ext cx="348480" cy="60300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D3BCABBB-08D3-EE47-BED8-8B2BFDBDC3B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89596" y="5705115"/>
                <a:ext cx="366120" cy="62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D87231FA-C422-6548-91FC-FB2E57CE9804}"/>
                  </a:ext>
                </a:extLst>
              </p14:cNvPr>
              <p14:cNvContentPartPr/>
              <p14:nvPr/>
            </p14:nvContentPartPr>
            <p14:xfrm>
              <a:off x="1663716" y="5689635"/>
              <a:ext cx="263520" cy="37872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D87231FA-C422-6548-91FC-FB2E57CE980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654716" y="5680995"/>
                <a:ext cx="281160" cy="3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9BE840C6-37F7-AF48-BD83-716825F7F8DC}"/>
                  </a:ext>
                </a:extLst>
              </p14:cNvPr>
              <p14:cNvContentPartPr/>
              <p14:nvPr/>
            </p14:nvContentPartPr>
            <p14:xfrm>
              <a:off x="1995276" y="5764515"/>
              <a:ext cx="279360" cy="27180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9BE840C6-37F7-AF48-BD83-716825F7F8D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86636" y="5755515"/>
                <a:ext cx="297000" cy="28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03861BF2-03BC-6945-BDC6-477716C011A3}"/>
                  </a:ext>
                </a:extLst>
              </p14:cNvPr>
              <p14:cNvContentPartPr/>
              <p14:nvPr/>
            </p14:nvContentPartPr>
            <p14:xfrm>
              <a:off x="2367516" y="5835435"/>
              <a:ext cx="239040" cy="20268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03861BF2-03BC-6945-BDC6-477716C011A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358876" y="5826435"/>
                <a:ext cx="256680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CBE4FE97-060C-E14F-9A05-666734725E3B}"/>
                  </a:ext>
                </a:extLst>
              </p14:cNvPr>
              <p14:cNvContentPartPr/>
              <p14:nvPr/>
            </p14:nvContentPartPr>
            <p14:xfrm>
              <a:off x="2844516" y="5503515"/>
              <a:ext cx="61200" cy="46548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CBE4FE97-060C-E14F-9A05-666734725E3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835876" y="5494875"/>
                <a:ext cx="78840" cy="48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1F1DAC35-7A16-C344-830B-21D9EB105809}"/>
                  </a:ext>
                </a:extLst>
              </p14:cNvPr>
              <p14:cNvContentPartPr/>
              <p14:nvPr/>
            </p14:nvContentPartPr>
            <p14:xfrm>
              <a:off x="2715276" y="5738235"/>
              <a:ext cx="291600" cy="2880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1F1DAC35-7A16-C344-830B-21D9EB10580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706636" y="5729595"/>
                <a:ext cx="309240" cy="4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E9DAF8D0-7597-8740-ACBF-B2C261855782}"/>
                  </a:ext>
                </a:extLst>
              </p14:cNvPr>
              <p14:cNvContentPartPr/>
              <p14:nvPr/>
            </p14:nvContentPartPr>
            <p14:xfrm>
              <a:off x="3180396" y="5754435"/>
              <a:ext cx="32760" cy="133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E9DAF8D0-7597-8740-ACBF-B2C261855782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171756" y="5745795"/>
                <a:ext cx="50400" cy="1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8D19B348-DDD0-6041-95BF-94FB42E23156}"/>
                  </a:ext>
                </a:extLst>
              </p14:cNvPr>
              <p14:cNvContentPartPr/>
              <p14:nvPr/>
            </p14:nvContentPartPr>
            <p14:xfrm>
              <a:off x="3071316" y="5544195"/>
              <a:ext cx="360" cy="3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8D19B348-DDD0-6041-95BF-94FB42E2315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062316" y="553519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66F3B610-3301-2D45-BBB5-6A90F29F4D9B}"/>
                  </a:ext>
                </a:extLst>
              </p14:cNvPr>
              <p14:cNvContentPartPr/>
              <p14:nvPr/>
            </p14:nvContentPartPr>
            <p14:xfrm>
              <a:off x="3362556" y="5730315"/>
              <a:ext cx="121680" cy="2289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66F3B610-3301-2D45-BBB5-6A90F29F4D9B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353556" y="5721315"/>
                <a:ext cx="139320" cy="24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F0AC1800-7EF0-F44B-94EF-45174B0DE2BD}"/>
                  </a:ext>
                </a:extLst>
              </p14:cNvPr>
              <p14:cNvContentPartPr/>
              <p14:nvPr/>
            </p14:nvContentPartPr>
            <p14:xfrm>
              <a:off x="3556596" y="5738235"/>
              <a:ext cx="315720" cy="22680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F0AC1800-7EF0-F44B-94EF-45174B0DE2B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3547956" y="5729595"/>
                <a:ext cx="33336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65714D4E-DB29-314B-9DAB-E941E277B32B}"/>
                  </a:ext>
                </a:extLst>
              </p14:cNvPr>
              <p14:cNvContentPartPr/>
              <p14:nvPr/>
            </p14:nvContentPartPr>
            <p14:xfrm>
              <a:off x="4385676" y="5709795"/>
              <a:ext cx="380520" cy="324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65714D4E-DB29-314B-9DAB-E941E277B32B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377036" y="5701155"/>
                <a:ext cx="398160" cy="34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6A8AA05E-AC9D-D947-9CF0-9DEAFCD8873C}"/>
                  </a:ext>
                </a:extLst>
              </p14:cNvPr>
              <p14:cNvContentPartPr/>
              <p14:nvPr/>
            </p14:nvContentPartPr>
            <p14:xfrm>
              <a:off x="4902996" y="5548155"/>
              <a:ext cx="259560" cy="39528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6A8AA05E-AC9D-D947-9CF0-9DEAFCD8873C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894356" y="5539515"/>
                <a:ext cx="277200" cy="41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949AAED9-302F-9846-85F1-DAD26D9188E1}"/>
                  </a:ext>
                </a:extLst>
              </p14:cNvPr>
              <p14:cNvContentPartPr/>
              <p14:nvPr/>
            </p14:nvContentPartPr>
            <p14:xfrm>
              <a:off x="5210796" y="5653275"/>
              <a:ext cx="235080" cy="27144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949AAED9-302F-9846-85F1-DAD26D9188E1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202156" y="5644635"/>
                <a:ext cx="252720" cy="2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295C99DE-267B-B446-A7ED-18E68F2CB46A}"/>
                  </a:ext>
                </a:extLst>
              </p14:cNvPr>
              <p14:cNvContentPartPr/>
              <p14:nvPr/>
            </p14:nvContentPartPr>
            <p14:xfrm>
              <a:off x="5538396" y="5657235"/>
              <a:ext cx="340200" cy="19044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295C99DE-267B-B446-A7ED-18E68F2CB46A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529756" y="5648595"/>
                <a:ext cx="357840" cy="20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057E01BA-DECF-4E44-A6DA-B666FCA42FB1}"/>
                  </a:ext>
                </a:extLst>
              </p14:cNvPr>
              <p14:cNvContentPartPr/>
              <p14:nvPr/>
            </p14:nvContentPartPr>
            <p14:xfrm>
              <a:off x="5950956" y="5305515"/>
              <a:ext cx="45000" cy="53712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057E01BA-DECF-4E44-A6DA-B666FCA42FB1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941956" y="5296515"/>
                <a:ext cx="62640" cy="55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8B446112-40B5-8543-8ECD-86DD5E8AB61B}"/>
                  </a:ext>
                </a:extLst>
              </p14:cNvPr>
              <p14:cNvContentPartPr/>
              <p14:nvPr/>
            </p14:nvContentPartPr>
            <p14:xfrm>
              <a:off x="5829636" y="5653275"/>
              <a:ext cx="384480" cy="5724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8B446112-40B5-8543-8ECD-86DD5E8AB61B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820996" y="5644635"/>
                <a:ext cx="402120" cy="7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D79FCB72-3BB7-5244-87AE-92C48E1BCD95}"/>
                  </a:ext>
                </a:extLst>
              </p14:cNvPr>
              <p14:cNvContentPartPr/>
              <p14:nvPr/>
            </p14:nvContentPartPr>
            <p14:xfrm>
              <a:off x="6120876" y="5556435"/>
              <a:ext cx="501840" cy="29160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D79FCB72-3BB7-5244-87AE-92C48E1BCD95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6112236" y="5547435"/>
                <a:ext cx="519480" cy="30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ED2951BB-091C-2B42-A66A-3487C2A5B635}"/>
                  </a:ext>
                </a:extLst>
              </p14:cNvPr>
              <p14:cNvContentPartPr/>
              <p14:nvPr/>
            </p14:nvContentPartPr>
            <p14:xfrm>
              <a:off x="6386196" y="5491635"/>
              <a:ext cx="463320" cy="441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ED2951BB-091C-2B42-A66A-3487C2A5B635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6377196" y="5482635"/>
                <a:ext cx="480960" cy="45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29053AC9-F9EB-1B41-9224-B69C8BC7FD7C}"/>
                  </a:ext>
                </a:extLst>
              </p14:cNvPr>
              <p14:cNvContentPartPr/>
              <p14:nvPr/>
            </p14:nvContentPartPr>
            <p14:xfrm>
              <a:off x="2226036" y="6235755"/>
              <a:ext cx="113760" cy="38052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29053AC9-F9EB-1B41-9224-B69C8BC7FD7C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2217036" y="6227115"/>
                <a:ext cx="131400" cy="39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C4BF60A0-0660-6949-95FA-4118E9DEE170}"/>
                  </a:ext>
                </a:extLst>
              </p14:cNvPr>
              <p14:cNvContentPartPr/>
              <p14:nvPr/>
            </p14:nvContentPartPr>
            <p14:xfrm>
              <a:off x="2153316" y="6413595"/>
              <a:ext cx="380520" cy="3276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C4BF60A0-0660-6949-95FA-4118E9DEE17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2144316" y="6404955"/>
                <a:ext cx="39816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FCA709F4-FB3A-FD4B-9513-CC4286DDF58B}"/>
                  </a:ext>
                </a:extLst>
              </p14:cNvPr>
              <p14:cNvContentPartPr/>
              <p14:nvPr/>
            </p14:nvContentPartPr>
            <p14:xfrm>
              <a:off x="2549676" y="6102195"/>
              <a:ext cx="348120" cy="41688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FCA709F4-FB3A-FD4B-9513-CC4286DDF58B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2540676" y="6093555"/>
                <a:ext cx="365760" cy="43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25EFBA46-7FD6-164A-B77F-910B9A7EDBE9}"/>
                  </a:ext>
                </a:extLst>
              </p14:cNvPr>
              <p14:cNvContentPartPr/>
              <p14:nvPr/>
            </p14:nvContentPartPr>
            <p14:xfrm>
              <a:off x="3002556" y="6458235"/>
              <a:ext cx="56880" cy="13788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25EFBA46-7FD6-164A-B77F-910B9A7EDBE9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2993556" y="6449235"/>
                <a:ext cx="74520" cy="15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87AC58AB-3C82-E24B-A896-663274A9B4F9}"/>
                  </a:ext>
                </a:extLst>
              </p14:cNvPr>
              <p14:cNvContentPartPr/>
              <p14:nvPr/>
            </p14:nvContentPartPr>
            <p14:xfrm>
              <a:off x="2974116" y="6203355"/>
              <a:ext cx="360" cy="36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87AC58AB-3C82-E24B-A896-663274A9B4F9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965476" y="619471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793DF8D6-43A8-2C44-A523-C5C622798614}"/>
                  </a:ext>
                </a:extLst>
              </p14:cNvPr>
              <p14:cNvContentPartPr/>
              <p14:nvPr/>
            </p14:nvContentPartPr>
            <p14:xfrm>
              <a:off x="3245196" y="6361035"/>
              <a:ext cx="137880" cy="12996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793DF8D6-43A8-2C44-A523-C5C622798614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236556" y="6352395"/>
                <a:ext cx="15552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41909CE5-55A3-F849-8076-A8743CBFC3DA}"/>
                  </a:ext>
                </a:extLst>
              </p14:cNvPr>
              <p14:cNvContentPartPr/>
              <p14:nvPr/>
            </p14:nvContentPartPr>
            <p14:xfrm>
              <a:off x="3965196" y="6319275"/>
              <a:ext cx="318240" cy="12708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41909CE5-55A3-F849-8076-A8743CBFC3DA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956196" y="6310635"/>
                <a:ext cx="335880" cy="14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1CEB97C0-9299-954E-8101-95AFEA8E4718}"/>
                  </a:ext>
                </a:extLst>
              </p14:cNvPr>
              <p14:cNvContentPartPr/>
              <p14:nvPr/>
            </p14:nvContentPartPr>
            <p14:xfrm>
              <a:off x="4422036" y="6069795"/>
              <a:ext cx="61200" cy="43308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1CEB97C0-9299-954E-8101-95AFEA8E4718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413396" y="6061155"/>
                <a:ext cx="78840" cy="45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E3217E76-31F5-8E42-86EE-980182018207}"/>
                  </a:ext>
                </a:extLst>
              </p14:cNvPr>
              <p14:cNvContentPartPr/>
              <p14:nvPr/>
            </p14:nvContentPartPr>
            <p14:xfrm>
              <a:off x="4292796" y="6312435"/>
              <a:ext cx="433080" cy="2916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E3217E76-31F5-8E42-86EE-980182018207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283796" y="6303795"/>
                <a:ext cx="450720" cy="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25B8CB49-49C9-AA4E-9A56-F56F6B68B9C2}"/>
                  </a:ext>
                </a:extLst>
              </p14:cNvPr>
              <p14:cNvContentPartPr/>
              <p14:nvPr/>
            </p14:nvContentPartPr>
            <p14:xfrm>
              <a:off x="4786356" y="6223515"/>
              <a:ext cx="251280" cy="2793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25B8CB49-49C9-AA4E-9A56-F56F6B68B9C2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777356" y="6214875"/>
                <a:ext cx="268920" cy="2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32B2EC36-75F4-7547-8EF5-64C7A526E737}"/>
                  </a:ext>
                </a:extLst>
              </p14:cNvPr>
              <p14:cNvContentPartPr/>
              <p14:nvPr/>
            </p14:nvContentPartPr>
            <p14:xfrm>
              <a:off x="5109636" y="6159075"/>
              <a:ext cx="182520" cy="28764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32B2EC36-75F4-7547-8EF5-64C7A526E737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5100996" y="6150075"/>
                <a:ext cx="200160" cy="3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3B4906EC-968D-594B-BE94-8A4F831B5B29}"/>
                  </a:ext>
                </a:extLst>
              </p14:cNvPr>
              <p14:cNvContentPartPr/>
              <p14:nvPr/>
            </p14:nvContentPartPr>
            <p14:xfrm>
              <a:off x="5441556" y="6304155"/>
              <a:ext cx="303840" cy="19584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3B4906EC-968D-594B-BE94-8A4F831B5B29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432556" y="6295155"/>
                <a:ext cx="32148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BDA4A0AB-FF23-C241-A1DD-3265413584E8}"/>
                  </a:ext>
                </a:extLst>
              </p14:cNvPr>
              <p14:cNvContentPartPr/>
              <p14:nvPr/>
            </p14:nvContentPartPr>
            <p14:xfrm>
              <a:off x="5887956" y="6005355"/>
              <a:ext cx="146520" cy="44928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BDA4A0AB-FF23-C241-A1DD-3265413584E8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5879316" y="5996355"/>
                <a:ext cx="164160" cy="4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3395F718-F530-B247-A364-B79D731A31A9}"/>
                  </a:ext>
                </a:extLst>
              </p14:cNvPr>
              <p14:cNvContentPartPr/>
              <p14:nvPr/>
            </p14:nvContentPartPr>
            <p14:xfrm>
              <a:off x="5845836" y="6191115"/>
              <a:ext cx="352080" cy="5400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3395F718-F530-B247-A364-B79D731A31A9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5837196" y="6182475"/>
                <a:ext cx="36972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520A1914-966C-854D-BBE5-C31D6062FE43}"/>
                  </a:ext>
                </a:extLst>
              </p14:cNvPr>
              <p14:cNvContentPartPr/>
              <p14:nvPr/>
            </p14:nvContentPartPr>
            <p14:xfrm>
              <a:off x="6314916" y="6110475"/>
              <a:ext cx="255240" cy="25128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520A1914-966C-854D-BBE5-C31D6062FE43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306276" y="6101475"/>
                <a:ext cx="27288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A975FA22-C7DC-9B4A-B3CE-AD5A0C1988FE}"/>
                  </a:ext>
                </a:extLst>
              </p14:cNvPr>
              <p14:cNvContentPartPr/>
              <p14:nvPr/>
            </p14:nvContentPartPr>
            <p14:xfrm>
              <a:off x="6776076" y="6090315"/>
              <a:ext cx="125640" cy="25740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A975FA22-C7DC-9B4A-B3CE-AD5A0C1988FE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767436" y="6081315"/>
                <a:ext cx="143280" cy="27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E07FD1BA-5804-A247-9084-D86D88B51BFD}"/>
                  </a:ext>
                </a:extLst>
              </p14:cNvPr>
              <p14:cNvContentPartPr/>
              <p14:nvPr/>
            </p14:nvContentPartPr>
            <p14:xfrm>
              <a:off x="7030956" y="6015075"/>
              <a:ext cx="477720" cy="32616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E07FD1BA-5804-A247-9084-D86D88B51BFD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021956" y="6006435"/>
                <a:ext cx="495360" cy="34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036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D1AA-09E6-DF46-BC49-3F63EB8F4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Social Architecture - Positive School Culture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DB47A-B7DD-C646-AFE6-81FB7B698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Social Architecture is intentional design of culture of school climate</a:t>
            </a:r>
          </a:p>
          <a:p>
            <a:r>
              <a:rPr lang="en-CA" dirty="0"/>
              <a:t>Involves a restorative mindset where concentration is on relationships within the school community rather than as individuals</a:t>
            </a:r>
          </a:p>
          <a:p>
            <a:r>
              <a:rPr lang="en-CA" dirty="0"/>
              <a:t>Focus is shifted from teachers as authority to teachers as human beings and members of the school community</a:t>
            </a:r>
          </a:p>
          <a:p>
            <a:r>
              <a:rPr lang="en-CA" dirty="0"/>
              <a:t>Intentional design of 9 elements of RP with an emphasis on ownership, voice, belonging and learning 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6B888C-A2C3-3C48-9EC7-55A5F925977B}"/>
              </a:ext>
            </a:extLst>
          </p:cNvPr>
          <p:cNvSpPr/>
          <p:nvPr/>
        </p:nvSpPr>
        <p:spPr>
          <a:xfrm>
            <a:off x="2037693" y="5058103"/>
            <a:ext cx="4459014" cy="15252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CA" b="0" i="0" dirty="0">
                <a:solidFill>
                  <a:srgbClr val="000000"/>
                </a:solidFill>
                <a:effectLst/>
                <a:latin typeface="univers" panose="020F0502020204030204" pitchFamily="34" charset="0"/>
              </a:rPr>
            </a:br>
            <a:r>
              <a:rPr lang="en-CA" b="0" i="0" dirty="0">
                <a:solidFill>
                  <a:srgbClr val="000000"/>
                </a:solidFill>
                <a:effectLst/>
                <a:latin typeface="univers" panose="020F0502020204030204" pitchFamily="34" charset="0"/>
              </a:rPr>
              <a:t>“It’s not what is on the wall, its what exists in the hall. 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E02DB-CF72-1247-AEA0-EC6CCCDD8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does this intentional design of social architecture look like?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499BA-368C-BE42-B35F-80839335B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19363"/>
            <a:ext cx="7620000" cy="2806944"/>
          </a:xfrm>
        </p:spPr>
        <p:txBody>
          <a:bodyPr/>
          <a:lstStyle/>
          <a:p>
            <a:r>
              <a:rPr lang="en-CA" dirty="0"/>
              <a:t>Listening</a:t>
            </a:r>
          </a:p>
          <a:p>
            <a:r>
              <a:rPr lang="en-CA" dirty="0"/>
              <a:t>Be a part of positive affect (music, joke Thursday, Smile on a Student, Standing desk in the hall)</a:t>
            </a:r>
          </a:p>
          <a:p>
            <a:r>
              <a:rPr lang="en-CA" dirty="0"/>
              <a:t>Being Present: 10,10,10</a:t>
            </a:r>
          </a:p>
          <a:p>
            <a:r>
              <a:rPr lang="en-CA" dirty="0"/>
              <a:t>Always ask yourself: What lurks in the shadows?</a:t>
            </a:r>
          </a:p>
          <a:p>
            <a:r>
              <a:rPr lang="en-CA" dirty="0"/>
              <a:t>Transformative disciplinary decisions, not a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80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5FA1B-0DA2-EC41-9308-D1461961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Nail in the 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DF59E-BFCA-BA40-B082-CD942D73D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CA" dirty="0">
                <a:solidFill>
                  <a:srgbClr val="C00000"/>
                </a:solidFill>
              </a:rPr>
              <a:t>What is the most important way to address this inequity within the school culture?</a:t>
            </a:r>
          </a:p>
          <a:p>
            <a:pPr marL="114300" indent="0">
              <a:buNone/>
            </a:pPr>
            <a:r>
              <a:rPr lang="en-CA" dirty="0"/>
              <a:t>Your role is not to fix; SIMPLY LISTEN</a:t>
            </a:r>
          </a:p>
          <a:p>
            <a:endParaRPr lang="en-CA" dirty="0"/>
          </a:p>
          <a:p>
            <a:r>
              <a:rPr lang="en-US" dirty="0">
                <a:hlinkClick r:id="rId2"/>
              </a:rPr>
              <a:t>It’s not the Nail!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7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44454-4381-3141-A828-084921509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A place at the table. </a:t>
            </a:r>
            <a:endParaRPr lang="en-US" i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A946E2-3D15-1544-9CE3-802FB49EB6F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620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en-CA" sz="3600" dirty="0">
                <a:solidFill>
                  <a:srgbClr val="C00000"/>
                </a:solidFill>
                <a:latin typeface="univers" panose="020F0502020204030204" pitchFamily="34" charset="0"/>
              </a:rPr>
              <a:t>It’s not only inviting them to the table. We</a:t>
            </a:r>
            <a:r>
              <a:rPr lang="en-CA" sz="3600" b="0" i="0" dirty="0">
                <a:solidFill>
                  <a:srgbClr val="C00000"/>
                </a:solidFill>
                <a:effectLst/>
                <a:latin typeface="univers" panose="020F0502020204030204" pitchFamily="34" charset="0"/>
              </a:rPr>
              <a:t> need to give them a place at the table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060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224</TotalTime>
  <Words>622</Words>
  <Application>Microsoft Office PowerPoint</Application>
  <PresentationFormat>On-screen Show (4:3)</PresentationFormat>
  <Paragraphs>61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Implicit Bias</vt:lpstr>
      <vt:lpstr>How to address inequity</vt:lpstr>
      <vt:lpstr>Social Architecture - Positive School Culture</vt:lpstr>
      <vt:lpstr>What does this intentional design of social architecture look like?</vt:lpstr>
      <vt:lpstr>Nail in the Head</vt:lpstr>
      <vt:lpstr>A place at the table.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Equity Through Restorative Practice</dc:title>
  <dc:creator>Template</dc:creator>
  <cp:lastModifiedBy>Template</cp:lastModifiedBy>
  <cp:revision>23</cp:revision>
  <dcterms:created xsi:type="dcterms:W3CDTF">2017-12-05T14:53:14Z</dcterms:created>
  <dcterms:modified xsi:type="dcterms:W3CDTF">2018-05-01T17:28:15Z</dcterms:modified>
</cp:coreProperties>
</file>