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6"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7102475" cy="9388475"/>
  <p:embeddedFontLst>
    <p:embeddedFont>
      <p:font typeface="Calibri" panose="020F0502020204030204" pitchFamily="34" charset="0"/>
      <p:regular r:id="rId22"/>
      <p:bold r:id="rId23"/>
      <p:italic r:id="rId24"/>
      <p:boldItalic r:id="rId25"/>
    </p:embeddedFont>
    <p:embeddedFont>
      <p:font typeface="Caveat" panose="020B0604020202020204" charset="0"/>
      <p:regular r:id="rId26"/>
      <p:bold r:id="rId27"/>
    </p:embeddedFont>
    <p:embeddedFont>
      <p:font typeface="Century Gothic" panose="020B0502020202020204" pitchFamily="34" charset="0"/>
      <p:regular r:id="rId28"/>
      <p:bold r:id="rId29"/>
      <p:italic r:id="rId30"/>
      <p:boldItalic r:id="rId31"/>
    </p:embeddedFont>
    <p:embeddedFont>
      <p:font typeface="Georgia" panose="02040502050405020303" pitchFamily="18" charset="0"/>
      <p:regular r:id="rId32"/>
      <p:bold r:id="rId33"/>
      <p:italic r:id="rId34"/>
      <p:boldItalic r:id="rId35"/>
    </p:embeddedFont>
    <p:embeddedFont>
      <p:font typeface="Quattrocento Sans" panose="020B0604020202020204" charset="0"/>
      <p:regular r:id="rId36"/>
      <p:bold r:id="rId37"/>
      <p:italic r:id="rId38"/>
      <p:boldItalic r:id="rId39"/>
    </p:embeddedFont>
    <p:embeddedFont>
      <p:font typeface="Roboto" panose="020B0604020202020204"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75" d="100"/>
          <a:sy n="75" d="100"/>
        </p:scale>
        <p:origin x="300" y="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font" Target="fonts/font18.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font" Target="fonts/font21.fntdata"/><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41" Type="http://schemas.openxmlformats.org/officeDocument/2006/relationships/font" Target="fonts/font2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font" Target="fonts/font19.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3" Type="http://schemas.openxmlformats.org/officeDocument/2006/relationships/font" Target="fonts/font2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77739" cy="471054"/>
          </a:xfrm>
          <a:prstGeom prst="rect">
            <a:avLst/>
          </a:prstGeom>
          <a:noFill/>
          <a:ln>
            <a:noFill/>
          </a:ln>
        </p:spPr>
        <p:txBody>
          <a:bodyPr spcFirstLastPara="1" wrap="square" lIns="94225" tIns="47100" rIns="94225" bIns="471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023092" y="0"/>
            <a:ext cx="3077739" cy="471054"/>
          </a:xfrm>
          <a:prstGeom prst="rect">
            <a:avLst/>
          </a:prstGeom>
          <a:noFill/>
          <a:ln>
            <a:noFill/>
          </a:ln>
        </p:spPr>
        <p:txBody>
          <a:bodyPr spcFirstLastPara="1" wrap="square" lIns="94225" tIns="47100" rIns="94225" bIns="471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917422"/>
            <a:ext cx="3077739" cy="471053"/>
          </a:xfrm>
          <a:prstGeom prst="rect">
            <a:avLst/>
          </a:prstGeom>
          <a:noFill/>
          <a:ln>
            <a:noFill/>
          </a:ln>
        </p:spPr>
        <p:txBody>
          <a:bodyPr spcFirstLastPara="1" wrap="square" lIns="94225" tIns="47100" rIns="94225" bIns="471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023092" y="8917422"/>
            <a:ext cx="3077739" cy="471053"/>
          </a:xfrm>
          <a:prstGeom prst="rect">
            <a:avLst/>
          </a:prstGeom>
          <a:noFill/>
          <a:ln>
            <a:noFill/>
          </a:ln>
        </p:spPr>
        <p:txBody>
          <a:bodyPr spcFirstLastPara="1" wrap="square" lIns="94225" tIns="47100" rIns="94225" bIns="471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p1:notes"/>
          <p:cNvSpPr txBox="1">
            <a:spLocks noGrp="1"/>
          </p:cNvSpPr>
          <p:nvPr>
            <p:ph type="body" idx="1"/>
          </p:nvPr>
        </p:nvSpPr>
        <p:spPr>
          <a:xfrm>
            <a:off x="710248" y="4459526"/>
            <a:ext cx="5681980" cy="4224814"/>
          </a:xfrm>
          <a:prstGeom prst="rect">
            <a:avLst/>
          </a:prstGeom>
          <a:noFill/>
          <a:ln>
            <a:noFill/>
          </a:ln>
        </p:spPr>
        <p:txBody>
          <a:bodyPr spcFirstLastPara="1" wrap="square" lIns="94200" tIns="94200" rIns="94200" bIns="942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11: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2" name="Google Shape;362;p11:notes"/>
          <p:cNvSpPr txBox="1">
            <a:spLocks noGrp="1"/>
          </p:cNvSpPr>
          <p:nvPr>
            <p:ph type="body" idx="1"/>
          </p:nvPr>
        </p:nvSpPr>
        <p:spPr>
          <a:xfrm>
            <a:off x="710248" y="4459526"/>
            <a:ext cx="5681980" cy="4224814"/>
          </a:xfrm>
          <a:prstGeom prst="rect">
            <a:avLst/>
          </a:prstGeom>
          <a:noFill/>
          <a:ln>
            <a:noFill/>
          </a:ln>
        </p:spPr>
        <p:txBody>
          <a:bodyPr spcFirstLastPara="1" wrap="square" lIns="94200" tIns="94200" rIns="94200" bIns="942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12: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9" name="Google Shape;369;p12:notes"/>
          <p:cNvSpPr txBox="1">
            <a:spLocks noGrp="1"/>
          </p:cNvSpPr>
          <p:nvPr>
            <p:ph type="body" idx="1"/>
          </p:nvPr>
        </p:nvSpPr>
        <p:spPr>
          <a:xfrm>
            <a:off x="710248" y="4459526"/>
            <a:ext cx="5681980" cy="4224814"/>
          </a:xfrm>
          <a:prstGeom prst="rect">
            <a:avLst/>
          </a:prstGeom>
          <a:noFill/>
          <a:ln>
            <a:noFill/>
          </a:ln>
        </p:spPr>
        <p:txBody>
          <a:bodyPr spcFirstLastPara="1" wrap="square" lIns="94200" tIns="94200" rIns="94200" bIns="942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13: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6" name="Google Shape;376;p13:notes"/>
          <p:cNvSpPr txBox="1">
            <a:spLocks noGrp="1"/>
          </p:cNvSpPr>
          <p:nvPr>
            <p:ph type="body" idx="1"/>
          </p:nvPr>
        </p:nvSpPr>
        <p:spPr>
          <a:xfrm>
            <a:off x="710248" y="4459526"/>
            <a:ext cx="5681980" cy="4224814"/>
          </a:xfrm>
          <a:prstGeom prst="rect">
            <a:avLst/>
          </a:prstGeom>
          <a:noFill/>
          <a:ln>
            <a:noFill/>
          </a:ln>
        </p:spPr>
        <p:txBody>
          <a:bodyPr spcFirstLastPara="1" wrap="square" lIns="94200" tIns="94200" rIns="94200" bIns="94200" anchor="t" anchorCtr="0">
            <a:noAutofit/>
          </a:bodyPr>
          <a:lstStyle/>
          <a:p>
            <a:pPr marL="471144" lvl="0" indent="-307552" algn="l" rtl="0">
              <a:lnSpc>
                <a:spcPct val="115000"/>
              </a:lnSpc>
              <a:spcBef>
                <a:spcPts val="0"/>
              </a:spcBef>
              <a:spcAft>
                <a:spcPts val="0"/>
              </a:spcAft>
              <a:buClr>
                <a:schemeClr val="dk1"/>
              </a:buClr>
              <a:buSzPts val="1100"/>
              <a:buFont typeface="Calibri"/>
              <a:buAutoNum type="arabicPeriod"/>
            </a:pPr>
            <a:r>
              <a:rPr lang="en">
                <a:solidFill>
                  <a:schemeClr val="dk1"/>
                </a:solidFill>
              </a:rPr>
              <a:t>OCT Ethical Standards: CARE: includes compassion, acceptance, interest and insight for developing students’ potential. Members express their commitment to students’ well-being and learning through positive influence, professional judgement and empathy in practice.</a:t>
            </a:r>
            <a:endParaRPr>
              <a:solidFill>
                <a:schemeClr val="dk1"/>
              </a:solidFill>
            </a:endParaRPr>
          </a:p>
          <a:p>
            <a:pPr marL="471144" lvl="0" indent="0" algn="l" rtl="0">
              <a:lnSpc>
                <a:spcPct val="115000"/>
              </a:lnSpc>
              <a:spcBef>
                <a:spcPts val="0"/>
              </a:spcBef>
              <a:spcAft>
                <a:spcPts val="0"/>
              </a:spcAft>
              <a:buNone/>
            </a:pPr>
            <a:r>
              <a:rPr lang="en">
                <a:solidFill>
                  <a:schemeClr val="dk1"/>
                </a:solidFill>
              </a:rPr>
              <a:t>RESPECT: includes trust and fair-mindedness. Members honour human dignity, emotional wellness and cognitive development.</a:t>
            </a:r>
            <a:endParaRPr>
              <a:solidFill>
                <a:schemeClr val="dk1"/>
              </a:solidFill>
            </a:endParaRPr>
          </a:p>
          <a:p>
            <a:pPr marL="0" lvl="0" indent="0" algn="l" rtl="0">
              <a:lnSpc>
                <a:spcPct val="115000"/>
              </a:lnSpc>
              <a:spcBef>
                <a:spcPts val="0"/>
              </a:spcBef>
              <a:spcAft>
                <a:spcPts val="0"/>
              </a:spcAft>
              <a:buNone/>
            </a:pPr>
            <a:r>
              <a:rPr lang="en" b="1">
                <a:solidFill>
                  <a:schemeClr val="dk1"/>
                </a:solidFill>
              </a:rPr>
              <a:t>2.  OCT Standards of Practice for the Teaching Profession:</a:t>
            </a:r>
            <a:endParaRPr b="1">
              <a:solidFill>
                <a:schemeClr val="dk1"/>
              </a:solidFill>
            </a:endParaRPr>
          </a:p>
          <a:p>
            <a:pPr marL="471144" lvl="0" indent="0" algn="l" rtl="0">
              <a:lnSpc>
                <a:spcPct val="115000"/>
              </a:lnSpc>
              <a:spcBef>
                <a:spcPts val="0"/>
              </a:spcBef>
              <a:spcAft>
                <a:spcPts val="0"/>
              </a:spcAft>
              <a:buNone/>
            </a:pPr>
            <a:r>
              <a:rPr lang="en">
                <a:solidFill>
                  <a:schemeClr val="dk1"/>
                </a:solidFill>
              </a:rPr>
              <a:t>COMMITMENT TO STUDENTS AND STUDENT LEARNING: Members are dedicated in their care and commitment to students. They treat students equitably and with respect and are sensitive to factors that influence individual student learning. Members facilitate the development of students as contributing citizens of Canadian society. LEADERSHIP IN LEARNING COMMUNITIES: Members promote and participate in the creation of collaborative, safe and supportive learning communities.</a:t>
            </a:r>
            <a:endParaRPr>
              <a:solidFill>
                <a:schemeClr val="dk1"/>
              </a:solidFill>
            </a:endParaRPr>
          </a:p>
          <a:p>
            <a:pPr marL="0" lvl="0" indent="0" algn="l" rtl="0">
              <a:spcBef>
                <a:spcPts val="0"/>
              </a:spcBef>
              <a:spcAft>
                <a:spcPts val="0"/>
              </a:spcAft>
              <a:buNone/>
            </a:pPr>
            <a:r>
              <a:rPr lang="en"/>
              <a:t>3. </a:t>
            </a:r>
            <a:r>
              <a:rPr lang="en" b="1">
                <a:solidFill>
                  <a:schemeClr val="dk1"/>
                </a:solidFill>
              </a:rPr>
              <a:t>Achieving Excellence</a:t>
            </a:r>
            <a:r>
              <a:rPr lang="en">
                <a:solidFill>
                  <a:schemeClr val="dk1"/>
                </a:solidFill>
              </a:rPr>
              <a:t> explicitly acknowledges the significant role that relationships with others and a sense of belonging contributes to the health and success of our students and the role that this play in helping students reach their full potential in the future. Relationships and well-being as an overarching educational goal brings into greater focus the need for strong school communities and encourages educators to implement holistic practices that focus on building relationships and nurturing a sense of belonging for students.</a:t>
            </a:r>
            <a:endParaRPr>
              <a:solidFill>
                <a:schemeClr val="dk1"/>
              </a:solidFill>
            </a:endParaRPr>
          </a:p>
          <a:p>
            <a:pPr marL="0" lvl="0" indent="0" algn="l" rtl="0">
              <a:lnSpc>
                <a:spcPct val="90000"/>
              </a:lnSpc>
              <a:spcBef>
                <a:spcPts val="1031"/>
              </a:spcBef>
              <a:spcAft>
                <a:spcPts val="0"/>
              </a:spcAft>
              <a:buNone/>
            </a:pPr>
            <a:r>
              <a:rPr lang="en">
                <a:solidFill>
                  <a:schemeClr val="dk1"/>
                </a:solidFill>
              </a:rPr>
              <a:t> </a:t>
            </a:r>
            <a:r>
              <a:rPr lang="en" sz="700">
                <a:solidFill>
                  <a:schemeClr val="dk1"/>
                </a:solidFill>
              </a:rPr>
              <a:t> </a:t>
            </a:r>
            <a:r>
              <a:rPr lang="en" b="1">
                <a:solidFill>
                  <a:schemeClr val="dk1"/>
                </a:solidFill>
              </a:rPr>
              <a:t>Ontario Mental Health Strategy (2011), Canada’s National Mental Health Strategy (2012)</a:t>
            </a:r>
            <a:endParaRPr b="1">
              <a:solidFill>
                <a:schemeClr val="dk1"/>
              </a:solidFill>
            </a:endParaRPr>
          </a:p>
          <a:p>
            <a:pPr marL="471144" lvl="0" indent="0" algn="l" rtl="0">
              <a:lnSpc>
                <a:spcPct val="115000"/>
              </a:lnSpc>
              <a:spcBef>
                <a:spcPts val="0"/>
              </a:spcBef>
              <a:spcAft>
                <a:spcPts val="0"/>
              </a:spcAft>
              <a:buNone/>
            </a:pPr>
            <a:r>
              <a:rPr lang="en">
                <a:solidFill>
                  <a:schemeClr val="dk1"/>
                </a:solidFill>
              </a:rPr>
              <a:t> </a:t>
            </a:r>
            <a:endParaRPr>
              <a:solidFill>
                <a:schemeClr val="dk1"/>
              </a:solidFill>
            </a:endParaRPr>
          </a:p>
          <a:p>
            <a:pPr marL="471144" lvl="0" indent="0" algn="l" rtl="0">
              <a:lnSpc>
                <a:spcPct val="115000"/>
              </a:lnSpc>
              <a:spcBef>
                <a:spcPts val="0"/>
              </a:spcBef>
              <a:spcAft>
                <a:spcPts val="0"/>
              </a:spcAft>
              <a:buNone/>
            </a:pPr>
            <a:r>
              <a:rPr lang="en">
                <a:solidFill>
                  <a:schemeClr val="dk1"/>
                </a:solidFill>
              </a:rPr>
              <a:t>Both strategies contend that greater attention to health and well-being of our young people will contribute to enduring benefits to individuals and families as well as longer-term economic benefits to larger sectors such as health, social services and justice systems within our communities. The onset of many mental health disorders occurs during puberty or young adulthood so schools are seen to be well positioned as gatekeepers and providers of early interventions that might address mental health in their initial stages (Open Minds, Healthy Minds: Ontario Mental Health Strategy, 2011, p.8 ).</a:t>
            </a:r>
            <a:endParaRPr>
              <a:solidFill>
                <a:schemeClr val="dk1"/>
              </a:solidFill>
            </a:endParaRPr>
          </a:p>
          <a:p>
            <a:pPr marL="0" lvl="0" indent="0" algn="l" rtl="0">
              <a:lnSpc>
                <a:spcPct val="115000"/>
              </a:lnSpc>
              <a:spcBef>
                <a:spcPts val="0"/>
              </a:spcBef>
              <a:spcAft>
                <a:spcPts val="0"/>
              </a:spcAft>
              <a:buNone/>
            </a:pPr>
            <a:r>
              <a:rPr lang="en" b="1" i="1">
                <a:solidFill>
                  <a:schemeClr val="dk1"/>
                </a:solidFill>
                <a:latin typeface="Times New Roman"/>
                <a:ea typeface="Times New Roman"/>
                <a:cs typeface="Times New Roman"/>
                <a:sym typeface="Times New Roman"/>
              </a:rPr>
              <a:t>PPM 119: Developing and Implementing Equity and Inclusive Education Policies in Ontario Schools </a:t>
            </a:r>
            <a:r>
              <a:rPr lang="en" b="1">
                <a:solidFill>
                  <a:schemeClr val="dk1"/>
                </a:solidFill>
                <a:latin typeface="Times New Roman"/>
                <a:ea typeface="Times New Roman"/>
                <a:cs typeface="Times New Roman"/>
                <a:sym typeface="Times New Roman"/>
              </a:rPr>
              <a:t>(2013)</a:t>
            </a:r>
            <a:endParaRPr b="1">
              <a:solidFill>
                <a:schemeClr val="dk1"/>
              </a:solidFill>
              <a:latin typeface="Times New Roman"/>
              <a:ea typeface="Times New Roman"/>
              <a:cs typeface="Times New Roman"/>
              <a:sym typeface="Times New Roman"/>
            </a:endParaRPr>
          </a:p>
          <a:p>
            <a:pPr marL="471144" lvl="0" indent="0" algn="l" rtl="0">
              <a:lnSpc>
                <a:spcPct val="115000"/>
              </a:lnSpc>
              <a:spcBef>
                <a:spcPts val="0"/>
              </a:spcBef>
              <a:spcAft>
                <a:spcPts val="0"/>
              </a:spcAft>
              <a:buNone/>
            </a:pPr>
            <a:r>
              <a:rPr lang="en">
                <a:solidFill>
                  <a:schemeClr val="dk1"/>
                </a:solidFill>
              </a:rPr>
              <a:t>Identifies that students who feel connected to teachers, to other students, and to the school itself do better academically than students who do not feel the same connections (p.2).</a:t>
            </a:r>
            <a:endParaRPr>
              <a:solidFill>
                <a:schemeClr val="dk1"/>
              </a:solidFill>
            </a:endParaRPr>
          </a:p>
          <a:p>
            <a:pPr marL="0" lvl="0" indent="0" algn="l" rtl="0">
              <a:lnSpc>
                <a:spcPct val="115000"/>
              </a:lnSpc>
              <a:spcBef>
                <a:spcPts val="0"/>
              </a:spcBef>
              <a:spcAft>
                <a:spcPts val="0"/>
              </a:spcAft>
              <a:buNone/>
            </a:pPr>
            <a:r>
              <a:rPr lang="en" b="1">
                <a:solidFill>
                  <a:schemeClr val="dk1"/>
                </a:solidFill>
              </a:rPr>
              <a:t>Finding Common Ground: Character Development in Ontario Schools K-12 (2008)</a:t>
            </a:r>
            <a:endParaRPr b="1">
              <a:solidFill>
                <a:schemeClr val="dk1"/>
              </a:solidFill>
            </a:endParaRPr>
          </a:p>
          <a:p>
            <a:pPr marL="615105" marR="916115" lvl="0" indent="0" algn="l" rtl="0">
              <a:lnSpc>
                <a:spcPct val="99000"/>
              </a:lnSpc>
              <a:spcBef>
                <a:spcPts val="0"/>
              </a:spcBef>
              <a:spcAft>
                <a:spcPts val="0"/>
              </a:spcAft>
              <a:buNone/>
            </a:pPr>
            <a:r>
              <a:rPr lang="en">
                <a:solidFill>
                  <a:schemeClr val="dk1"/>
                </a:solidFill>
              </a:rPr>
              <a:t>The Ministry’s character development initiative direct teachers to "assist in creating a school culture that values caring relationships between teachers and students, fosters a sense of belonging, nurtures democratic principles and encourages student voice in decision-making” (, p. 29). Character must be developed through active participation and supported by dialogue, reflection and action. The Character Development Initiative is grounded in the vision of an education system in which students play a pivotal role, and are actively engaged in their own learning, in the life of the school, and in their communities.</a:t>
            </a:r>
            <a:endParaRPr>
              <a:solidFill>
                <a:schemeClr val="dk1"/>
              </a:solidFill>
            </a:endParaRPr>
          </a:p>
          <a:p>
            <a:pPr marL="471144"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r>
              <a:rPr lang="en" b="1">
                <a:solidFill>
                  <a:schemeClr val="dk1"/>
                </a:solidFill>
              </a:rPr>
              <a:t>urriculum Documents</a:t>
            </a:r>
            <a:endParaRPr b="1">
              <a:solidFill>
                <a:schemeClr val="dk1"/>
              </a:solidFill>
            </a:endParaRPr>
          </a:p>
          <a:p>
            <a:pPr marL="0" lvl="0" indent="0" algn="l" rtl="0">
              <a:lnSpc>
                <a:spcPct val="115000"/>
              </a:lnSpc>
              <a:spcBef>
                <a:spcPts val="0"/>
              </a:spcBef>
              <a:spcAft>
                <a:spcPts val="0"/>
              </a:spcAft>
              <a:buNone/>
            </a:pPr>
            <a:r>
              <a:rPr lang="en" b="1">
                <a:solidFill>
                  <a:schemeClr val="dk1"/>
                </a:solidFill>
              </a:rPr>
              <a:t> </a:t>
            </a:r>
            <a:endParaRPr b="1">
              <a:solidFill>
                <a:schemeClr val="dk1"/>
              </a:solidFill>
            </a:endParaRPr>
          </a:p>
          <a:p>
            <a:pPr marL="418794" lvl="0" indent="0" algn="l" rtl="0">
              <a:lnSpc>
                <a:spcPct val="115000"/>
              </a:lnSpc>
              <a:spcBef>
                <a:spcPts val="0"/>
              </a:spcBef>
              <a:spcAft>
                <a:spcPts val="0"/>
              </a:spcAft>
              <a:buNone/>
            </a:pPr>
            <a:r>
              <a:rPr lang="en">
                <a:solidFill>
                  <a:schemeClr val="dk1"/>
                </a:solidFill>
              </a:rPr>
              <a:t>Direction for educators to build positive relationships with students can be found in most curriculum documents such as the </a:t>
            </a:r>
            <a:r>
              <a:rPr lang="en" b="1">
                <a:solidFill>
                  <a:schemeClr val="dk1"/>
                </a:solidFill>
              </a:rPr>
              <a:t>Social Studies, Grades 1-6 (2013)</a:t>
            </a:r>
            <a:r>
              <a:rPr lang="en">
                <a:solidFill>
                  <a:schemeClr val="dk1"/>
                </a:solidFill>
              </a:rPr>
              <a:t> which states: ‘It is important that teachers create an environment that will foster a sense of community, where all students feel included and appreciated and where their perspectives are treated with respect’ (p. 3).  In a 2013 CBS series edition entitled </a:t>
            </a:r>
            <a:r>
              <a:rPr lang="en" i="1">
                <a:solidFill>
                  <a:schemeClr val="dk1"/>
                </a:solidFill>
              </a:rPr>
              <a:t>Student Voice: Transforming Relationships </a:t>
            </a:r>
            <a:r>
              <a:rPr lang="en">
                <a:solidFill>
                  <a:schemeClr val="dk1"/>
                </a:solidFill>
              </a:rPr>
              <a:t>discusses at length the importance of creating classroom and school-wide environments and that this is best achieved when “the principles and values of pupil voice and participation are threaded through the daily interactions and communications of school life and reflect a coherent and widely supported set of values and principles”.</a:t>
            </a:r>
            <a:endParaRPr>
              <a:solidFill>
                <a:schemeClr val="dk1"/>
              </a:solidFill>
            </a:endParaRPr>
          </a:p>
          <a:p>
            <a:pPr marL="235572" lvl="0" indent="0" algn="l" rtl="0">
              <a:lnSpc>
                <a:spcPct val="115000"/>
              </a:lnSpc>
              <a:spcBef>
                <a:spcPts val="0"/>
              </a:spcBef>
              <a:spcAft>
                <a:spcPts val="0"/>
              </a:spcAft>
              <a:buNone/>
            </a:pPr>
            <a:r>
              <a:rPr lang="en" b="1">
                <a:solidFill>
                  <a:schemeClr val="dk1"/>
                </a:solidFill>
              </a:rPr>
              <a:t>Caring and Safe Schools in Ontario (2010)</a:t>
            </a:r>
            <a:endParaRPr b="1">
              <a:solidFill>
                <a:schemeClr val="dk1"/>
              </a:solidFill>
            </a:endParaRPr>
          </a:p>
          <a:p>
            <a:pPr marL="471144" lvl="0" indent="0" algn="l" rtl="0">
              <a:lnSpc>
                <a:spcPct val="115000"/>
              </a:lnSpc>
              <a:spcBef>
                <a:spcPts val="0"/>
              </a:spcBef>
              <a:spcAft>
                <a:spcPts val="0"/>
              </a:spcAft>
              <a:buNone/>
            </a:pPr>
            <a:r>
              <a:rPr lang="en" b="1">
                <a:solidFill>
                  <a:schemeClr val="dk1"/>
                </a:solidFill>
              </a:rPr>
              <a:t> </a:t>
            </a:r>
            <a:endParaRPr b="1">
              <a:solidFill>
                <a:schemeClr val="dk1"/>
              </a:solidFill>
            </a:endParaRPr>
          </a:p>
          <a:p>
            <a:pPr marL="235572" lvl="0" indent="0" algn="l" rtl="0">
              <a:lnSpc>
                <a:spcPct val="115000"/>
              </a:lnSpc>
              <a:spcBef>
                <a:spcPts val="0"/>
              </a:spcBef>
              <a:spcAft>
                <a:spcPts val="0"/>
              </a:spcAft>
              <a:buNone/>
            </a:pPr>
            <a:r>
              <a:rPr lang="en">
                <a:solidFill>
                  <a:schemeClr val="dk1"/>
                </a:solidFill>
              </a:rPr>
              <a:t>Treating students with equity, dignity and respect and ensuring they feel supported and accepted at school and the emphasis on the important role that feelings of belonging play in enhancing student self-esteem and contributing to their success at school (p. 4) are clearly articulated. Fair treatment and a call for all members to participate in decision-making to promote the well-being of all is also identified as contributing to a positive school climate (p.11).</a:t>
            </a:r>
            <a:endParaRPr>
              <a:solidFill>
                <a:schemeClr val="dk1"/>
              </a:solidFill>
            </a:endParaRPr>
          </a:p>
          <a:p>
            <a:pPr marL="366446" lvl="0" indent="0" algn="l" rtl="0">
              <a:lnSpc>
                <a:spcPct val="115000"/>
              </a:lnSpc>
              <a:spcBef>
                <a:spcPts val="0"/>
              </a:spcBef>
              <a:spcAft>
                <a:spcPts val="0"/>
              </a:spcAft>
              <a:buNone/>
            </a:pPr>
            <a:r>
              <a:rPr lang="en" b="1">
                <a:solidFill>
                  <a:schemeClr val="dk1"/>
                </a:solidFill>
              </a:rPr>
              <a:t>Supporting Bias Free Progressive Discipline in Schools, Ontario Ministry of Education, 2013</a:t>
            </a:r>
            <a:endParaRPr b="1">
              <a:solidFill>
                <a:schemeClr val="dk1"/>
              </a:solidFill>
            </a:endParaRPr>
          </a:p>
          <a:p>
            <a:pPr marL="471144" lvl="0" indent="0" algn="l" rtl="0">
              <a:lnSpc>
                <a:spcPct val="115000"/>
              </a:lnSpc>
              <a:spcBef>
                <a:spcPts val="0"/>
              </a:spcBef>
              <a:spcAft>
                <a:spcPts val="0"/>
              </a:spcAft>
              <a:buNone/>
            </a:pPr>
            <a:r>
              <a:rPr lang="en" b="1">
                <a:solidFill>
                  <a:schemeClr val="dk1"/>
                </a:solidFill>
              </a:rPr>
              <a:t> </a:t>
            </a:r>
            <a:endParaRPr b="1">
              <a:solidFill>
                <a:schemeClr val="dk1"/>
              </a:solidFill>
            </a:endParaRPr>
          </a:p>
          <a:p>
            <a:pPr marL="471144" lvl="0" indent="0" algn="l" rtl="0">
              <a:lnSpc>
                <a:spcPct val="115000"/>
              </a:lnSpc>
              <a:spcBef>
                <a:spcPts val="0"/>
              </a:spcBef>
              <a:spcAft>
                <a:spcPts val="0"/>
              </a:spcAft>
              <a:buNone/>
            </a:pPr>
            <a:r>
              <a:rPr lang="en">
                <a:solidFill>
                  <a:schemeClr val="dk1"/>
                </a:solidFill>
              </a:rPr>
              <a:t>“There is an increasing body of research showing that students who feel connected to school – to teachers, to other students, and to the school itself – do better academically.” (Ontario Ministry of Education, 2009b, p. 12)</a:t>
            </a:r>
            <a:endParaRPr>
              <a:solidFill>
                <a:schemeClr val="dk1"/>
              </a:solidFill>
            </a:endParaRPr>
          </a:p>
          <a:p>
            <a:pPr marL="471144" lvl="0" indent="0" algn="l" rtl="0">
              <a:lnSpc>
                <a:spcPct val="115000"/>
              </a:lnSpc>
              <a:spcBef>
                <a:spcPts val="0"/>
              </a:spcBef>
              <a:spcAft>
                <a:spcPts val="0"/>
              </a:spcAft>
              <a:buNone/>
            </a:pPr>
            <a:r>
              <a:rPr lang="en">
                <a:solidFill>
                  <a:schemeClr val="dk1"/>
                </a:solidFill>
              </a:rPr>
              <a:t>School leaders practise progressive discipline as part of a whole-school approach that involves a continuum of prevention programs, strategies for fostering and reinforcing positive behaviour and helping students make good choices, and age-appropriate interventions, supports, and consequences used to address inappropriate student behaviour. The disciplinary measures used in response to inappropriate behaviour are applied within a framework that shifts the focus from one that is solely punitive to one that is both corrective and supportive.  (Ontario Ministry of Education, 2012).</a:t>
            </a:r>
            <a:endParaRPr>
              <a:solidFill>
                <a:schemeClr val="dk1"/>
              </a:solidFill>
            </a:endParaRPr>
          </a:p>
          <a:p>
            <a:pPr marL="471144" lvl="0" indent="0" algn="l" rtl="0">
              <a:lnSpc>
                <a:spcPct val="115000"/>
              </a:lnSpc>
              <a:spcBef>
                <a:spcPts val="0"/>
              </a:spcBef>
              <a:spcAft>
                <a:spcPts val="0"/>
              </a:spcAft>
              <a:buNone/>
            </a:pPr>
            <a:r>
              <a:rPr lang="en">
                <a:solidFill>
                  <a:schemeClr val="dk1"/>
                </a:solidFill>
              </a:rPr>
              <a:t>A bias-free approach is one that respects all people and groups, and reflects the human rights principles described in the following pages. A bias-free approach helps build and foster a positive, safe, accepting, and respectful school culture and climate and helps students and their families, school staff, and other members of the school community:  • respect individuals’ dignity and diversity;  • ensure that every person receives fair and equitable treatment based on individual strengths and needs; • consider the root causes of student behaviour;  • improve strategies that focus on prevention and early intervention to resolve  behavioural issues;  • enhance the school’s approach to student discipline;   • support student achievement and prepare students for their role as engaged,  productive, and responsible citizens. (p.12)</a:t>
            </a:r>
            <a:endParaRPr>
              <a:solidFill>
                <a:schemeClr val="dk1"/>
              </a:solidFill>
            </a:endParaRPr>
          </a:p>
          <a:p>
            <a:pPr marL="0" lvl="0" indent="0" algn="l" rtl="0">
              <a:lnSpc>
                <a:spcPct val="115000"/>
              </a:lnSpc>
              <a:spcBef>
                <a:spcPts val="0"/>
              </a:spcBef>
              <a:spcAft>
                <a:spcPts val="0"/>
              </a:spcAft>
              <a:buNone/>
            </a:pPr>
            <a:endParaRPr sz="1900">
              <a:solidFill>
                <a:schemeClr val="dk2"/>
              </a:solidFill>
            </a:endParaRPr>
          </a:p>
          <a:p>
            <a:pPr marL="0" lvl="0" indent="0" algn="l" rtl="0">
              <a:lnSpc>
                <a:spcPct val="90000"/>
              </a:lnSpc>
              <a:spcBef>
                <a:spcPts val="1649"/>
              </a:spcBef>
              <a:spcAft>
                <a:spcPts val="0"/>
              </a:spcAft>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5756597a88_0_0:notes"/>
          <p:cNvSpPr>
            <a:spLocks noGrp="1" noRot="1" noChangeAspect="1"/>
          </p:cNvSpPr>
          <p:nvPr>
            <p:ph type="sldImg" idx="2"/>
          </p:nvPr>
        </p:nvSpPr>
        <p:spPr>
          <a:xfrm>
            <a:off x="422275" y="704850"/>
            <a:ext cx="6258000" cy="3519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2" name="Google Shape;382;g5756597a88_0_0:notes"/>
          <p:cNvSpPr txBox="1">
            <a:spLocks noGrp="1"/>
          </p:cNvSpPr>
          <p:nvPr>
            <p:ph type="body" idx="1"/>
          </p:nvPr>
        </p:nvSpPr>
        <p:spPr>
          <a:xfrm>
            <a:off x="710248" y="4459526"/>
            <a:ext cx="5682000" cy="4224900"/>
          </a:xfrm>
          <a:prstGeom prst="rect">
            <a:avLst/>
          </a:prstGeom>
          <a:noFill/>
          <a:ln>
            <a:noFill/>
          </a:ln>
        </p:spPr>
        <p:txBody>
          <a:bodyPr spcFirstLastPara="1" wrap="square" lIns="94200" tIns="94200" rIns="94200" bIns="94200" anchor="t" anchorCtr="0">
            <a:noAutofit/>
          </a:bodyPr>
          <a:lstStyle/>
          <a:p>
            <a:pPr marL="0" lvl="0" indent="0" algn="l" rtl="0">
              <a:spcBef>
                <a:spcPts val="0"/>
              </a:spcBef>
              <a:spcAft>
                <a:spcPts val="0"/>
              </a:spcAft>
              <a:buNone/>
            </a:pPr>
            <a:r>
              <a:rPr lang="en"/>
              <a:t>These questions are used in the initial planning stages for RP training in schools. As part of our whole school pilot, these questions were the focus of the first planning session with their school-based teams (including the school administrator).</a:t>
            </a:r>
            <a:endParaRPr/>
          </a:p>
          <a:p>
            <a:pPr marL="0" lvl="0" indent="0" algn="l" rtl="0">
              <a:spcBef>
                <a:spcPts val="0"/>
              </a:spcBef>
              <a:spcAft>
                <a:spcPts val="0"/>
              </a:spcAft>
              <a:buNone/>
            </a:pPr>
            <a:r>
              <a:rPr lang="en"/>
              <a:t>In our Day 1 Framework Training we pose the questions: What does it look like when things are going well in your school? What do you see, hear students, teachers, families &amp; staff doing when things are going well.</a:t>
            </a:r>
            <a:endParaRPr/>
          </a:p>
          <a:p>
            <a:pPr marL="0" lvl="0" indent="0" algn="l" rtl="0">
              <a:spcBef>
                <a:spcPts val="0"/>
              </a:spcBef>
              <a:spcAft>
                <a:spcPts val="0"/>
              </a:spcAft>
              <a:buNone/>
            </a:pPr>
            <a:r>
              <a:rPr lang="en"/>
              <a:t>Both these activities help participants see that RP can be woven throughout and support good practice that is already happening in their school communities. These connections are important to building sustainable mindset and practices.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18: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8" name="Google Shape;388;p18:notes"/>
          <p:cNvSpPr txBox="1">
            <a:spLocks noGrp="1"/>
          </p:cNvSpPr>
          <p:nvPr>
            <p:ph type="body" idx="1"/>
          </p:nvPr>
        </p:nvSpPr>
        <p:spPr>
          <a:xfrm>
            <a:off x="710248" y="4459526"/>
            <a:ext cx="5681980" cy="4224814"/>
          </a:xfrm>
          <a:prstGeom prst="rect">
            <a:avLst/>
          </a:prstGeom>
          <a:noFill/>
          <a:ln>
            <a:noFill/>
          </a:ln>
        </p:spPr>
        <p:txBody>
          <a:bodyPr spcFirstLastPara="1" wrap="square" lIns="94200" tIns="94200" rIns="94200" bIns="94200" anchor="t" anchorCtr="0">
            <a:noAutofit/>
          </a:bodyPr>
          <a:lstStyle/>
          <a:p>
            <a:pPr marL="0" lvl="0" indent="0" algn="l" rtl="0">
              <a:lnSpc>
                <a:spcPct val="115000"/>
              </a:lnSpc>
              <a:spcBef>
                <a:spcPts val="0"/>
              </a:spcBef>
              <a:spcAft>
                <a:spcPts val="0"/>
              </a:spcAft>
              <a:buNone/>
            </a:pPr>
            <a:r>
              <a:rPr lang="en" sz="1000">
                <a:solidFill>
                  <a:schemeClr val="dk2"/>
                </a:solidFill>
              </a:rPr>
              <a:t>As we began this work in schools we realized that it was difficult to measure the impact of restorative practices because the concepts are hard to measure- relationships, fair process, positive school climate etc and there are so many factors that may needed to be considered.Even the most seasoned researchers are currently struggling with this.</a:t>
            </a:r>
            <a:endParaRPr sz="1000">
              <a:solidFill>
                <a:schemeClr val="dk2"/>
              </a:solidFill>
            </a:endParaRPr>
          </a:p>
          <a:p>
            <a:pPr marL="0" lvl="0" indent="0" algn="l" rtl="0">
              <a:lnSpc>
                <a:spcPct val="115000"/>
              </a:lnSpc>
              <a:spcBef>
                <a:spcPts val="1649"/>
              </a:spcBef>
              <a:spcAft>
                <a:spcPts val="0"/>
              </a:spcAft>
              <a:buNone/>
            </a:pPr>
            <a:r>
              <a:rPr lang="en" sz="1000">
                <a:solidFill>
                  <a:schemeClr val="dk2"/>
                </a:solidFill>
              </a:rPr>
              <a:t>Staff Data</a:t>
            </a:r>
            <a:endParaRPr sz="1000">
              <a:solidFill>
                <a:schemeClr val="dk2"/>
              </a:solidFill>
            </a:endParaRPr>
          </a:p>
          <a:p>
            <a:pPr marL="0" lvl="0" indent="0" algn="l" rtl="0">
              <a:lnSpc>
                <a:spcPct val="115000"/>
              </a:lnSpc>
              <a:spcBef>
                <a:spcPts val="1649"/>
              </a:spcBef>
              <a:spcAft>
                <a:spcPts val="0"/>
              </a:spcAft>
              <a:buNone/>
            </a:pPr>
            <a:r>
              <a:rPr lang="en" sz="1000">
                <a:solidFill>
                  <a:schemeClr val="dk2"/>
                </a:solidFill>
              </a:rPr>
              <a:t>At the school level, we  honoured the belief that those that are closest to the challenge will come up with the best solutions. The Health and Well-being team received regular feedback from the staff and set goals and next steps based on that information. (quarterly). Teachers conducted circles in their classrooms to gain student voice and the administration checked in with the School Council.</a:t>
            </a:r>
            <a:endParaRPr sz="1000">
              <a:solidFill>
                <a:schemeClr val="dk2"/>
              </a:solidFill>
            </a:endParaRPr>
          </a:p>
          <a:p>
            <a:pPr marL="0" lvl="0" indent="0" algn="l" rtl="0">
              <a:spcBef>
                <a:spcPts val="1649"/>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19: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5" name="Google Shape;395;p19:notes"/>
          <p:cNvSpPr txBox="1">
            <a:spLocks noGrp="1"/>
          </p:cNvSpPr>
          <p:nvPr>
            <p:ph type="body" idx="1"/>
          </p:nvPr>
        </p:nvSpPr>
        <p:spPr>
          <a:xfrm>
            <a:off x="710248" y="4459526"/>
            <a:ext cx="5681980" cy="4224814"/>
          </a:xfrm>
          <a:prstGeom prst="rect">
            <a:avLst/>
          </a:prstGeom>
          <a:noFill/>
          <a:ln>
            <a:noFill/>
          </a:ln>
        </p:spPr>
        <p:txBody>
          <a:bodyPr spcFirstLastPara="1" wrap="square" lIns="94200" tIns="94200" rIns="94200" bIns="94200" anchor="t" anchorCtr="0">
            <a:noAutofit/>
          </a:bodyPr>
          <a:lstStyle/>
          <a:p>
            <a:pPr marL="0" lvl="0" indent="0" algn="l" rtl="0">
              <a:lnSpc>
                <a:spcPct val="115000"/>
              </a:lnSpc>
              <a:spcBef>
                <a:spcPts val="0"/>
              </a:spcBef>
              <a:spcAft>
                <a:spcPts val="0"/>
              </a:spcAft>
              <a:buNone/>
            </a:pPr>
            <a:r>
              <a:rPr lang="en" sz="1900">
                <a:solidFill>
                  <a:schemeClr val="dk2"/>
                </a:solidFill>
              </a:rPr>
              <a:t>http://thelearningbar.com/about/learningbar/</a:t>
            </a:r>
            <a:endParaRPr sz="1900">
              <a:solidFill>
                <a:schemeClr val="dk2"/>
              </a:solidFill>
            </a:endParaRPr>
          </a:p>
          <a:p>
            <a:pPr marL="0" lvl="0" indent="0" algn="l" rtl="0">
              <a:spcBef>
                <a:spcPts val="1649"/>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20:notes"/>
          <p:cNvSpPr txBox="1">
            <a:spLocks noGrp="1"/>
          </p:cNvSpPr>
          <p:nvPr>
            <p:ph type="body" idx="1"/>
          </p:nvPr>
        </p:nvSpPr>
        <p:spPr>
          <a:xfrm>
            <a:off x="710248" y="4518204"/>
            <a:ext cx="5681980" cy="3696712"/>
          </a:xfrm>
          <a:prstGeom prst="rect">
            <a:avLst/>
          </a:prstGeom>
        </p:spPr>
        <p:txBody>
          <a:bodyPr spcFirstLastPara="1" wrap="square" lIns="94225" tIns="47100" rIns="94225" bIns="47100" anchor="t" anchorCtr="0">
            <a:noAutofit/>
          </a:bodyPr>
          <a:lstStyle/>
          <a:p>
            <a:pPr marL="0" lvl="0" indent="0" algn="l" rtl="0">
              <a:spcBef>
                <a:spcPts val="0"/>
              </a:spcBef>
              <a:spcAft>
                <a:spcPts val="0"/>
              </a:spcAft>
              <a:buNone/>
            </a:pPr>
            <a:r>
              <a:rPr lang="en"/>
              <a:t>We used this student climate survey  (Canadian students in schools across the country) produced by the Learning Bar a to collect information. This survey gathers information for schools about school climate, student engagement, bullying and belonging. This chart is a snapshot of some of the questions that the Student Well Being Team. There are specific questions and layers of info that you can analyse to get more specific information when working on your action plan.  </a:t>
            </a:r>
            <a:endParaRPr/>
          </a:p>
        </p:txBody>
      </p:sp>
      <p:sp>
        <p:nvSpPr>
          <p:cNvPr id="401" name="Google Shape;401;p20: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21: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7" name="Google Shape;407;p21:notes"/>
          <p:cNvSpPr txBox="1">
            <a:spLocks noGrp="1"/>
          </p:cNvSpPr>
          <p:nvPr>
            <p:ph type="body" idx="1"/>
          </p:nvPr>
        </p:nvSpPr>
        <p:spPr>
          <a:xfrm>
            <a:off x="710248" y="4459526"/>
            <a:ext cx="5681980" cy="4224814"/>
          </a:xfrm>
          <a:prstGeom prst="rect">
            <a:avLst/>
          </a:prstGeom>
          <a:noFill/>
          <a:ln>
            <a:noFill/>
          </a:ln>
        </p:spPr>
        <p:txBody>
          <a:bodyPr spcFirstLastPara="1" wrap="square" lIns="94200" tIns="94200" rIns="94200" bIns="942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579bbcf9ba_0_6:notes"/>
          <p:cNvSpPr>
            <a:spLocks noGrp="1" noRot="1" noChangeAspect="1"/>
          </p:cNvSpPr>
          <p:nvPr>
            <p:ph type="sldImg" idx="2"/>
          </p:nvPr>
        </p:nvSpPr>
        <p:spPr>
          <a:xfrm>
            <a:off x="422275" y="704850"/>
            <a:ext cx="6258000" cy="3519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3" name="Google Shape;413;g579bbcf9ba_0_6:notes"/>
          <p:cNvSpPr txBox="1">
            <a:spLocks noGrp="1"/>
          </p:cNvSpPr>
          <p:nvPr>
            <p:ph type="body" idx="1"/>
          </p:nvPr>
        </p:nvSpPr>
        <p:spPr>
          <a:xfrm>
            <a:off x="710248" y="4459526"/>
            <a:ext cx="5682000" cy="4224900"/>
          </a:xfrm>
          <a:prstGeom prst="rect">
            <a:avLst/>
          </a:prstGeom>
          <a:noFill/>
          <a:ln>
            <a:noFill/>
          </a:ln>
        </p:spPr>
        <p:txBody>
          <a:bodyPr spcFirstLastPara="1" wrap="square" lIns="94200" tIns="94200" rIns="94200" bIns="94200" anchor="t" anchorCtr="0">
            <a:noAutofit/>
          </a:bodyPr>
          <a:lstStyle/>
          <a:p>
            <a:pPr marL="0" lvl="0" indent="0" algn="l" rtl="0">
              <a:spcBef>
                <a:spcPts val="0"/>
              </a:spcBef>
              <a:spcAft>
                <a:spcPts val="0"/>
              </a:spcAft>
              <a:buNone/>
            </a:pPr>
            <a:r>
              <a:rPr lang="en"/>
              <a:t>Pat</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24: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9" name="Google Shape;419;p24:notes"/>
          <p:cNvSpPr txBox="1">
            <a:spLocks noGrp="1"/>
          </p:cNvSpPr>
          <p:nvPr>
            <p:ph type="body" idx="1"/>
          </p:nvPr>
        </p:nvSpPr>
        <p:spPr>
          <a:xfrm>
            <a:off x="710248" y="4459526"/>
            <a:ext cx="5681980" cy="4224814"/>
          </a:xfrm>
          <a:prstGeom prst="rect">
            <a:avLst/>
          </a:prstGeom>
          <a:noFill/>
          <a:ln>
            <a:noFill/>
          </a:ln>
        </p:spPr>
        <p:txBody>
          <a:bodyPr spcFirstLastPara="1" wrap="square" lIns="94200" tIns="94200" rIns="94200" bIns="94200" anchor="t" anchorCtr="0">
            <a:noAutofit/>
          </a:bodyPr>
          <a:lstStyle/>
          <a:p>
            <a:pPr marL="0" lvl="0" indent="0" algn="l" rtl="0">
              <a:spcBef>
                <a:spcPts val="0"/>
              </a:spcBef>
              <a:spcAft>
                <a:spcPts val="0"/>
              </a:spcAft>
              <a:buNone/>
            </a:pPr>
            <a:r>
              <a:rPr lang="en"/>
              <a:t>Pat</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2: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1" name="Google Shape;271;p2:notes"/>
          <p:cNvSpPr txBox="1">
            <a:spLocks noGrp="1"/>
          </p:cNvSpPr>
          <p:nvPr>
            <p:ph type="body" idx="1"/>
          </p:nvPr>
        </p:nvSpPr>
        <p:spPr>
          <a:xfrm>
            <a:off x="710248" y="4459526"/>
            <a:ext cx="5681980" cy="4224814"/>
          </a:xfrm>
          <a:prstGeom prst="rect">
            <a:avLst/>
          </a:prstGeom>
          <a:noFill/>
          <a:ln>
            <a:noFill/>
          </a:ln>
        </p:spPr>
        <p:txBody>
          <a:bodyPr spcFirstLastPara="1" wrap="square" lIns="94200" tIns="94200" rIns="94200" bIns="94200" anchor="t" anchorCtr="0">
            <a:noAutofit/>
          </a:bodyPr>
          <a:lstStyle/>
          <a:p>
            <a:pPr marL="0" lvl="0" indent="0" algn="l" rtl="0">
              <a:spcBef>
                <a:spcPts val="0"/>
              </a:spcBef>
              <a:spcAft>
                <a:spcPts val="0"/>
              </a:spcAft>
              <a:buNone/>
            </a:pPr>
            <a:r>
              <a:rPr lang="en"/>
              <a:t>Pat &amp; Pam tell stories about each school board - bit of history, personnel etc.</a:t>
            </a:r>
            <a:endParaRPr/>
          </a:p>
          <a:p>
            <a:pPr marL="0" lvl="0" indent="0" algn="l" rtl="0">
              <a:spcBef>
                <a:spcPts val="0"/>
              </a:spcBef>
              <a:spcAft>
                <a:spcPts val="0"/>
              </a:spcAft>
              <a:buNone/>
            </a:pPr>
            <a:r>
              <a:rPr lang="en"/>
              <a:t>Data is from Stats Canada 2016 Census.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4: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1" name="Google Shape;281;p4:notes"/>
          <p:cNvSpPr txBox="1">
            <a:spLocks noGrp="1"/>
          </p:cNvSpPr>
          <p:nvPr>
            <p:ph type="body" idx="1"/>
          </p:nvPr>
        </p:nvSpPr>
        <p:spPr>
          <a:xfrm>
            <a:off x="710248" y="4459526"/>
            <a:ext cx="5681980" cy="4224814"/>
          </a:xfrm>
          <a:prstGeom prst="rect">
            <a:avLst/>
          </a:prstGeom>
          <a:noFill/>
          <a:ln>
            <a:noFill/>
          </a:ln>
        </p:spPr>
        <p:txBody>
          <a:bodyPr spcFirstLastPara="1" wrap="square" lIns="94200" tIns="94200" rIns="94200" bIns="94200" anchor="t" anchorCtr="0">
            <a:noAutofit/>
          </a:bodyPr>
          <a:lstStyle/>
          <a:p>
            <a:pPr marL="0" lvl="0" indent="0" algn="l" rtl="0">
              <a:spcBef>
                <a:spcPts val="0"/>
              </a:spcBef>
              <a:spcAft>
                <a:spcPts val="0"/>
              </a:spcAft>
              <a:buNone/>
            </a:pPr>
            <a:r>
              <a:rPr lang="en"/>
              <a:t>Snapshots;</a:t>
            </a:r>
            <a:endParaRPr/>
          </a:p>
          <a:p>
            <a:pPr marL="0" lvl="0" indent="0" algn="l" rtl="0">
              <a:spcBef>
                <a:spcPts val="0"/>
              </a:spcBef>
              <a:spcAft>
                <a:spcPts val="0"/>
              </a:spcAft>
              <a:buNone/>
            </a:pPr>
            <a:r>
              <a:rPr lang="en"/>
              <a:t>Last year the </a:t>
            </a:r>
            <a:r>
              <a:rPr lang="en" b="1"/>
              <a:t>Peel District School Board</a:t>
            </a:r>
            <a:r>
              <a:rPr lang="en"/>
              <a:t> spent $100,000 on restorative practices training. The training was delivered to school teams that consisted of an administrator (mandatory) + 4-5 staff members. Staff could be teachers, Teaching Assistants, the Social Worker - left up to the Principal’s discretion. This delivery model has been used over the past 7 years. Schools that had not received training previously were prioritized. 3 days of training was delivered over a 2-4 week period. Teams received </a:t>
            </a:r>
            <a:r>
              <a:rPr lang="en">
                <a:solidFill>
                  <a:schemeClr val="dk1"/>
                </a:solidFill>
              </a:rPr>
              <a:t>Framework, Circles in the Classroom and an introduction to Conferencing training.</a:t>
            </a:r>
            <a:endParaRPr>
              <a:solidFill>
                <a:schemeClr val="dk1"/>
              </a:solidFill>
            </a:endParaRPr>
          </a:p>
          <a:p>
            <a:pPr marL="0" lvl="0" indent="0" algn="l" rtl="0">
              <a:spcBef>
                <a:spcPts val="0"/>
              </a:spcBef>
              <a:spcAft>
                <a:spcPts val="0"/>
              </a:spcAft>
              <a:buNone/>
            </a:pPr>
            <a:r>
              <a:rPr lang="en"/>
              <a:t>Climate for Learning &amp; Working staff (3 individuals working at regional level) supported school implementation planning and offered additional resources to support school-based initiatives.</a:t>
            </a:r>
            <a:endParaRPr/>
          </a:p>
          <a:p>
            <a:pPr marL="0" lvl="0" indent="0" algn="l" rtl="0">
              <a:spcBef>
                <a:spcPts val="0"/>
              </a:spcBef>
              <a:spcAft>
                <a:spcPts val="0"/>
              </a:spcAft>
              <a:buNone/>
            </a:pPr>
            <a:endParaRPr/>
          </a:p>
          <a:p>
            <a:pPr marL="0" lvl="0" indent="0" algn="l" rtl="0">
              <a:spcBef>
                <a:spcPts val="0"/>
              </a:spcBef>
              <a:spcAft>
                <a:spcPts val="0"/>
              </a:spcAft>
              <a:buNone/>
            </a:pPr>
            <a:r>
              <a:rPr lang="en"/>
              <a:t>Last year, the</a:t>
            </a:r>
            <a:r>
              <a:rPr lang="en" b="1"/>
              <a:t> Kawartha Pine Ridge Board</a:t>
            </a:r>
            <a:r>
              <a:rPr lang="en"/>
              <a:t> spent $12 000 on restorative practices training. Four “PILOT” schools were selected by the superintendent to receive 3 days of whole-school training. Framework, Circles in the Classroom and an introduction to Conferencing. Day 1 of the training took place in September, Day 2 in November. Each school was provided with ongoing coaching and resources over the course of 2 years.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5: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p5:notes"/>
          <p:cNvSpPr txBox="1">
            <a:spLocks noGrp="1"/>
          </p:cNvSpPr>
          <p:nvPr>
            <p:ph type="body" idx="1"/>
          </p:nvPr>
        </p:nvSpPr>
        <p:spPr>
          <a:xfrm>
            <a:off x="710248" y="4459526"/>
            <a:ext cx="5681980" cy="4224814"/>
          </a:xfrm>
          <a:prstGeom prst="rect">
            <a:avLst/>
          </a:prstGeom>
          <a:noFill/>
          <a:ln>
            <a:noFill/>
          </a:ln>
        </p:spPr>
        <p:txBody>
          <a:bodyPr spcFirstLastPara="1" wrap="square" lIns="94200" tIns="94200" rIns="94200" bIns="942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6: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5" name="Google Shape;315;p6:notes"/>
          <p:cNvSpPr txBox="1">
            <a:spLocks noGrp="1"/>
          </p:cNvSpPr>
          <p:nvPr>
            <p:ph type="body" idx="1"/>
          </p:nvPr>
        </p:nvSpPr>
        <p:spPr>
          <a:xfrm>
            <a:off x="710248" y="4459526"/>
            <a:ext cx="5681980" cy="4224814"/>
          </a:xfrm>
          <a:prstGeom prst="rect">
            <a:avLst/>
          </a:prstGeom>
          <a:noFill/>
          <a:ln>
            <a:noFill/>
          </a:ln>
        </p:spPr>
        <p:txBody>
          <a:bodyPr spcFirstLastPara="1" wrap="square" lIns="94200" tIns="94200" rIns="94200" bIns="94200" anchor="t" anchorCtr="0">
            <a:noAutofit/>
          </a:bodyPr>
          <a:lstStyle/>
          <a:p>
            <a:pPr marL="0" lvl="0" indent="0" algn="l" rtl="0">
              <a:spcBef>
                <a:spcPts val="0"/>
              </a:spcBef>
              <a:spcAft>
                <a:spcPts val="0"/>
              </a:spcAft>
              <a:buNone/>
            </a:pPr>
            <a:r>
              <a:rPr lang="en"/>
              <a:t>For us it became increasingly evident that we needed to paint an accurate picture of what a restorative school ‘looks like’. We knew it was not about how many people were trained in what practices, it was more about what does a restorative school look and feel like from the perspective of different stakeholders - students, staff, leaders, families, larger Ontario education perspective.</a:t>
            </a:r>
            <a:endParaRPr/>
          </a:p>
          <a:p>
            <a:pPr marL="0" lvl="0" indent="0" algn="l" rtl="0">
              <a:spcBef>
                <a:spcPts val="0"/>
              </a:spcBef>
              <a:spcAft>
                <a:spcPts val="0"/>
              </a:spcAft>
              <a:buNone/>
            </a:pPr>
            <a:r>
              <a:rPr lang="en" sz="1400" b="1">
                <a:latin typeface="Caveat"/>
                <a:ea typeface="Caveat"/>
                <a:cs typeface="Caveat"/>
                <a:sym typeface="Caveat"/>
              </a:rPr>
              <a:t>Activity : Working in groups of 3 review the matrix document, identify 1 point that resonates with your experience.</a:t>
            </a:r>
            <a:endParaRPr sz="1400" b="1">
              <a:latin typeface="Caveat"/>
              <a:ea typeface="Caveat"/>
              <a:cs typeface="Caveat"/>
              <a:sym typeface="Caveat"/>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579bbcf9ba_2_0:notes"/>
          <p:cNvSpPr>
            <a:spLocks noGrp="1" noRot="1" noChangeAspect="1"/>
          </p:cNvSpPr>
          <p:nvPr>
            <p:ph type="sldImg" idx="2"/>
          </p:nvPr>
        </p:nvSpPr>
        <p:spPr>
          <a:xfrm>
            <a:off x="422275" y="704850"/>
            <a:ext cx="6258000" cy="3519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5" name="Google Shape;325;g579bbcf9ba_2_0:notes"/>
          <p:cNvSpPr txBox="1">
            <a:spLocks noGrp="1"/>
          </p:cNvSpPr>
          <p:nvPr>
            <p:ph type="body" idx="1"/>
          </p:nvPr>
        </p:nvSpPr>
        <p:spPr>
          <a:xfrm>
            <a:off x="710248" y="4459526"/>
            <a:ext cx="5682000" cy="4224900"/>
          </a:xfrm>
          <a:prstGeom prst="rect">
            <a:avLst/>
          </a:prstGeom>
          <a:noFill/>
          <a:ln>
            <a:noFill/>
          </a:ln>
        </p:spPr>
        <p:txBody>
          <a:bodyPr spcFirstLastPara="1" wrap="square" lIns="94200" tIns="94200" rIns="94200" bIns="94200" anchor="t" anchorCtr="0">
            <a:noAutofit/>
          </a:bodyPr>
          <a:lstStyle/>
          <a:p>
            <a:pPr marL="0" lvl="0" indent="0" algn="l" rtl="0">
              <a:spcBef>
                <a:spcPts val="0"/>
              </a:spcBef>
              <a:spcAft>
                <a:spcPts val="0"/>
              </a:spcAft>
              <a:buNone/>
            </a:pPr>
            <a:r>
              <a:rPr lang="en"/>
              <a:t>For us it became increasingly evident that we needed to paint an accurate picture of what a restorative school ‘looks like’. We knew it was not about how many people were trained in what practices, it was more about what does a restorative school look and feel like from the perspective of different stakeholders - students, staff, leaders, families, larger Ontario education perspective.</a:t>
            </a:r>
            <a:endParaRPr/>
          </a:p>
          <a:p>
            <a:pPr marL="0" lvl="0" indent="0" algn="l" rtl="0">
              <a:spcBef>
                <a:spcPts val="0"/>
              </a:spcBef>
              <a:spcAft>
                <a:spcPts val="0"/>
              </a:spcAft>
              <a:buNone/>
            </a:pPr>
            <a:r>
              <a:rPr lang="en" sz="1400" b="1">
                <a:latin typeface="Caveat"/>
                <a:ea typeface="Caveat"/>
                <a:cs typeface="Caveat"/>
                <a:sym typeface="Caveat"/>
              </a:rPr>
              <a:t>Activity : Working in groups of 3 review the matrix document, identify 1 point that resonates with your experience.</a:t>
            </a:r>
            <a:endParaRPr sz="1400" b="1">
              <a:latin typeface="Caveat"/>
              <a:ea typeface="Caveat"/>
              <a:cs typeface="Caveat"/>
              <a:sym typeface="Caveat"/>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7: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3" name="Google Shape;333;p7:notes"/>
          <p:cNvSpPr txBox="1">
            <a:spLocks noGrp="1"/>
          </p:cNvSpPr>
          <p:nvPr>
            <p:ph type="body" idx="1"/>
          </p:nvPr>
        </p:nvSpPr>
        <p:spPr>
          <a:xfrm>
            <a:off x="710248" y="4459526"/>
            <a:ext cx="5681980" cy="4224814"/>
          </a:xfrm>
          <a:prstGeom prst="rect">
            <a:avLst/>
          </a:prstGeom>
          <a:noFill/>
          <a:ln>
            <a:noFill/>
          </a:ln>
        </p:spPr>
        <p:txBody>
          <a:bodyPr spcFirstLastPara="1" wrap="square" lIns="94200" tIns="94200" rIns="94200" bIns="94200" anchor="t" anchorCtr="0">
            <a:noAutofit/>
          </a:bodyPr>
          <a:lstStyle/>
          <a:p>
            <a:pPr marL="0" lvl="0" indent="0" algn="l" rtl="0">
              <a:spcBef>
                <a:spcPts val="0"/>
              </a:spcBef>
              <a:spcAft>
                <a:spcPts val="0"/>
              </a:spcAft>
              <a:buNone/>
            </a:pPr>
            <a:r>
              <a:rPr lang="en"/>
              <a:t>For us it became increasingly evident that we needed to paint an accurate picture of what a restorative school ‘looks like’. We knew it was not about how many people were trained in what practices, it was more about what does a restorative school look and feel like from the perspective of different stakeholders - students, staff, leaders, families, larger Ontario education perspective.</a:t>
            </a:r>
            <a:endParaRPr/>
          </a:p>
          <a:p>
            <a:pPr marL="0" lvl="0" indent="0" algn="l" rtl="0">
              <a:spcBef>
                <a:spcPts val="0"/>
              </a:spcBef>
              <a:spcAft>
                <a:spcPts val="0"/>
              </a:spcAft>
              <a:buNone/>
            </a:pPr>
            <a:r>
              <a:rPr lang="en" sz="1400" b="1">
                <a:latin typeface="Caveat"/>
                <a:ea typeface="Caveat"/>
                <a:cs typeface="Caveat"/>
                <a:sym typeface="Caveat"/>
              </a:rPr>
              <a:t>Activity : Working in groups of 3 review the matrix document, identify 1 point that resonates with your experience.</a:t>
            </a:r>
            <a:endParaRPr sz="1400" b="1">
              <a:latin typeface="Caveat"/>
              <a:ea typeface="Caveat"/>
              <a:cs typeface="Caveat"/>
              <a:sym typeface="Caveat"/>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9: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2" name="Google Shape;342;p9:notes"/>
          <p:cNvSpPr txBox="1">
            <a:spLocks noGrp="1"/>
          </p:cNvSpPr>
          <p:nvPr>
            <p:ph type="body" idx="1"/>
          </p:nvPr>
        </p:nvSpPr>
        <p:spPr>
          <a:xfrm>
            <a:off x="710248" y="4459526"/>
            <a:ext cx="5681980" cy="4224814"/>
          </a:xfrm>
          <a:prstGeom prst="rect">
            <a:avLst/>
          </a:prstGeom>
          <a:noFill/>
          <a:ln>
            <a:noFill/>
          </a:ln>
        </p:spPr>
        <p:txBody>
          <a:bodyPr spcFirstLastPara="1" wrap="square" lIns="94200" tIns="94200" rIns="94200" bIns="94200" anchor="t" anchorCtr="0">
            <a:noAutofit/>
          </a:bodyPr>
          <a:lstStyle/>
          <a:p>
            <a:pPr marL="0" lvl="0" indent="0" algn="l" rtl="0">
              <a:spcBef>
                <a:spcPts val="0"/>
              </a:spcBef>
              <a:spcAft>
                <a:spcPts val="0"/>
              </a:spcAft>
              <a:buNone/>
            </a:pPr>
            <a:r>
              <a:rPr lang="en"/>
              <a:t>Pam- Student Well-being Team i.e.) how often they meet- once a month after school, the coaching work that you have done with them-facilitating  meetings- sharing best practices and coaching them sharing resources , supporting their on-going efforts to get space on staff meeting agendas (last year Mary Ellen promised this)-generally the admin are responsive- Circle </a:t>
            </a:r>
            <a:endParaRPr/>
          </a:p>
          <a:p>
            <a:pPr marL="0" lvl="0" indent="0" algn="l" rtl="0">
              <a:spcBef>
                <a:spcPts val="0"/>
              </a:spcBef>
              <a:spcAft>
                <a:spcPts val="0"/>
              </a:spcAft>
              <a:buNone/>
            </a:pPr>
            <a:r>
              <a:rPr lang="en"/>
              <a:t>Format each member of the team acts as a facilitator and their is a recorder in the group, feedback is then sent back to the team for further reflection and action plans are devised etc.</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10: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0" name="Google Shape;350;p10:notes"/>
          <p:cNvSpPr txBox="1">
            <a:spLocks noGrp="1"/>
          </p:cNvSpPr>
          <p:nvPr>
            <p:ph type="body" idx="1"/>
          </p:nvPr>
        </p:nvSpPr>
        <p:spPr>
          <a:xfrm>
            <a:off x="710248" y="4459526"/>
            <a:ext cx="5681980" cy="4224814"/>
          </a:xfrm>
          <a:prstGeom prst="rect">
            <a:avLst/>
          </a:prstGeom>
          <a:noFill/>
          <a:ln>
            <a:noFill/>
          </a:ln>
        </p:spPr>
        <p:txBody>
          <a:bodyPr spcFirstLastPara="1" wrap="square" lIns="94200" tIns="94200" rIns="94200" bIns="94200" anchor="t" anchorCtr="0">
            <a:noAutofit/>
          </a:bodyPr>
          <a:lstStyle/>
          <a:p>
            <a:pPr marL="0" lvl="0" indent="0" algn="l" rtl="0">
              <a:spcBef>
                <a:spcPts val="0"/>
              </a:spcBef>
              <a:spcAft>
                <a:spcPts val="0"/>
              </a:spcAft>
              <a:buNone/>
            </a:pPr>
            <a:r>
              <a:rPr lang="en"/>
              <a:t>Pam</a:t>
            </a: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26"/>
        <p:cNvGrpSpPr/>
        <p:nvPr/>
      </p:nvGrpSpPr>
      <p:grpSpPr>
        <a:xfrm>
          <a:off x="0" y="0"/>
          <a:ext cx="0" cy="0"/>
          <a:chOff x="0" y="0"/>
          <a:chExt cx="0" cy="0"/>
        </a:xfrm>
      </p:grpSpPr>
      <p:sp>
        <p:nvSpPr>
          <p:cNvPr id="27" name="Google Shape;27;p2"/>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3220" y="2667000"/>
            <a:ext cx="4191000" cy="4191000"/>
          </a:xfrm>
          <a:prstGeom prst="ellipse">
            <a:avLst/>
          </a:prstGeom>
          <a:gradFill>
            <a:gsLst>
              <a:gs pos="0">
                <a:srgbClr val="F7F7F7">
                  <a:alpha val="10980"/>
                </a:srgbClr>
              </a:gs>
              <a:gs pos="36000">
                <a:srgbClr val="F7F7F7">
                  <a:alpha val="9803"/>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1750" y="2895600"/>
            <a:ext cx="2362200" cy="2362200"/>
          </a:xfrm>
          <a:prstGeom prst="ellipse">
            <a:avLst/>
          </a:prstGeom>
          <a:gradFill>
            <a:gsLst>
              <a:gs pos="0">
                <a:srgbClr val="F7F7F7">
                  <a:alpha val="7843"/>
                </a:srgbClr>
              </a:gs>
              <a:gs pos="36000">
                <a:srgbClr val="F7F7F7">
                  <a:alpha val="7843"/>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8609012" y="1676400"/>
            <a:ext cx="2819400" cy="2819400"/>
          </a:xfrm>
          <a:prstGeom prst="ellipse">
            <a:avLst/>
          </a:prstGeom>
          <a:gradFill>
            <a:gsLst>
              <a:gs pos="0">
                <a:srgbClr val="F7F7F7">
                  <a:alpha val="6666"/>
                </a:srgbClr>
              </a:gs>
              <a:gs pos="36000">
                <a:srgbClr val="F7F7F7">
                  <a:alpha val="5882"/>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7999412" y="-2373"/>
            <a:ext cx="1600200" cy="1600200"/>
          </a:xfrm>
          <a:prstGeom prst="ellipse">
            <a:avLst/>
          </a:prstGeom>
          <a:gradFill>
            <a:gsLst>
              <a:gs pos="0">
                <a:srgbClr val="F7F7F7">
                  <a:alpha val="13725"/>
                </a:srgbClr>
              </a:gs>
              <a:gs pos="36000">
                <a:srgbClr val="F7F7F7">
                  <a:alpha val="6666"/>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32" name="Google Shape;32;p2"/>
          <p:cNvSpPr/>
          <p:nvPr/>
        </p:nvSpPr>
        <p:spPr>
          <a:xfrm>
            <a:off x="8609012" y="5874054"/>
            <a:ext cx="990600" cy="990600"/>
          </a:xfrm>
          <a:prstGeom prst="ellipse">
            <a:avLst/>
          </a:prstGeom>
          <a:gradFill>
            <a:gsLst>
              <a:gs pos="0">
                <a:srgbClr val="F7F7F7">
                  <a:alpha val="13725"/>
                </a:srgbClr>
              </a:gs>
              <a:gs pos="36000">
                <a:srgbClr val="F7F7F7">
                  <a:alpha val="6666"/>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sp>
        <p:nvSpPr>
          <p:cNvPr id="34" name="Google Shape;34;p2"/>
          <p:cNvSpPr txBox="1">
            <a:spLocks noGrp="1"/>
          </p:cNvSpPr>
          <p:nvPr>
            <p:ph type="ctrTitle"/>
          </p:nvPr>
        </p:nvSpPr>
        <p:spPr>
          <a:xfrm>
            <a:off x="1154955" y="2099733"/>
            <a:ext cx="8825658" cy="2677648"/>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lt2"/>
              </a:buClr>
              <a:buSzPts val="5400"/>
              <a:buFont typeface="Century Gothic"/>
              <a:buNone/>
              <a:defRPr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
          <p:cNvSpPr txBox="1">
            <a:spLocks noGrp="1"/>
          </p:cNvSpPr>
          <p:nvPr>
            <p:ph type="subTitle" idx="1"/>
          </p:nvPr>
        </p:nvSpPr>
        <p:spPr>
          <a:xfrm>
            <a:off x="1154955" y="4777380"/>
            <a:ext cx="8825658" cy="861420"/>
          </a:xfrm>
          <a:prstGeom prst="rect">
            <a:avLst/>
          </a:prstGeom>
          <a:noFill/>
          <a:ln>
            <a:noFill/>
          </a:ln>
        </p:spPr>
        <p:txBody>
          <a:bodyPr spcFirstLastPara="1" wrap="square" lIns="91425" tIns="45700" rIns="91425" bIns="45700" anchor="t" anchorCtr="0"/>
          <a:lstStyle>
            <a:lvl1pPr lvl="0" algn="l">
              <a:spcBef>
                <a:spcPts val="1000"/>
              </a:spcBef>
              <a:spcAft>
                <a:spcPts val="0"/>
              </a:spcAft>
              <a:buSzPts val="1440"/>
              <a:buNone/>
              <a:defRPr cap="none">
                <a:solidFill>
                  <a:schemeClr val="lt1"/>
                </a:solidFill>
              </a:defRPr>
            </a:lvl1pPr>
            <a:lvl2pPr lvl="1" algn="ctr">
              <a:spcBef>
                <a:spcPts val="1000"/>
              </a:spcBef>
              <a:spcAft>
                <a:spcPts val="0"/>
              </a:spcAft>
              <a:buSzPts val="1280"/>
              <a:buNone/>
              <a:defRPr>
                <a:solidFill>
                  <a:srgbClr val="888888"/>
                </a:solidFill>
              </a:defRPr>
            </a:lvl2pPr>
            <a:lvl3pPr lvl="2" algn="ctr">
              <a:spcBef>
                <a:spcPts val="1000"/>
              </a:spcBef>
              <a:spcAft>
                <a:spcPts val="0"/>
              </a:spcAft>
              <a:buSzPts val="1120"/>
              <a:buNone/>
              <a:defRPr>
                <a:solidFill>
                  <a:srgbClr val="888888"/>
                </a:solidFill>
              </a:defRPr>
            </a:lvl3pPr>
            <a:lvl4pPr lvl="3" algn="ctr">
              <a:spcBef>
                <a:spcPts val="1000"/>
              </a:spcBef>
              <a:spcAft>
                <a:spcPts val="0"/>
              </a:spcAft>
              <a:buSzPts val="960"/>
              <a:buNone/>
              <a:defRPr>
                <a:solidFill>
                  <a:srgbClr val="888888"/>
                </a:solidFill>
              </a:defRPr>
            </a:lvl4pPr>
            <a:lvl5pPr lvl="4" algn="ctr">
              <a:spcBef>
                <a:spcPts val="1000"/>
              </a:spcBef>
              <a:spcAft>
                <a:spcPts val="0"/>
              </a:spcAft>
              <a:buSzPts val="960"/>
              <a:buNone/>
              <a:defRPr>
                <a:solidFill>
                  <a:srgbClr val="888888"/>
                </a:solidFill>
              </a:defRPr>
            </a:lvl5pPr>
            <a:lvl6pPr lvl="5" algn="ctr">
              <a:spcBef>
                <a:spcPts val="1000"/>
              </a:spcBef>
              <a:spcAft>
                <a:spcPts val="0"/>
              </a:spcAft>
              <a:buSzPts val="960"/>
              <a:buNone/>
              <a:defRPr>
                <a:solidFill>
                  <a:srgbClr val="888888"/>
                </a:solidFill>
              </a:defRPr>
            </a:lvl6pPr>
            <a:lvl7pPr lvl="6" algn="ctr">
              <a:spcBef>
                <a:spcPts val="1000"/>
              </a:spcBef>
              <a:spcAft>
                <a:spcPts val="0"/>
              </a:spcAft>
              <a:buSzPts val="960"/>
              <a:buNone/>
              <a:defRPr>
                <a:solidFill>
                  <a:srgbClr val="888888"/>
                </a:solidFill>
              </a:defRPr>
            </a:lvl7pPr>
            <a:lvl8pPr lvl="7" algn="ctr">
              <a:spcBef>
                <a:spcPts val="1000"/>
              </a:spcBef>
              <a:spcAft>
                <a:spcPts val="0"/>
              </a:spcAft>
              <a:buSzPts val="960"/>
              <a:buNone/>
              <a:defRPr>
                <a:solidFill>
                  <a:srgbClr val="888888"/>
                </a:solidFill>
              </a:defRPr>
            </a:lvl8pPr>
            <a:lvl9pPr lvl="8" algn="ctr">
              <a:spcBef>
                <a:spcPts val="1000"/>
              </a:spcBef>
              <a:spcAft>
                <a:spcPts val="0"/>
              </a:spcAft>
              <a:buSzPts val="960"/>
              <a:buNone/>
              <a:defRPr>
                <a:solidFill>
                  <a:srgbClr val="888888"/>
                </a:solidFill>
              </a:defRPr>
            </a:lvl9pPr>
          </a:lstStyle>
          <a:p>
            <a:endParaRPr/>
          </a:p>
        </p:txBody>
      </p:sp>
      <p:sp>
        <p:nvSpPr>
          <p:cNvPr id="36" name="Google Shape;36;p2"/>
          <p:cNvSpPr txBox="1">
            <a:spLocks noGrp="1"/>
          </p:cNvSpPr>
          <p:nvPr>
            <p:ph type="dt" idx="10"/>
          </p:nvPr>
        </p:nvSpPr>
        <p:spPr>
          <a:xfrm rot="5400000">
            <a:off x="10089390" y="1792223"/>
            <a:ext cx="990599" cy="304799"/>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b="0" i="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
          <p:cNvSpPr txBox="1">
            <a:spLocks noGrp="1"/>
          </p:cNvSpPr>
          <p:nvPr>
            <p:ph type="ftr" idx="11"/>
          </p:nvPr>
        </p:nvSpPr>
        <p:spPr>
          <a:xfrm rot="5400000">
            <a:off x="8959592" y="3226820"/>
            <a:ext cx="3859795" cy="304801"/>
          </a:xfrm>
          <a:prstGeom prst="rect">
            <a:avLst/>
          </a:prstGeom>
          <a:noFill/>
          <a:ln>
            <a:noFill/>
          </a:ln>
        </p:spPr>
        <p:txBody>
          <a:bodyPr spcFirstLastPara="1" wrap="square" lIns="91425" tIns="45700" rIns="91425" bIns="45700" anchor="b" anchorCtr="0"/>
          <a:lstStyle>
            <a:lvl1pPr lvl="0" algn="l">
              <a:spcBef>
                <a:spcPts val="0"/>
              </a:spcBef>
              <a:spcAft>
                <a:spcPts val="0"/>
              </a:spcAft>
              <a:buSzPts val="1400"/>
              <a:buNone/>
              <a:defRPr b="0" i="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txBox="1">
            <a:spLocks noGrp="1"/>
          </p:cNvSpPr>
          <p:nvPr>
            <p:ph type="sldNum" idx="12"/>
          </p:nvPr>
        </p:nvSpPr>
        <p:spPr>
          <a:xfrm>
            <a:off x="10351008" y="292608"/>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sz="2800" b="0" i="0" u="none" strike="noStrike" cap="none">
                <a:solidFill>
                  <a:schemeClr val="lt1"/>
                </a:solidFill>
                <a:latin typeface="Century Gothic"/>
                <a:ea typeface="Century Gothic"/>
                <a:cs typeface="Century Gothic"/>
                <a:sym typeface="Century Gothic"/>
              </a:defRPr>
            </a:lvl1pPr>
            <a:lvl2pPr marL="0" lvl="1" indent="0" algn="ctr">
              <a:spcBef>
                <a:spcPts val="0"/>
              </a:spcBef>
              <a:buNone/>
              <a:defRPr sz="2800" b="0" i="0" u="none" strike="noStrike" cap="none">
                <a:solidFill>
                  <a:schemeClr val="lt1"/>
                </a:solidFill>
                <a:latin typeface="Century Gothic"/>
                <a:ea typeface="Century Gothic"/>
                <a:cs typeface="Century Gothic"/>
                <a:sym typeface="Century Gothic"/>
              </a:defRPr>
            </a:lvl2pPr>
            <a:lvl3pPr marL="0" lvl="2" indent="0" algn="ctr">
              <a:spcBef>
                <a:spcPts val="0"/>
              </a:spcBef>
              <a:buNone/>
              <a:defRPr sz="2800" b="0" i="0" u="none" strike="noStrike" cap="none">
                <a:solidFill>
                  <a:schemeClr val="lt1"/>
                </a:solidFill>
                <a:latin typeface="Century Gothic"/>
                <a:ea typeface="Century Gothic"/>
                <a:cs typeface="Century Gothic"/>
                <a:sym typeface="Century Gothic"/>
              </a:defRPr>
            </a:lvl3pPr>
            <a:lvl4pPr marL="0" lvl="3" indent="0" algn="ctr">
              <a:spcBef>
                <a:spcPts val="0"/>
              </a:spcBef>
              <a:buNone/>
              <a:defRPr sz="2800" b="0" i="0" u="none" strike="noStrike" cap="none">
                <a:solidFill>
                  <a:schemeClr val="lt1"/>
                </a:solidFill>
                <a:latin typeface="Century Gothic"/>
                <a:ea typeface="Century Gothic"/>
                <a:cs typeface="Century Gothic"/>
                <a:sym typeface="Century Gothic"/>
              </a:defRPr>
            </a:lvl4pPr>
            <a:lvl5pPr marL="0" lvl="4" indent="0" algn="ctr">
              <a:spcBef>
                <a:spcPts val="0"/>
              </a:spcBef>
              <a:buNone/>
              <a:defRPr sz="2800" b="0" i="0" u="none" strike="noStrike" cap="none">
                <a:solidFill>
                  <a:schemeClr val="lt1"/>
                </a:solidFill>
                <a:latin typeface="Century Gothic"/>
                <a:ea typeface="Century Gothic"/>
                <a:cs typeface="Century Gothic"/>
                <a:sym typeface="Century Gothic"/>
              </a:defRPr>
            </a:lvl5pPr>
            <a:lvl6pPr marL="0" lvl="5" indent="0" algn="ctr">
              <a:spcBef>
                <a:spcPts val="0"/>
              </a:spcBef>
              <a:buNone/>
              <a:defRPr sz="2800" b="0" i="0" u="none" strike="noStrike" cap="none">
                <a:solidFill>
                  <a:schemeClr val="lt1"/>
                </a:solidFill>
                <a:latin typeface="Century Gothic"/>
                <a:ea typeface="Century Gothic"/>
                <a:cs typeface="Century Gothic"/>
                <a:sym typeface="Century Gothic"/>
              </a:defRPr>
            </a:lvl6pPr>
            <a:lvl7pPr marL="0" lvl="6" indent="0" algn="ctr">
              <a:spcBef>
                <a:spcPts val="0"/>
              </a:spcBef>
              <a:buNone/>
              <a:defRPr sz="2800" b="0" i="0" u="none" strike="noStrike" cap="none">
                <a:solidFill>
                  <a:schemeClr val="lt1"/>
                </a:solidFill>
                <a:latin typeface="Century Gothic"/>
                <a:ea typeface="Century Gothic"/>
                <a:cs typeface="Century Gothic"/>
                <a:sym typeface="Century Gothic"/>
              </a:defRPr>
            </a:lvl7pPr>
            <a:lvl8pPr marL="0" lvl="7" indent="0" algn="ctr">
              <a:spcBef>
                <a:spcPts val="0"/>
              </a:spcBef>
              <a:buNone/>
              <a:defRPr sz="2800" b="0" i="0" u="none" strike="noStrike" cap="none">
                <a:solidFill>
                  <a:schemeClr val="lt1"/>
                </a:solidFill>
                <a:latin typeface="Century Gothic"/>
                <a:ea typeface="Century Gothic"/>
                <a:cs typeface="Century Gothic"/>
                <a:sym typeface="Century Gothic"/>
              </a:defRPr>
            </a:lvl8pPr>
            <a:lvl9pPr marL="0" lvl="8" indent="0" algn="ctr">
              <a:spcBef>
                <a:spcPts val="0"/>
              </a:spcBef>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Bullets as Icons 5X Vertical">
  <p:cSld name="Bullets as Icons 5X Vertical">
    <p:spTree>
      <p:nvGrpSpPr>
        <p:cNvPr id="1" name="Shape 105"/>
        <p:cNvGrpSpPr/>
        <p:nvPr/>
      </p:nvGrpSpPr>
      <p:grpSpPr>
        <a:xfrm>
          <a:off x="0" y="0"/>
          <a:ext cx="0" cy="0"/>
          <a:chOff x="0" y="0"/>
          <a:chExt cx="0" cy="0"/>
        </a:xfrm>
      </p:grpSpPr>
      <p:sp>
        <p:nvSpPr>
          <p:cNvPr id="106" name="Google Shape;106;p11"/>
          <p:cNvSpPr>
            <a:spLocks noGrp="1"/>
          </p:cNvSpPr>
          <p:nvPr>
            <p:ph type="body" idx="1"/>
          </p:nvPr>
        </p:nvSpPr>
        <p:spPr>
          <a:xfrm>
            <a:off x="6792913" y="1748812"/>
            <a:ext cx="3852000" cy="720000"/>
          </a:xfrm>
          <a:prstGeom prst="roundRect">
            <a:avLst>
              <a:gd name="adj" fmla="val 16667"/>
            </a:avLst>
          </a:prstGeom>
          <a:solidFill>
            <a:srgbClr val="F2F2F2"/>
          </a:solidFill>
          <a:ln w="31750" cap="flat" cmpd="sng">
            <a:solidFill>
              <a:schemeClr val="accent1"/>
            </a:solidFill>
            <a:prstDash val="solid"/>
            <a:round/>
            <a:headEnd type="none" w="sm" len="sm"/>
            <a:tailEnd type="none" w="sm" len="sm"/>
          </a:ln>
        </p:spPr>
        <p:txBody>
          <a:bodyPr spcFirstLastPara="1" wrap="square" lIns="91425" tIns="45700" rIns="91425" bIns="45700" anchor="ctr" anchorCtr="0"/>
          <a:lstStyle>
            <a:lvl1pPr marL="457200" lvl="0" indent="-228600" algn="l">
              <a:spcBef>
                <a:spcPts val="1000"/>
              </a:spcBef>
              <a:spcAft>
                <a:spcPts val="0"/>
              </a:spcAft>
              <a:buSzPts val="1680"/>
              <a:buNone/>
              <a:defRPr sz="2100">
                <a:solidFill>
                  <a:schemeClr val="dk1"/>
                </a:solidFill>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07" name="Google Shape;107;p11"/>
          <p:cNvSpPr>
            <a:spLocks noGrp="1"/>
          </p:cNvSpPr>
          <p:nvPr>
            <p:ph type="body" idx="2"/>
          </p:nvPr>
        </p:nvSpPr>
        <p:spPr>
          <a:xfrm>
            <a:off x="6792913" y="2561156"/>
            <a:ext cx="3852000" cy="720000"/>
          </a:xfrm>
          <a:prstGeom prst="roundRect">
            <a:avLst>
              <a:gd name="adj" fmla="val 16667"/>
            </a:avLst>
          </a:prstGeom>
          <a:solidFill>
            <a:srgbClr val="F2F2F2"/>
          </a:solidFill>
          <a:ln w="31750" cap="flat" cmpd="sng">
            <a:solidFill>
              <a:schemeClr val="accent2"/>
            </a:solidFill>
            <a:prstDash val="solid"/>
            <a:round/>
            <a:headEnd type="none" w="sm" len="sm"/>
            <a:tailEnd type="none" w="sm" len="sm"/>
          </a:ln>
        </p:spPr>
        <p:txBody>
          <a:bodyPr spcFirstLastPara="1" wrap="square" lIns="91425" tIns="45700" rIns="91425" bIns="45700" anchor="ctr" anchorCtr="0"/>
          <a:lstStyle>
            <a:lvl1pPr marL="457200" lvl="0" indent="-228600" algn="l">
              <a:spcBef>
                <a:spcPts val="1000"/>
              </a:spcBef>
              <a:spcAft>
                <a:spcPts val="0"/>
              </a:spcAft>
              <a:buSzPts val="1680"/>
              <a:buNone/>
              <a:defRPr sz="2100">
                <a:solidFill>
                  <a:schemeClr val="dk1"/>
                </a:solidFill>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08" name="Google Shape;108;p11"/>
          <p:cNvSpPr>
            <a:spLocks noGrp="1"/>
          </p:cNvSpPr>
          <p:nvPr>
            <p:ph type="body" idx="3"/>
          </p:nvPr>
        </p:nvSpPr>
        <p:spPr>
          <a:xfrm>
            <a:off x="6792913" y="3373501"/>
            <a:ext cx="3852000" cy="720000"/>
          </a:xfrm>
          <a:prstGeom prst="roundRect">
            <a:avLst>
              <a:gd name="adj" fmla="val 16667"/>
            </a:avLst>
          </a:prstGeom>
          <a:solidFill>
            <a:srgbClr val="F2F2F2"/>
          </a:solidFill>
          <a:ln w="31750" cap="flat" cmpd="sng">
            <a:solidFill>
              <a:schemeClr val="accent3"/>
            </a:solidFill>
            <a:prstDash val="solid"/>
            <a:round/>
            <a:headEnd type="none" w="sm" len="sm"/>
            <a:tailEnd type="none" w="sm" len="sm"/>
          </a:ln>
        </p:spPr>
        <p:txBody>
          <a:bodyPr spcFirstLastPara="1" wrap="square" lIns="91425" tIns="45700" rIns="91425" bIns="45700" anchor="ctr" anchorCtr="0"/>
          <a:lstStyle>
            <a:lvl1pPr marL="457200" lvl="0" indent="-228600" algn="l">
              <a:spcBef>
                <a:spcPts val="1000"/>
              </a:spcBef>
              <a:spcAft>
                <a:spcPts val="0"/>
              </a:spcAft>
              <a:buSzPts val="1680"/>
              <a:buNone/>
              <a:defRPr sz="2100">
                <a:solidFill>
                  <a:schemeClr val="dk1"/>
                </a:solidFill>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09" name="Google Shape;109;p11"/>
          <p:cNvSpPr>
            <a:spLocks noGrp="1"/>
          </p:cNvSpPr>
          <p:nvPr>
            <p:ph type="body" idx="4"/>
          </p:nvPr>
        </p:nvSpPr>
        <p:spPr>
          <a:xfrm>
            <a:off x="6792913" y="4185846"/>
            <a:ext cx="3852000" cy="720000"/>
          </a:xfrm>
          <a:prstGeom prst="roundRect">
            <a:avLst>
              <a:gd name="adj" fmla="val 16667"/>
            </a:avLst>
          </a:prstGeom>
          <a:solidFill>
            <a:srgbClr val="F2F2F2"/>
          </a:solidFill>
          <a:ln w="31750" cap="flat" cmpd="sng">
            <a:solidFill>
              <a:schemeClr val="accent4"/>
            </a:solidFill>
            <a:prstDash val="solid"/>
            <a:round/>
            <a:headEnd type="none" w="sm" len="sm"/>
            <a:tailEnd type="none" w="sm" len="sm"/>
          </a:ln>
        </p:spPr>
        <p:txBody>
          <a:bodyPr spcFirstLastPara="1" wrap="square" lIns="91425" tIns="45700" rIns="91425" bIns="45700" anchor="ctr" anchorCtr="0"/>
          <a:lstStyle>
            <a:lvl1pPr marL="457200" lvl="0" indent="-228600" algn="l">
              <a:spcBef>
                <a:spcPts val="1000"/>
              </a:spcBef>
              <a:spcAft>
                <a:spcPts val="0"/>
              </a:spcAft>
              <a:buSzPts val="1680"/>
              <a:buNone/>
              <a:defRPr sz="2100">
                <a:solidFill>
                  <a:schemeClr val="dk1"/>
                </a:solidFill>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10" name="Google Shape;110;p11"/>
          <p:cNvSpPr>
            <a:spLocks noGrp="1"/>
          </p:cNvSpPr>
          <p:nvPr>
            <p:ph type="body" idx="5"/>
          </p:nvPr>
        </p:nvSpPr>
        <p:spPr>
          <a:xfrm>
            <a:off x="6792913" y="4998190"/>
            <a:ext cx="3852000" cy="720000"/>
          </a:xfrm>
          <a:prstGeom prst="roundRect">
            <a:avLst>
              <a:gd name="adj" fmla="val 16667"/>
            </a:avLst>
          </a:prstGeom>
          <a:solidFill>
            <a:srgbClr val="F2F2F2"/>
          </a:solidFill>
          <a:ln w="31750" cap="flat" cmpd="sng">
            <a:solidFill>
              <a:schemeClr val="accent6"/>
            </a:solidFill>
            <a:prstDash val="solid"/>
            <a:round/>
            <a:headEnd type="none" w="sm" len="sm"/>
            <a:tailEnd type="none" w="sm" len="sm"/>
          </a:ln>
        </p:spPr>
        <p:txBody>
          <a:bodyPr spcFirstLastPara="1" wrap="square" lIns="91425" tIns="45700" rIns="91425" bIns="45700" anchor="ctr" anchorCtr="0"/>
          <a:lstStyle>
            <a:lvl1pPr marL="457200" lvl="0" indent="-228600" algn="l">
              <a:spcBef>
                <a:spcPts val="1000"/>
              </a:spcBef>
              <a:spcAft>
                <a:spcPts val="0"/>
              </a:spcAft>
              <a:buSzPts val="1680"/>
              <a:buNone/>
              <a:defRPr sz="2100">
                <a:solidFill>
                  <a:schemeClr val="dk1"/>
                </a:solidFill>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grpSp>
        <p:nvGrpSpPr>
          <p:cNvPr id="111" name="Google Shape;111;p11"/>
          <p:cNvGrpSpPr/>
          <p:nvPr/>
        </p:nvGrpSpPr>
        <p:grpSpPr>
          <a:xfrm>
            <a:off x="16303" y="0"/>
            <a:ext cx="12192000" cy="6858000"/>
            <a:chOff x="16303" y="6430358"/>
            <a:chExt cx="12192000" cy="6858000"/>
          </a:xfrm>
        </p:grpSpPr>
        <p:sp>
          <p:nvSpPr>
            <p:cNvPr id="112" name="Google Shape;112;p11"/>
            <p:cNvSpPr/>
            <p:nvPr/>
          </p:nvSpPr>
          <p:spPr>
            <a:xfrm>
              <a:off x="236937" y="6430358"/>
              <a:ext cx="5078012" cy="6858000"/>
            </a:xfrm>
            <a:prstGeom prst="rect">
              <a:avLst/>
            </a:prstGeom>
            <a:blipFill rotWithShape="1">
              <a:blip r:embed="rId2">
                <a:alphaModFix/>
              </a:blip>
              <a:stretch>
                <a:fillRect r="-140090"/>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rot="-5677511">
              <a:off x="3144589" y="8256436"/>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rot="-5400000">
              <a:off x="2233481" y="9232079"/>
              <a:ext cx="6053670" cy="1254558"/>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115" name="Google Shape;115;p11"/>
            <p:cNvSpPr/>
            <p:nvPr/>
          </p:nvSpPr>
          <p:spPr>
            <a:xfrm>
              <a:off x="16303" y="6431945"/>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16" name="Google Shape;116;p11"/>
          <p:cNvSpPr txBox="1">
            <a:spLocks noGrp="1"/>
          </p:cNvSpPr>
          <p:nvPr>
            <p:ph type="title"/>
          </p:nvPr>
        </p:nvSpPr>
        <p:spPr>
          <a:xfrm>
            <a:off x="1154956" y="2287088"/>
            <a:ext cx="3438881" cy="2283824"/>
          </a:xfrm>
          <a:prstGeom prst="rect">
            <a:avLst/>
          </a:prstGeom>
          <a:noFill/>
          <a:ln>
            <a:noFill/>
          </a:ln>
        </p:spPr>
        <p:txBody>
          <a:bodyPr spcFirstLastPara="1" wrap="square" lIns="91425" tIns="45700" rIns="91425" bIns="45700" anchor="ctr" anchorCtr="0"/>
          <a:lstStyle>
            <a:lvl1pPr lvl="0" algn="l">
              <a:spcBef>
                <a:spcPts val="0"/>
              </a:spcBef>
              <a:spcAft>
                <a:spcPts val="0"/>
              </a:spcAft>
              <a:buClr>
                <a:schemeClr val="lt2"/>
              </a:buClr>
              <a:buSzPts val="2300"/>
              <a:buFont typeface="Century Gothic"/>
              <a:buNone/>
              <a:defRPr sz="23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11"/>
          <p:cNvSpPr txBox="1">
            <a:spLocks noGrp="1"/>
          </p:cNvSpPr>
          <p:nvPr>
            <p:ph type="dt" idx="10"/>
          </p:nvPr>
        </p:nvSpPr>
        <p:spPr>
          <a:xfrm>
            <a:off x="10650938" y="6394061"/>
            <a:ext cx="990599" cy="304799"/>
          </a:xfrm>
          <a:prstGeom prst="rect">
            <a:avLst/>
          </a:prstGeom>
          <a:noFill/>
          <a:ln>
            <a:noFill/>
          </a:ln>
        </p:spPr>
        <p:txBody>
          <a:bodyPr spcFirstLastPara="1" wrap="square" lIns="91425" tIns="45700" rIns="91425" bIns="45700" anchor="t"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11"/>
          <p:cNvSpPr txBox="1">
            <a:spLocks noGrp="1"/>
          </p:cNvSpPr>
          <p:nvPr>
            <p:ph type="ftr" idx="11"/>
          </p:nvPr>
        </p:nvSpPr>
        <p:spPr>
          <a:xfrm>
            <a:off x="528358" y="6391838"/>
            <a:ext cx="3859795" cy="304801"/>
          </a:xfrm>
          <a:prstGeom prst="rect">
            <a:avLst/>
          </a:prstGeom>
          <a:noFill/>
          <a:ln>
            <a:noFill/>
          </a:ln>
        </p:spPr>
        <p:txBody>
          <a:bodyPr spcFirstLastPara="1" wrap="square" lIns="91425" tIns="45700" rIns="91425" bIns="4570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 name="Google Shape;119;p11"/>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1"/>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
        <p:nvSpPr>
          <p:cNvPr id="121" name="Google Shape;121;p11"/>
          <p:cNvSpPr>
            <a:spLocks noGrp="1"/>
          </p:cNvSpPr>
          <p:nvPr>
            <p:ph type="pic" idx="6"/>
          </p:nvPr>
        </p:nvSpPr>
        <p:spPr>
          <a:xfrm>
            <a:off x="5870575" y="1840504"/>
            <a:ext cx="536616" cy="536616"/>
          </a:xfrm>
          <a:prstGeom prst="rect">
            <a:avLst/>
          </a:prstGeom>
          <a:noFill/>
          <a:ln>
            <a:noFill/>
          </a:ln>
        </p:spPr>
        <p:txBody>
          <a:bodyPr spcFirstLastPara="1" wrap="square" lIns="0" tIns="0" rIns="0" bIns="0" anchor="ctr" anchorCtr="0"/>
          <a:lstStyle>
            <a:lvl1pPr marR="0" lvl="0" algn="ctr" rtl="0">
              <a:spcBef>
                <a:spcPts val="1000"/>
              </a:spcBef>
              <a:spcAft>
                <a:spcPts val="0"/>
              </a:spcAft>
              <a:buClr>
                <a:schemeClr val="accent1"/>
              </a:buClr>
              <a:buSzPts val="880"/>
              <a:buFont typeface="Noto Sans Symbols"/>
              <a:buNone/>
              <a:defRPr sz="1100" b="0" i="1" u="none" strike="noStrike" cap="none">
                <a:solidFill>
                  <a:srgbClr val="3F3F3F"/>
                </a:solidFill>
                <a:latin typeface="Century Gothic"/>
                <a:ea typeface="Century Gothic"/>
                <a:cs typeface="Century Gothic"/>
                <a:sym typeface="Century Gothic"/>
              </a:defRPr>
            </a:lvl1pPr>
            <a:lvl2pPr marR="0" lvl="1" algn="l" rtl="0">
              <a:spcBef>
                <a:spcPts val="1000"/>
              </a:spcBef>
              <a:spcAft>
                <a:spcPts val="0"/>
              </a:spcAft>
              <a:buClr>
                <a:schemeClr val="accent1"/>
              </a:buClr>
              <a:buSzPts val="128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R="0" lvl="2" algn="l" rtl="0">
              <a:spcBef>
                <a:spcPts val="1000"/>
              </a:spcBef>
              <a:spcAft>
                <a:spcPts val="0"/>
              </a:spcAft>
              <a:buClr>
                <a:schemeClr val="accent1"/>
              </a:buClr>
              <a:buSzPts val="112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R="0" lvl="3"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R="0" lvl="4"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R="0" lvl="5"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R="0" lvl="6"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R="0" lvl="7"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R="0" lvl="8"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122" name="Google Shape;122;p11"/>
          <p:cNvSpPr>
            <a:spLocks noGrp="1"/>
          </p:cNvSpPr>
          <p:nvPr>
            <p:ph type="pic" idx="7"/>
          </p:nvPr>
        </p:nvSpPr>
        <p:spPr>
          <a:xfrm>
            <a:off x="5870575" y="2652849"/>
            <a:ext cx="536616" cy="536616"/>
          </a:xfrm>
          <a:prstGeom prst="rect">
            <a:avLst/>
          </a:prstGeom>
          <a:noFill/>
          <a:ln>
            <a:noFill/>
          </a:ln>
        </p:spPr>
        <p:txBody>
          <a:bodyPr spcFirstLastPara="1" wrap="square" lIns="0" tIns="0" rIns="0" bIns="0" anchor="ctr" anchorCtr="0"/>
          <a:lstStyle>
            <a:lvl1pPr marR="0" lvl="0" algn="ctr" rtl="0">
              <a:spcBef>
                <a:spcPts val="1000"/>
              </a:spcBef>
              <a:spcAft>
                <a:spcPts val="0"/>
              </a:spcAft>
              <a:buClr>
                <a:schemeClr val="accent1"/>
              </a:buClr>
              <a:buSzPts val="880"/>
              <a:buFont typeface="Noto Sans Symbols"/>
              <a:buNone/>
              <a:defRPr sz="1100" b="0" i="1" u="none" strike="noStrike" cap="none">
                <a:solidFill>
                  <a:srgbClr val="3F3F3F"/>
                </a:solidFill>
                <a:latin typeface="Century Gothic"/>
                <a:ea typeface="Century Gothic"/>
                <a:cs typeface="Century Gothic"/>
                <a:sym typeface="Century Gothic"/>
              </a:defRPr>
            </a:lvl1pPr>
            <a:lvl2pPr marR="0" lvl="1" algn="l" rtl="0">
              <a:spcBef>
                <a:spcPts val="1000"/>
              </a:spcBef>
              <a:spcAft>
                <a:spcPts val="0"/>
              </a:spcAft>
              <a:buClr>
                <a:schemeClr val="accent1"/>
              </a:buClr>
              <a:buSzPts val="128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R="0" lvl="2" algn="l" rtl="0">
              <a:spcBef>
                <a:spcPts val="1000"/>
              </a:spcBef>
              <a:spcAft>
                <a:spcPts val="0"/>
              </a:spcAft>
              <a:buClr>
                <a:schemeClr val="accent1"/>
              </a:buClr>
              <a:buSzPts val="112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R="0" lvl="3"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R="0" lvl="4"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R="0" lvl="5"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R="0" lvl="6"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R="0" lvl="7"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R="0" lvl="8"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123" name="Google Shape;123;p11"/>
          <p:cNvSpPr>
            <a:spLocks noGrp="1"/>
          </p:cNvSpPr>
          <p:nvPr>
            <p:ph type="pic" idx="8"/>
          </p:nvPr>
        </p:nvSpPr>
        <p:spPr>
          <a:xfrm>
            <a:off x="5870575" y="3465194"/>
            <a:ext cx="536616" cy="536616"/>
          </a:xfrm>
          <a:prstGeom prst="rect">
            <a:avLst/>
          </a:prstGeom>
          <a:noFill/>
          <a:ln>
            <a:noFill/>
          </a:ln>
        </p:spPr>
        <p:txBody>
          <a:bodyPr spcFirstLastPara="1" wrap="square" lIns="0" tIns="0" rIns="0" bIns="0" anchor="ctr" anchorCtr="0"/>
          <a:lstStyle>
            <a:lvl1pPr marR="0" lvl="0" algn="ctr" rtl="0">
              <a:spcBef>
                <a:spcPts val="1000"/>
              </a:spcBef>
              <a:spcAft>
                <a:spcPts val="0"/>
              </a:spcAft>
              <a:buClr>
                <a:schemeClr val="accent1"/>
              </a:buClr>
              <a:buSzPts val="880"/>
              <a:buFont typeface="Noto Sans Symbols"/>
              <a:buNone/>
              <a:defRPr sz="1100" b="0" i="1" u="none" strike="noStrike" cap="none">
                <a:solidFill>
                  <a:srgbClr val="3F3F3F"/>
                </a:solidFill>
                <a:latin typeface="Century Gothic"/>
                <a:ea typeface="Century Gothic"/>
                <a:cs typeface="Century Gothic"/>
                <a:sym typeface="Century Gothic"/>
              </a:defRPr>
            </a:lvl1pPr>
            <a:lvl2pPr marR="0" lvl="1" algn="l" rtl="0">
              <a:spcBef>
                <a:spcPts val="1000"/>
              </a:spcBef>
              <a:spcAft>
                <a:spcPts val="0"/>
              </a:spcAft>
              <a:buClr>
                <a:schemeClr val="accent1"/>
              </a:buClr>
              <a:buSzPts val="128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R="0" lvl="2" algn="l" rtl="0">
              <a:spcBef>
                <a:spcPts val="1000"/>
              </a:spcBef>
              <a:spcAft>
                <a:spcPts val="0"/>
              </a:spcAft>
              <a:buClr>
                <a:schemeClr val="accent1"/>
              </a:buClr>
              <a:buSzPts val="112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R="0" lvl="3"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R="0" lvl="4"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R="0" lvl="5"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R="0" lvl="6"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R="0" lvl="7"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R="0" lvl="8"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124" name="Google Shape;124;p11"/>
          <p:cNvSpPr>
            <a:spLocks noGrp="1"/>
          </p:cNvSpPr>
          <p:nvPr>
            <p:ph type="pic" idx="9"/>
          </p:nvPr>
        </p:nvSpPr>
        <p:spPr>
          <a:xfrm>
            <a:off x="5870575" y="4277539"/>
            <a:ext cx="536616" cy="536616"/>
          </a:xfrm>
          <a:prstGeom prst="rect">
            <a:avLst/>
          </a:prstGeom>
          <a:noFill/>
          <a:ln>
            <a:noFill/>
          </a:ln>
        </p:spPr>
        <p:txBody>
          <a:bodyPr spcFirstLastPara="1" wrap="square" lIns="0" tIns="0" rIns="0" bIns="0" anchor="ctr" anchorCtr="0"/>
          <a:lstStyle>
            <a:lvl1pPr marR="0" lvl="0" algn="ctr" rtl="0">
              <a:spcBef>
                <a:spcPts val="1000"/>
              </a:spcBef>
              <a:spcAft>
                <a:spcPts val="0"/>
              </a:spcAft>
              <a:buClr>
                <a:schemeClr val="accent1"/>
              </a:buClr>
              <a:buSzPts val="880"/>
              <a:buFont typeface="Noto Sans Symbols"/>
              <a:buNone/>
              <a:defRPr sz="1100" b="0" i="1" u="none" strike="noStrike" cap="none">
                <a:solidFill>
                  <a:srgbClr val="3F3F3F"/>
                </a:solidFill>
                <a:latin typeface="Century Gothic"/>
                <a:ea typeface="Century Gothic"/>
                <a:cs typeface="Century Gothic"/>
                <a:sym typeface="Century Gothic"/>
              </a:defRPr>
            </a:lvl1pPr>
            <a:lvl2pPr marR="0" lvl="1" algn="l" rtl="0">
              <a:spcBef>
                <a:spcPts val="1000"/>
              </a:spcBef>
              <a:spcAft>
                <a:spcPts val="0"/>
              </a:spcAft>
              <a:buClr>
                <a:schemeClr val="accent1"/>
              </a:buClr>
              <a:buSzPts val="128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R="0" lvl="2" algn="l" rtl="0">
              <a:spcBef>
                <a:spcPts val="1000"/>
              </a:spcBef>
              <a:spcAft>
                <a:spcPts val="0"/>
              </a:spcAft>
              <a:buClr>
                <a:schemeClr val="accent1"/>
              </a:buClr>
              <a:buSzPts val="112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R="0" lvl="3"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R="0" lvl="4"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R="0" lvl="5"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R="0" lvl="6"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R="0" lvl="7"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R="0" lvl="8"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125" name="Google Shape;125;p11"/>
          <p:cNvSpPr>
            <a:spLocks noGrp="1"/>
          </p:cNvSpPr>
          <p:nvPr>
            <p:ph type="pic" idx="13"/>
          </p:nvPr>
        </p:nvSpPr>
        <p:spPr>
          <a:xfrm>
            <a:off x="5870575" y="5089882"/>
            <a:ext cx="536616" cy="536616"/>
          </a:xfrm>
          <a:prstGeom prst="rect">
            <a:avLst/>
          </a:prstGeom>
          <a:noFill/>
          <a:ln>
            <a:noFill/>
          </a:ln>
        </p:spPr>
        <p:txBody>
          <a:bodyPr spcFirstLastPara="1" wrap="square" lIns="0" tIns="0" rIns="0" bIns="0" anchor="ctr" anchorCtr="0"/>
          <a:lstStyle>
            <a:lvl1pPr marR="0" lvl="0" algn="ctr" rtl="0">
              <a:spcBef>
                <a:spcPts val="1000"/>
              </a:spcBef>
              <a:spcAft>
                <a:spcPts val="0"/>
              </a:spcAft>
              <a:buClr>
                <a:schemeClr val="accent1"/>
              </a:buClr>
              <a:buSzPts val="880"/>
              <a:buFont typeface="Noto Sans Symbols"/>
              <a:buNone/>
              <a:defRPr sz="1100" b="0" i="1" u="none" strike="noStrike" cap="none">
                <a:solidFill>
                  <a:srgbClr val="3F3F3F"/>
                </a:solidFill>
                <a:latin typeface="Century Gothic"/>
                <a:ea typeface="Century Gothic"/>
                <a:cs typeface="Century Gothic"/>
                <a:sym typeface="Century Gothic"/>
              </a:defRPr>
            </a:lvl1pPr>
            <a:lvl2pPr marR="0" lvl="1" algn="l" rtl="0">
              <a:spcBef>
                <a:spcPts val="1000"/>
              </a:spcBef>
              <a:spcAft>
                <a:spcPts val="0"/>
              </a:spcAft>
              <a:buClr>
                <a:schemeClr val="accent1"/>
              </a:buClr>
              <a:buSzPts val="128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R="0" lvl="2" algn="l" rtl="0">
              <a:spcBef>
                <a:spcPts val="1000"/>
              </a:spcBef>
              <a:spcAft>
                <a:spcPts val="0"/>
              </a:spcAft>
              <a:buClr>
                <a:schemeClr val="accent1"/>
              </a:buClr>
              <a:buSzPts val="112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R="0" lvl="3"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R="0" lvl="4"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R="0" lvl="5"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R="0" lvl="6"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R="0" lvl="7"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R="0" lvl="8"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4 Icon Bullets Vertical Light">
  <p:cSld name="4 Icon Bullets Vertical Light">
    <p:spTree>
      <p:nvGrpSpPr>
        <p:cNvPr id="1" name="Shape 126"/>
        <p:cNvGrpSpPr/>
        <p:nvPr/>
      </p:nvGrpSpPr>
      <p:grpSpPr>
        <a:xfrm>
          <a:off x="0" y="0"/>
          <a:ext cx="0" cy="0"/>
          <a:chOff x="0" y="0"/>
          <a:chExt cx="0" cy="0"/>
        </a:xfrm>
      </p:grpSpPr>
      <p:sp>
        <p:nvSpPr>
          <p:cNvPr id="127" name="Google Shape;127;p12"/>
          <p:cNvSpPr/>
          <p:nvPr/>
        </p:nvSpPr>
        <p:spPr>
          <a:xfrm>
            <a:off x="8699143" y="3702940"/>
            <a:ext cx="1261872" cy="1261872"/>
          </a:xfrm>
          <a:prstGeom prst="ellipse">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28" name="Google Shape;128;p12"/>
          <p:cNvSpPr>
            <a:spLocks noGrp="1"/>
          </p:cNvSpPr>
          <p:nvPr>
            <p:ph type="pic" idx="2"/>
          </p:nvPr>
        </p:nvSpPr>
        <p:spPr>
          <a:xfrm>
            <a:off x="8865103" y="3869836"/>
            <a:ext cx="929952" cy="929952"/>
          </a:xfrm>
          <a:prstGeom prst="ellipse">
            <a:avLst/>
          </a:prstGeom>
          <a:noFill/>
          <a:ln>
            <a:noFill/>
          </a:ln>
        </p:spPr>
        <p:txBody>
          <a:bodyPr spcFirstLastPara="1" wrap="square" lIns="91425" tIns="45700" rIns="91425" bIns="45700" anchor="ctr" anchorCtr="0"/>
          <a:lstStyle>
            <a:lvl1pPr marR="0" lvl="0" algn="ctr" rtl="0">
              <a:spcBef>
                <a:spcPts val="1000"/>
              </a:spcBef>
              <a:spcAft>
                <a:spcPts val="0"/>
              </a:spcAft>
              <a:buClr>
                <a:schemeClr val="accent1"/>
              </a:buClr>
              <a:buSzPts val="960"/>
              <a:buFont typeface="Noto Sans Symbols"/>
              <a:buNone/>
              <a:defRPr sz="1200" b="0" i="1" u="none" strike="noStrike" cap="none">
                <a:solidFill>
                  <a:srgbClr val="3F3F3F"/>
                </a:solidFill>
                <a:latin typeface="Century Gothic"/>
                <a:ea typeface="Century Gothic"/>
                <a:cs typeface="Century Gothic"/>
                <a:sym typeface="Century Gothic"/>
              </a:defRPr>
            </a:lvl1pPr>
            <a:lvl2pPr marR="0" lvl="1" algn="l" rtl="0">
              <a:spcBef>
                <a:spcPts val="1000"/>
              </a:spcBef>
              <a:spcAft>
                <a:spcPts val="0"/>
              </a:spcAft>
              <a:buClr>
                <a:schemeClr val="accent1"/>
              </a:buClr>
              <a:buSzPts val="128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R="0" lvl="2" algn="l" rtl="0">
              <a:spcBef>
                <a:spcPts val="1000"/>
              </a:spcBef>
              <a:spcAft>
                <a:spcPts val="0"/>
              </a:spcAft>
              <a:buClr>
                <a:schemeClr val="accent1"/>
              </a:buClr>
              <a:buSzPts val="112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R="0" lvl="3"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R="0" lvl="4"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R="0" lvl="5"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R="0" lvl="6"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R="0" lvl="7"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R="0" lvl="8"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129" name="Google Shape;129;p12"/>
          <p:cNvSpPr/>
          <p:nvPr/>
        </p:nvSpPr>
        <p:spPr>
          <a:xfrm>
            <a:off x="6287247" y="3706777"/>
            <a:ext cx="1261872" cy="1261872"/>
          </a:xfrm>
          <a:prstGeom prst="ellipse">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30" name="Google Shape;130;p12"/>
          <p:cNvSpPr>
            <a:spLocks noGrp="1"/>
          </p:cNvSpPr>
          <p:nvPr>
            <p:ph type="pic" idx="3"/>
          </p:nvPr>
        </p:nvSpPr>
        <p:spPr>
          <a:xfrm>
            <a:off x="6452271" y="3873673"/>
            <a:ext cx="929952" cy="929952"/>
          </a:xfrm>
          <a:prstGeom prst="ellipse">
            <a:avLst/>
          </a:prstGeom>
          <a:noFill/>
          <a:ln>
            <a:noFill/>
          </a:ln>
        </p:spPr>
        <p:txBody>
          <a:bodyPr spcFirstLastPara="1" wrap="square" lIns="91425" tIns="45700" rIns="91425" bIns="45700" anchor="ctr" anchorCtr="0"/>
          <a:lstStyle>
            <a:lvl1pPr marR="0" lvl="0" algn="ctr" rtl="0">
              <a:spcBef>
                <a:spcPts val="1000"/>
              </a:spcBef>
              <a:spcAft>
                <a:spcPts val="0"/>
              </a:spcAft>
              <a:buClr>
                <a:schemeClr val="accent1"/>
              </a:buClr>
              <a:buSzPts val="960"/>
              <a:buFont typeface="Noto Sans Symbols"/>
              <a:buNone/>
              <a:defRPr sz="1200" b="0" i="1" u="none" strike="noStrike" cap="none">
                <a:solidFill>
                  <a:srgbClr val="3F3F3F"/>
                </a:solidFill>
                <a:latin typeface="Century Gothic"/>
                <a:ea typeface="Century Gothic"/>
                <a:cs typeface="Century Gothic"/>
                <a:sym typeface="Century Gothic"/>
              </a:defRPr>
            </a:lvl1pPr>
            <a:lvl2pPr marR="0" lvl="1" algn="l" rtl="0">
              <a:spcBef>
                <a:spcPts val="1000"/>
              </a:spcBef>
              <a:spcAft>
                <a:spcPts val="0"/>
              </a:spcAft>
              <a:buClr>
                <a:schemeClr val="accent1"/>
              </a:buClr>
              <a:buSzPts val="128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R="0" lvl="2" algn="l" rtl="0">
              <a:spcBef>
                <a:spcPts val="1000"/>
              </a:spcBef>
              <a:spcAft>
                <a:spcPts val="0"/>
              </a:spcAft>
              <a:buClr>
                <a:schemeClr val="accent1"/>
              </a:buClr>
              <a:buSzPts val="112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R="0" lvl="3"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R="0" lvl="4"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R="0" lvl="5"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R="0" lvl="6"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R="0" lvl="7"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R="0" lvl="8"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131" name="Google Shape;131;p12"/>
          <p:cNvSpPr/>
          <p:nvPr/>
        </p:nvSpPr>
        <p:spPr>
          <a:xfrm>
            <a:off x="8699143" y="799317"/>
            <a:ext cx="1261872" cy="1261872"/>
          </a:xfrm>
          <a:prstGeom prst="ellipse">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32" name="Google Shape;132;p12"/>
          <p:cNvSpPr/>
          <p:nvPr/>
        </p:nvSpPr>
        <p:spPr>
          <a:xfrm>
            <a:off x="6289119" y="799317"/>
            <a:ext cx="1261872" cy="1261872"/>
          </a:xfrm>
          <a:prstGeom prst="ellipse">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grpSp>
        <p:nvGrpSpPr>
          <p:cNvPr id="133" name="Google Shape;133;p12"/>
          <p:cNvGrpSpPr/>
          <p:nvPr/>
        </p:nvGrpSpPr>
        <p:grpSpPr>
          <a:xfrm>
            <a:off x="16303" y="0"/>
            <a:ext cx="12192000" cy="6858000"/>
            <a:chOff x="16303" y="6430358"/>
            <a:chExt cx="12192000" cy="6858000"/>
          </a:xfrm>
        </p:grpSpPr>
        <p:sp>
          <p:nvSpPr>
            <p:cNvPr id="134" name="Google Shape;134;p12"/>
            <p:cNvSpPr/>
            <p:nvPr/>
          </p:nvSpPr>
          <p:spPr>
            <a:xfrm>
              <a:off x="236937" y="6430358"/>
              <a:ext cx="5078012" cy="6858000"/>
            </a:xfrm>
            <a:prstGeom prst="rect">
              <a:avLst/>
            </a:prstGeom>
            <a:blipFill rotWithShape="1">
              <a:blip r:embed="rId2">
                <a:alphaModFix/>
              </a:blip>
              <a:stretch>
                <a:fillRect r="-140090"/>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2"/>
            <p:cNvSpPr/>
            <p:nvPr/>
          </p:nvSpPr>
          <p:spPr>
            <a:xfrm rot="-5677511">
              <a:off x="3144589" y="8256436"/>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2"/>
            <p:cNvSpPr/>
            <p:nvPr/>
          </p:nvSpPr>
          <p:spPr>
            <a:xfrm rot="-5400000">
              <a:off x="2233481" y="9232079"/>
              <a:ext cx="6053670" cy="1254558"/>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137" name="Google Shape;137;p12"/>
            <p:cNvSpPr/>
            <p:nvPr/>
          </p:nvSpPr>
          <p:spPr>
            <a:xfrm>
              <a:off x="16303" y="6431945"/>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38" name="Google Shape;138;p12"/>
          <p:cNvSpPr txBox="1">
            <a:spLocks noGrp="1"/>
          </p:cNvSpPr>
          <p:nvPr>
            <p:ph type="title"/>
          </p:nvPr>
        </p:nvSpPr>
        <p:spPr>
          <a:xfrm>
            <a:off x="1154956" y="2287088"/>
            <a:ext cx="3438881" cy="2283824"/>
          </a:xfrm>
          <a:prstGeom prst="rect">
            <a:avLst/>
          </a:prstGeom>
          <a:noFill/>
          <a:ln>
            <a:noFill/>
          </a:ln>
        </p:spPr>
        <p:txBody>
          <a:bodyPr spcFirstLastPara="1" wrap="square" lIns="91425" tIns="45700" rIns="91425" bIns="45700" anchor="ctr" anchorCtr="0"/>
          <a:lstStyle>
            <a:lvl1pPr lvl="0" algn="l">
              <a:spcBef>
                <a:spcPts val="0"/>
              </a:spcBef>
              <a:spcAft>
                <a:spcPts val="0"/>
              </a:spcAft>
              <a:buClr>
                <a:schemeClr val="lt2"/>
              </a:buClr>
              <a:buSzPts val="2300"/>
              <a:buFont typeface="Century Gothic"/>
              <a:buNone/>
              <a:defRPr sz="23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12"/>
          <p:cNvSpPr txBox="1">
            <a:spLocks noGrp="1"/>
          </p:cNvSpPr>
          <p:nvPr>
            <p:ph type="dt" idx="10"/>
          </p:nvPr>
        </p:nvSpPr>
        <p:spPr>
          <a:xfrm>
            <a:off x="10650938" y="6394061"/>
            <a:ext cx="990599" cy="304799"/>
          </a:xfrm>
          <a:prstGeom prst="rect">
            <a:avLst/>
          </a:prstGeom>
          <a:noFill/>
          <a:ln>
            <a:noFill/>
          </a:ln>
        </p:spPr>
        <p:txBody>
          <a:bodyPr spcFirstLastPara="1" wrap="square" lIns="91425" tIns="45700" rIns="91425" bIns="45700" anchor="t"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12"/>
          <p:cNvSpPr txBox="1">
            <a:spLocks noGrp="1"/>
          </p:cNvSpPr>
          <p:nvPr>
            <p:ph type="ftr" idx="11"/>
          </p:nvPr>
        </p:nvSpPr>
        <p:spPr>
          <a:xfrm>
            <a:off x="528358" y="6391838"/>
            <a:ext cx="3859795" cy="304801"/>
          </a:xfrm>
          <a:prstGeom prst="rect">
            <a:avLst/>
          </a:prstGeom>
          <a:noFill/>
          <a:ln>
            <a:noFill/>
          </a:ln>
        </p:spPr>
        <p:txBody>
          <a:bodyPr spcFirstLastPara="1" wrap="square" lIns="91425" tIns="45700" rIns="91425" bIns="4570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12"/>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2"/>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
        <p:nvSpPr>
          <p:cNvPr id="143" name="Google Shape;143;p12"/>
          <p:cNvSpPr txBox="1">
            <a:spLocks noGrp="1"/>
          </p:cNvSpPr>
          <p:nvPr>
            <p:ph type="body" idx="1"/>
          </p:nvPr>
        </p:nvSpPr>
        <p:spPr>
          <a:xfrm>
            <a:off x="5756275" y="2351088"/>
            <a:ext cx="2325688" cy="774700"/>
          </a:xfrm>
          <a:prstGeom prst="rect">
            <a:avLst/>
          </a:prstGeom>
          <a:noFill/>
          <a:ln>
            <a:noFill/>
          </a:ln>
        </p:spPr>
        <p:txBody>
          <a:bodyPr spcFirstLastPara="1" wrap="square" lIns="91425" tIns="45700" rIns="91425" bIns="45700" anchor="t" anchorCtr="0"/>
          <a:lstStyle>
            <a:lvl1pPr marL="457200" lvl="0" indent="-228600" algn="ctr">
              <a:spcBef>
                <a:spcPts val="1000"/>
              </a:spcBef>
              <a:spcAft>
                <a:spcPts val="0"/>
              </a:spcAft>
              <a:buSzPts val="960"/>
              <a:buNone/>
              <a:defRPr sz="1200"/>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44" name="Google Shape;144;p12"/>
          <p:cNvSpPr txBox="1">
            <a:spLocks noGrp="1"/>
          </p:cNvSpPr>
          <p:nvPr>
            <p:ph type="body" idx="4"/>
          </p:nvPr>
        </p:nvSpPr>
        <p:spPr>
          <a:xfrm>
            <a:off x="8167235" y="2351088"/>
            <a:ext cx="2325688" cy="774700"/>
          </a:xfrm>
          <a:prstGeom prst="rect">
            <a:avLst/>
          </a:prstGeom>
          <a:noFill/>
          <a:ln>
            <a:noFill/>
          </a:ln>
        </p:spPr>
        <p:txBody>
          <a:bodyPr spcFirstLastPara="1" wrap="square" lIns="91425" tIns="45700" rIns="91425" bIns="45700" anchor="t" anchorCtr="0"/>
          <a:lstStyle>
            <a:lvl1pPr marL="457200" lvl="0" indent="-228600" algn="ctr">
              <a:spcBef>
                <a:spcPts val="1000"/>
              </a:spcBef>
              <a:spcAft>
                <a:spcPts val="0"/>
              </a:spcAft>
              <a:buSzPts val="960"/>
              <a:buNone/>
              <a:defRPr sz="1200"/>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45" name="Google Shape;145;p12"/>
          <p:cNvSpPr txBox="1">
            <a:spLocks noGrp="1"/>
          </p:cNvSpPr>
          <p:nvPr>
            <p:ph type="body" idx="5"/>
          </p:nvPr>
        </p:nvSpPr>
        <p:spPr>
          <a:xfrm>
            <a:off x="5756275" y="5258548"/>
            <a:ext cx="2325688" cy="774700"/>
          </a:xfrm>
          <a:prstGeom prst="rect">
            <a:avLst/>
          </a:prstGeom>
          <a:noFill/>
          <a:ln>
            <a:noFill/>
          </a:ln>
        </p:spPr>
        <p:txBody>
          <a:bodyPr spcFirstLastPara="1" wrap="square" lIns="91425" tIns="45700" rIns="91425" bIns="45700" anchor="t" anchorCtr="0"/>
          <a:lstStyle>
            <a:lvl1pPr marL="457200" lvl="0" indent="-228600" algn="ctr">
              <a:spcBef>
                <a:spcPts val="1000"/>
              </a:spcBef>
              <a:spcAft>
                <a:spcPts val="0"/>
              </a:spcAft>
              <a:buSzPts val="960"/>
              <a:buNone/>
              <a:defRPr sz="1200"/>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46" name="Google Shape;146;p12"/>
          <p:cNvSpPr txBox="1">
            <a:spLocks noGrp="1"/>
          </p:cNvSpPr>
          <p:nvPr>
            <p:ph type="body" idx="6"/>
          </p:nvPr>
        </p:nvSpPr>
        <p:spPr>
          <a:xfrm>
            <a:off x="8167235" y="5258548"/>
            <a:ext cx="2325688" cy="774700"/>
          </a:xfrm>
          <a:prstGeom prst="rect">
            <a:avLst/>
          </a:prstGeom>
          <a:noFill/>
          <a:ln>
            <a:noFill/>
          </a:ln>
        </p:spPr>
        <p:txBody>
          <a:bodyPr spcFirstLastPara="1" wrap="square" lIns="91425" tIns="45700" rIns="91425" bIns="45700" anchor="t" anchorCtr="0"/>
          <a:lstStyle>
            <a:lvl1pPr marL="457200" lvl="0" indent="-228600" algn="ctr">
              <a:spcBef>
                <a:spcPts val="1000"/>
              </a:spcBef>
              <a:spcAft>
                <a:spcPts val="0"/>
              </a:spcAft>
              <a:buSzPts val="960"/>
              <a:buNone/>
              <a:defRPr sz="1200"/>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47" name="Google Shape;147;p12"/>
          <p:cNvSpPr>
            <a:spLocks noGrp="1"/>
          </p:cNvSpPr>
          <p:nvPr>
            <p:ph type="pic" idx="7"/>
          </p:nvPr>
        </p:nvSpPr>
        <p:spPr>
          <a:xfrm>
            <a:off x="6454143" y="966213"/>
            <a:ext cx="929952" cy="929952"/>
          </a:xfrm>
          <a:prstGeom prst="ellipse">
            <a:avLst/>
          </a:prstGeom>
          <a:noFill/>
          <a:ln>
            <a:noFill/>
          </a:ln>
        </p:spPr>
        <p:txBody>
          <a:bodyPr spcFirstLastPara="1" wrap="square" lIns="91425" tIns="45700" rIns="91425" bIns="45700" anchor="ctr" anchorCtr="0"/>
          <a:lstStyle>
            <a:lvl1pPr marR="0" lvl="0" algn="ctr" rtl="0">
              <a:spcBef>
                <a:spcPts val="1000"/>
              </a:spcBef>
              <a:spcAft>
                <a:spcPts val="0"/>
              </a:spcAft>
              <a:buClr>
                <a:schemeClr val="accent1"/>
              </a:buClr>
              <a:buSzPts val="960"/>
              <a:buFont typeface="Noto Sans Symbols"/>
              <a:buNone/>
              <a:defRPr sz="1200" b="0" i="1" u="none" strike="noStrike" cap="none">
                <a:solidFill>
                  <a:srgbClr val="3F3F3F"/>
                </a:solidFill>
                <a:latin typeface="Century Gothic"/>
                <a:ea typeface="Century Gothic"/>
                <a:cs typeface="Century Gothic"/>
                <a:sym typeface="Century Gothic"/>
              </a:defRPr>
            </a:lvl1pPr>
            <a:lvl2pPr marR="0" lvl="1" algn="l" rtl="0">
              <a:spcBef>
                <a:spcPts val="1000"/>
              </a:spcBef>
              <a:spcAft>
                <a:spcPts val="0"/>
              </a:spcAft>
              <a:buClr>
                <a:schemeClr val="accent1"/>
              </a:buClr>
              <a:buSzPts val="128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R="0" lvl="2" algn="l" rtl="0">
              <a:spcBef>
                <a:spcPts val="1000"/>
              </a:spcBef>
              <a:spcAft>
                <a:spcPts val="0"/>
              </a:spcAft>
              <a:buClr>
                <a:schemeClr val="accent1"/>
              </a:buClr>
              <a:buSzPts val="112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R="0" lvl="3"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R="0" lvl="4"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R="0" lvl="5"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R="0" lvl="6"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R="0" lvl="7"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R="0" lvl="8"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148" name="Google Shape;148;p12"/>
          <p:cNvSpPr>
            <a:spLocks noGrp="1"/>
          </p:cNvSpPr>
          <p:nvPr>
            <p:ph type="pic" idx="8"/>
          </p:nvPr>
        </p:nvSpPr>
        <p:spPr>
          <a:xfrm>
            <a:off x="8865103" y="965277"/>
            <a:ext cx="929952" cy="929952"/>
          </a:xfrm>
          <a:prstGeom prst="ellipse">
            <a:avLst/>
          </a:prstGeom>
          <a:noFill/>
          <a:ln>
            <a:noFill/>
          </a:ln>
        </p:spPr>
        <p:txBody>
          <a:bodyPr spcFirstLastPara="1" wrap="square" lIns="91425" tIns="45700" rIns="91425" bIns="45700" anchor="ctr" anchorCtr="0"/>
          <a:lstStyle>
            <a:lvl1pPr marR="0" lvl="0" algn="ctr" rtl="0">
              <a:spcBef>
                <a:spcPts val="1000"/>
              </a:spcBef>
              <a:spcAft>
                <a:spcPts val="0"/>
              </a:spcAft>
              <a:buClr>
                <a:schemeClr val="accent1"/>
              </a:buClr>
              <a:buSzPts val="960"/>
              <a:buFont typeface="Noto Sans Symbols"/>
              <a:buNone/>
              <a:defRPr sz="1200" b="0" i="1" u="none" strike="noStrike" cap="none">
                <a:solidFill>
                  <a:srgbClr val="3F3F3F"/>
                </a:solidFill>
                <a:latin typeface="Century Gothic"/>
                <a:ea typeface="Century Gothic"/>
                <a:cs typeface="Century Gothic"/>
                <a:sym typeface="Century Gothic"/>
              </a:defRPr>
            </a:lvl1pPr>
            <a:lvl2pPr marR="0" lvl="1" algn="l" rtl="0">
              <a:spcBef>
                <a:spcPts val="1000"/>
              </a:spcBef>
              <a:spcAft>
                <a:spcPts val="0"/>
              </a:spcAft>
              <a:buClr>
                <a:schemeClr val="accent1"/>
              </a:buClr>
              <a:buSzPts val="128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R="0" lvl="2" algn="l" rtl="0">
              <a:spcBef>
                <a:spcPts val="1000"/>
              </a:spcBef>
              <a:spcAft>
                <a:spcPts val="0"/>
              </a:spcAft>
              <a:buClr>
                <a:schemeClr val="accent1"/>
              </a:buClr>
              <a:buSzPts val="112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R="0" lvl="3"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R="0" lvl="4"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R="0" lvl="5"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R="0" lvl="6"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R="0" lvl="7"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R="0" lvl="8"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4 Icon Bullets Vertical">
  <p:cSld name="4 Icon Bullets Vertical">
    <p:spTree>
      <p:nvGrpSpPr>
        <p:cNvPr id="1" name="Shape 149"/>
        <p:cNvGrpSpPr/>
        <p:nvPr/>
      </p:nvGrpSpPr>
      <p:grpSpPr>
        <a:xfrm>
          <a:off x="0" y="0"/>
          <a:ext cx="0" cy="0"/>
          <a:chOff x="0" y="0"/>
          <a:chExt cx="0" cy="0"/>
        </a:xfrm>
      </p:grpSpPr>
      <p:sp>
        <p:nvSpPr>
          <p:cNvPr id="150" name="Google Shape;150;p13"/>
          <p:cNvSpPr/>
          <p:nvPr/>
        </p:nvSpPr>
        <p:spPr>
          <a:xfrm>
            <a:off x="8699143" y="3702940"/>
            <a:ext cx="1261872" cy="1261872"/>
          </a:xfrm>
          <a:prstGeom prst="ellipse">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51" name="Google Shape;151;p13"/>
          <p:cNvSpPr>
            <a:spLocks noGrp="1"/>
          </p:cNvSpPr>
          <p:nvPr>
            <p:ph type="pic" idx="2"/>
          </p:nvPr>
        </p:nvSpPr>
        <p:spPr>
          <a:xfrm>
            <a:off x="8865103" y="3869836"/>
            <a:ext cx="929952" cy="929952"/>
          </a:xfrm>
          <a:prstGeom prst="ellipse">
            <a:avLst/>
          </a:prstGeom>
          <a:noFill/>
          <a:ln>
            <a:noFill/>
          </a:ln>
        </p:spPr>
        <p:txBody>
          <a:bodyPr spcFirstLastPara="1" wrap="square" lIns="91425" tIns="45700" rIns="91425" bIns="45700" anchor="ctr" anchorCtr="0"/>
          <a:lstStyle>
            <a:lvl1pPr marR="0" lvl="0" algn="ctr" rtl="0">
              <a:spcBef>
                <a:spcPts val="1000"/>
              </a:spcBef>
              <a:spcAft>
                <a:spcPts val="0"/>
              </a:spcAft>
              <a:buClr>
                <a:schemeClr val="accent1"/>
              </a:buClr>
              <a:buSzPts val="960"/>
              <a:buFont typeface="Noto Sans Symbols"/>
              <a:buNone/>
              <a:defRPr sz="1200" b="0" i="1" u="none" strike="noStrike" cap="none">
                <a:solidFill>
                  <a:srgbClr val="3F3F3F"/>
                </a:solidFill>
                <a:latin typeface="Century Gothic"/>
                <a:ea typeface="Century Gothic"/>
                <a:cs typeface="Century Gothic"/>
                <a:sym typeface="Century Gothic"/>
              </a:defRPr>
            </a:lvl1pPr>
            <a:lvl2pPr marR="0" lvl="1" algn="l" rtl="0">
              <a:spcBef>
                <a:spcPts val="1000"/>
              </a:spcBef>
              <a:spcAft>
                <a:spcPts val="0"/>
              </a:spcAft>
              <a:buClr>
                <a:schemeClr val="accent1"/>
              </a:buClr>
              <a:buSzPts val="128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R="0" lvl="2" algn="l" rtl="0">
              <a:spcBef>
                <a:spcPts val="1000"/>
              </a:spcBef>
              <a:spcAft>
                <a:spcPts val="0"/>
              </a:spcAft>
              <a:buClr>
                <a:schemeClr val="accent1"/>
              </a:buClr>
              <a:buSzPts val="112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R="0" lvl="3"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R="0" lvl="4"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R="0" lvl="5"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R="0" lvl="6"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R="0" lvl="7"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R="0" lvl="8"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152" name="Google Shape;152;p13"/>
          <p:cNvSpPr/>
          <p:nvPr/>
        </p:nvSpPr>
        <p:spPr>
          <a:xfrm>
            <a:off x="6288183" y="3706777"/>
            <a:ext cx="1261872" cy="1261872"/>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53" name="Google Shape;153;p13"/>
          <p:cNvSpPr>
            <a:spLocks noGrp="1"/>
          </p:cNvSpPr>
          <p:nvPr>
            <p:ph type="pic" idx="3"/>
          </p:nvPr>
        </p:nvSpPr>
        <p:spPr>
          <a:xfrm>
            <a:off x="6454143" y="3873673"/>
            <a:ext cx="929952" cy="929952"/>
          </a:xfrm>
          <a:prstGeom prst="ellipse">
            <a:avLst/>
          </a:prstGeom>
          <a:noFill/>
          <a:ln>
            <a:noFill/>
          </a:ln>
        </p:spPr>
        <p:txBody>
          <a:bodyPr spcFirstLastPara="1" wrap="square" lIns="91425" tIns="45700" rIns="91425" bIns="45700" anchor="ctr" anchorCtr="0"/>
          <a:lstStyle>
            <a:lvl1pPr marR="0" lvl="0" algn="ctr" rtl="0">
              <a:spcBef>
                <a:spcPts val="1000"/>
              </a:spcBef>
              <a:spcAft>
                <a:spcPts val="0"/>
              </a:spcAft>
              <a:buClr>
                <a:schemeClr val="accent1"/>
              </a:buClr>
              <a:buSzPts val="960"/>
              <a:buFont typeface="Noto Sans Symbols"/>
              <a:buNone/>
              <a:defRPr sz="1200" b="0" i="1" u="none" strike="noStrike" cap="none">
                <a:solidFill>
                  <a:srgbClr val="3F3F3F"/>
                </a:solidFill>
                <a:latin typeface="Century Gothic"/>
                <a:ea typeface="Century Gothic"/>
                <a:cs typeface="Century Gothic"/>
                <a:sym typeface="Century Gothic"/>
              </a:defRPr>
            </a:lvl1pPr>
            <a:lvl2pPr marR="0" lvl="1" algn="l" rtl="0">
              <a:spcBef>
                <a:spcPts val="1000"/>
              </a:spcBef>
              <a:spcAft>
                <a:spcPts val="0"/>
              </a:spcAft>
              <a:buClr>
                <a:schemeClr val="accent1"/>
              </a:buClr>
              <a:buSzPts val="128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R="0" lvl="2" algn="l" rtl="0">
              <a:spcBef>
                <a:spcPts val="1000"/>
              </a:spcBef>
              <a:spcAft>
                <a:spcPts val="0"/>
              </a:spcAft>
              <a:buClr>
                <a:schemeClr val="accent1"/>
              </a:buClr>
              <a:buSzPts val="112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R="0" lvl="3"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R="0" lvl="4"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R="0" lvl="5"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R="0" lvl="6"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R="0" lvl="7"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R="0" lvl="8"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154" name="Google Shape;154;p13"/>
          <p:cNvSpPr/>
          <p:nvPr/>
        </p:nvSpPr>
        <p:spPr>
          <a:xfrm>
            <a:off x="8699143" y="799317"/>
            <a:ext cx="1261872" cy="1261872"/>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55" name="Google Shape;155;p13"/>
          <p:cNvSpPr/>
          <p:nvPr/>
        </p:nvSpPr>
        <p:spPr>
          <a:xfrm>
            <a:off x="6288183" y="799317"/>
            <a:ext cx="1261872" cy="1261872"/>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56" name="Google Shape;156;p13"/>
          <p:cNvSpPr>
            <a:spLocks noGrp="1"/>
          </p:cNvSpPr>
          <p:nvPr>
            <p:ph type="pic" idx="4"/>
          </p:nvPr>
        </p:nvSpPr>
        <p:spPr>
          <a:xfrm>
            <a:off x="6454143" y="966213"/>
            <a:ext cx="929952" cy="929952"/>
          </a:xfrm>
          <a:prstGeom prst="ellipse">
            <a:avLst/>
          </a:prstGeom>
          <a:noFill/>
          <a:ln>
            <a:noFill/>
          </a:ln>
        </p:spPr>
        <p:txBody>
          <a:bodyPr spcFirstLastPara="1" wrap="square" lIns="91425" tIns="45700" rIns="91425" bIns="45700" anchor="ctr" anchorCtr="0"/>
          <a:lstStyle>
            <a:lvl1pPr marR="0" lvl="0" algn="ctr" rtl="0">
              <a:spcBef>
                <a:spcPts val="1000"/>
              </a:spcBef>
              <a:spcAft>
                <a:spcPts val="0"/>
              </a:spcAft>
              <a:buClr>
                <a:schemeClr val="accent1"/>
              </a:buClr>
              <a:buSzPts val="960"/>
              <a:buFont typeface="Noto Sans Symbols"/>
              <a:buNone/>
              <a:defRPr sz="1200" b="0" i="1" u="none" strike="noStrike" cap="none">
                <a:solidFill>
                  <a:srgbClr val="3F3F3F"/>
                </a:solidFill>
                <a:latin typeface="Century Gothic"/>
                <a:ea typeface="Century Gothic"/>
                <a:cs typeface="Century Gothic"/>
                <a:sym typeface="Century Gothic"/>
              </a:defRPr>
            </a:lvl1pPr>
            <a:lvl2pPr marR="0" lvl="1" algn="l" rtl="0">
              <a:spcBef>
                <a:spcPts val="1000"/>
              </a:spcBef>
              <a:spcAft>
                <a:spcPts val="0"/>
              </a:spcAft>
              <a:buClr>
                <a:schemeClr val="accent1"/>
              </a:buClr>
              <a:buSzPts val="128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R="0" lvl="2" algn="l" rtl="0">
              <a:spcBef>
                <a:spcPts val="1000"/>
              </a:spcBef>
              <a:spcAft>
                <a:spcPts val="0"/>
              </a:spcAft>
              <a:buClr>
                <a:schemeClr val="accent1"/>
              </a:buClr>
              <a:buSzPts val="112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R="0" lvl="3"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R="0" lvl="4"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R="0" lvl="5"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R="0" lvl="6"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R="0" lvl="7"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R="0" lvl="8"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157" name="Google Shape;157;p13"/>
          <p:cNvSpPr>
            <a:spLocks noGrp="1"/>
          </p:cNvSpPr>
          <p:nvPr>
            <p:ph type="pic" idx="5"/>
          </p:nvPr>
        </p:nvSpPr>
        <p:spPr>
          <a:xfrm>
            <a:off x="8865103" y="965277"/>
            <a:ext cx="929952" cy="929952"/>
          </a:xfrm>
          <a:prstGeom prst="ellipse">
            <a:avLst/>
          </a:prstGeom>
          <a:noFill/>
          <a:ln>
            <a:noFill/>
          </a:ln>
        </p:spPr>
        <p:txBody>
          <a:bodyPr spcFirstLastPara="1" wrap="square" lIns="91425" tIns="45700" rIns="91425" bIns="45700" anchor="ctr" anchorCtr="0"/>
          <a:lstStyle>
            <a:lvl1pPr marR="0" lvl="0" algn="ctr" rtl="0">
              <a:spcBef>
                <a:spcPts val="1000"/>
              </a:spcBef>
              <a:spcAft>
                <a:spcPts val="0"/>
              </a:spcAft>
              <a:buClr>
                <a:schemeClr val="accent1"/>
              </a:buClr>
              <a:buSzPts val="960"/>
              <a:buFont typeface="Noto Sans Symbols"/>
              <a:buNone/>
              <a:defRPr sz="1200" b="0" i="1" u="none" strike="noStrike" cap="none">
                <a:solidFill>
                  <a:srgbClr val="3F3F3F"/>
                </a:solidFill>
                <a:latin typeface="Century Gothic"/>
                <a:ea typeface="Century Gothic"/>
                <a:cs typeface="Century Gothic"/>
                <a:sym typeface="Century Gothic"/>
              </a:defRPr>
            </a:lvl1pPr>
            <a:lvl2pPr marR="0" lvl="1" algn="l" rtl="0">
              <a:spcBef>
                <a:spcPts val="1000"/>
              </a:spcBef>
              <a:spcAft>
                <a:spcPts val="0"/>
              </a:spcAft>
              <a:buClr>
                <a:schemeClr val="accent1"/>
              </a:buClr>
              <a:buSzPts val="128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R="0" lvl="2" algn="l" rtl="0">
              <a:spcBef>
                <a:spcPts val="1000"/>
              </a:spcBef>
              <a:spcAft>
                <a:spcPts val="0"/>
              </a:spcAft>
              <a:buClr>
                <a:schemeClr val="accent1"/>
              </a:buClr>
              <a:buSzPts val="112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R="0" lvl="3"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R="0" lvl="4"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R="0" lvl="5"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R="0" lvl="6"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R="0" lvl="7"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R="0" lvl="8"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grpSp>
        <p:nvGrpSpPr>
          <p:cNvPr id="158" name="Google Shape;158;p13"/>
          <p:cNvGrpSpPr/>
          <p:nvPr/>
        </p:nvGrpSpPr>
        <p:grpSpPr>
          <a:xfrm>
            <a:off x="16303" y="0"/>
            <a:ext cx="12192000" cy="6858000"/>
            <a:chOff x="16303" y="6430358"/>
            <a:chExt cx="12192000" cy="6858000"/>
          </a:xfrm>
        </p:grpSpPr>
        <p:sp>
          <p:nvSpPr>
            <p:cNvPr id="159" name="Google Shape;159;p13"/>
            <p:cNvSpPr/>
            <p:nvPr/>
          </p:nvSpPr>
          <p:spPr>
            <a:xfrm>
              <a:off x="236937" y="6430358"/>
              <a:ext cx="5078012" cy="6858000"/>
            </a:xfrm>
            <a:prstGeom prst="rect">
              <a:avLst/>
            </a:prstGeom>
            <a:blipFill rotWithShape="1">
              <a:blip r:embed="rId2">
                <a:alphaModFix/>
              </a:blip>
              <a:stretch>
                <a:fillRect r="-140090"/>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3"/>
            <p:cNvSpPr/>
            <p:nvPr/>
          </p:nvSpPr>
          <p:spPr>
            <a:xfrm rot="-5677511">
              <a:off x="3144589" y="8256436"/>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3"/>
            <p:cNvSpPr/>
            <p:nvPr/>
          </p:nvSpPr>
          <p:spPr>
            <a:xfrm rot="-5400000">
              <a:off x="2233481" y="9232079"/>
              <a:ext cx="6053670" cy="1254558"/>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162" name="Google Shape;162;p13"/>
            <p:cNvSpPr/>
            <p:nvPr/>
          </p:nvSpPr>
          <p:spPr>
            <a:xfrm>
              <a:off x="16303" y="6431945"/>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63" name="Google Shape;163;p13"/>
          <p:cNvSpPr txBox="1">
            <a:spLocks noGrp="1"/>
          </p:cNvSpPr>
          <p:nvPr>
            <p:ph type="title"/>
          </p:nvPr>
        </p:nvSpPr>
        <p:spPr>
          <a:xfrm>
            <a:off x="1154956" y="2287088"/>
            <a:ext cx="3438881" cy="2283824"/>
          </a:xfrm>
          <a:prstGeom prst="rect">
            <a:avLst/>
          </a:prstGeom>
          <a:noFill/>
          <a:ln>
            <a:noFill/>
          </a:ln>
        </p:spPr>
        <p:txBody>
          <a:bodyPr spcFirstLastPara="1" wrap="square" lIns="91425" tIns="45700" rIns="91425" bIns="45700" anchor="ctr" anchorCtr="0"/>
          <a:lstStyle>
            <a:lvl1pPr lvl="0" algn="l">
              <a:spcBef>
                <a:spcPts val="0"/>
              </a:spcBef>
              <a:spcAft>
                <a:spcPts val="0"/>
              </a:spcAft>
              <a:buClr>
                <a:schemeClr val="lt2"/>
              </a:buClr>
              <a:buSzPts val="2300"/>
              <a:buFont typeface="Century Gothic"/>
              <a:buNone/>
              <a:defRPr sz="23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4" name="Google Shape;164;p13"/>
          <p:cNvSpPr txBox="1">
            <a:spLocks noGrp="1"/>
          </p:cNvSpPr>
          <p:nvPr>
            <p:ph type="dt" idx="10"/>
          </p:nvPr>
        </p:nvSpPr>
        <p:spPr>
          <a:xfrm>
            <a:off x="10650938" y="6394061"/>
            <a:ext cx="990599" cy="304799"/>
          </a:xfrm>
          <a:prstGeom prst="rect">
            <a:avLst/>
          </a:prstGeom>
          <a:noFill/>
          <a:ln>
            <a:noFill/>
          </a:ln>
        </p:spPr>
        <p:txBody>
          <a:bodyPr spcFirstLastPara="1" wrap="square" lIns="91425" tIns="45700" rIns="91425" bIns="45700" anchor="t"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5" name="Google Shape;165;p13"/>
          <p:cNvSpPr txBox="1">
            <a:spLocks noGrp="1"/>
          </p:cNvSpPr>
          <p:nvPr>
            <p:ph type="ftr" idx="11"/>
          </p:nvPr>
        </p:nvSpPr>
        <p:spPr>
          <a:xfrm>
            <a:off x="528358" y="6391838"/>
            <a:ext cx="3859795" cy="304801"/>
          </a:xfrm>
          <a:prstGeom prst="rect">
            <a:avLst/>
          </a:prstGeom>
          <a:noFill/>
          <a:ln>
            <a:noFill/>
          </a:ln>
        </p:spPr>
        <p:txBody>
          <a:bodyPr spcFirstLastPara="1" wrap="square" lIns="91425" tIns="45700" rIns="91425" bIns="4570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6" name="Google Shape;166;p13"/>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3"/>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
        <p:nvSpPr>
          <p:cNvPr id="168" name="Google Shape;168;p13"/>
          <p:cNvSpPr txBox="1">
            <a:spLocks noGrp="1"/>
          </p:cNvSpPr>
          <p:nvPr>
            <p:ph type="body" idx="1"/>
          </p:nvPr>
        </p:nvSpPr>
        <p:spPr>
          <a:xfrm>
            <a:off x="5756275" y="2351088"/>
            <a:ext cx="2325688" cy="774700"/>
          </a:xfrm>
          <a:prstGeom prst="rect">
            <a:avLst/>
          </a:prstGeom>
          <a:noFill/>
          <a:ln>
            <a:noFill/>
          </a:ln>
        </p:spPr>
        <p:txBody>
          <a:bodyPr spcFirstLastPara="1" wrap="square" lIns="91425" tIns="45700" rIns="91425" bIns="45700" anchor="t" anchorCtr="0"/>
          <a:lstStyle>
            <a:lvl1pPr marL="457200" lvl="0" indent="-228600" algn="ctr">
              <a:spcBef>
                <a:spcPts val="1000"/>
              </a:spcBef>
              <a:spcAft>
                <a:spcPts val="0"/>
              </a:spcAft>
              <a:buSzPts val="960"/>
              <a:buNone/>
              <a:defRPr sz="1200"/>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69" name="Google Shape;169;p13"/>
          <p:cNvSpPr txBox="1">
            <a:spLocks noGrp="1"/>
          </p:cNvSpPr>
          <p:nvPr>
            <p:ph type="body" idx="6"/>
          </p:nvPr>
        </p:nvSpPr>
        <p:spPr>
          <a:xfrm>
            <a:off x="8167235" y="2351088"/>
            <a:ext cx="2325688" cy="774700"/>
          </a:xfrm>
          <a:prstGeom prst="rect">
            <a:avLst/>
          </a:prstGeom>
          <a:noFill/>
          <a:ln>
            <a:noFill/>
          </a:ln>
        </p:spPr>
        <p:txBody>
          <a:bodyPr spcFirstLastPara="1" wrap="square" lIns="91425" tIns="45700" rIns="91425" bIns="45700" anchor="t" anchorCtr="0"/>
          <a:lstStyle>
            <a:lvl1pPr marL="457200" lvl="0" indent="-228600" algn="ctr">
              <a:spcBef>
                <a:spcPts val="1000"/>
              </a:spcBef>
              <a:spcAft>
                <a:spcPts val="0"/>
              </a:spcAft>
              <a:buSzPts val="960"/>
              <a:buNone/>
              <a:defRPr sz="1200"/>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70" name="Google Shape;170;p13"/>
          <p:cNvSpPr txBox="1">
            <a:spLocks noGrp="1"/>
          </p:cNvSpPr>
          <p:nvPr>
            <p:ph type="body" idx="7"/>
          </p:nvPr>
        </p:nvSpPr>
        <p:spPr>
          <a:xfrm>
            <a:off x="5756275" y="5258548"/>
            <a:ext cx="2325688" cy="774700"/>
          </a:xfrm>
          <a:prstGeom prst="rect">
            <a:avLst/>
          </a:prstGeom>
          <a:noFill/>
          <a:ln>
            <a:noFill/>
          </a:ln>
        </p:spPr>
        <p:txBody>
          <a:bodyPr spcFirstLastPara="1" wrap="square" lIns="91425" tIns="45700" rIns="91425" bIns="45700" anchor="t" anchorCtr="0"/>
          <a:lstStyle>
            <a:lvl1pPr marL="457200" lvl="0" indent="-228600" algn="ctr">
              <a:spcBef>
                <a:spcPts val="1000"/>
              </a:spcBef>
              <a:spcAft>
                <a:spcPts val="0"/>
              </a:spcAft>
              <a:buSzPts val="960"/>
              <a:buNone/>
              <a:defRPr sz="1200"/>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71" name="Google Shape;171;p13"/>
          <p:cNvSpPr txBox="1">
            <a:spLocks noGrp="1"/>
          </p:cNvSpPr>
          <p:nvPr>
            <p:ph type="body" idx="8"/>
          </p:nvPr>
        </p:nvSpPr>
        <p:spPr>
          <a:xfrm>
            <a:off x="8167235" y="5258548"/>
            <a:ext cx="2325688" cy="774700"/>
          </a:xfrm>
          <a:prstGeom prst="rect">
            <a:avLst/>
          </a:prstGeom>
          <a:noFill/>
          <a:ln>
            <a:noFill/>
          </a:ln>
        </p:spPr>
        <p:txBody>
          <a:bodyPr spcFirstLastPara="1" wrap="square" lIns="91425" tIns="45700" rIns="91425" bIns="45700" anchor="t" anchorCtr="0"/>
          <a:lstStyle>
            <a:lvl1pPr marL="457200" lvl="0" indent="-228600" algn="ctr">
              <a:spcBef>
                <a:spcPts val="1000"/>
              </a:spcBef>
              <a:spcAft>
                <a:spcPts val="0"/>
              </a:spcAft>
              <a:buSzPts val="960"/>
              <a:buNone/>
              <a:defRPr sz="1200"/>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2 Icon Bullets Vertical">
  <p:cSld name="2 Icon Bullets Vertical">
    <p:spTree>
      <p:nvGrpSpPr>
        <p:cNvPr id="1" name="Shape 172"/>
        <p:cNvGrpSpPr/>
        <p:nvPr/>
      </p:nvGrpSpPr>
      <p:grpSpPr>
        <a:xfrm>
          <a:off x="0" y="0"/>
          <a:ext cx="0" cy="0"/>
          <a:chOff x="0" y="0"/>
          <a:chExt cx="0" cy="0"/>
        </a:xfrm>
      </p:grpSpPr>
      <p:sp>
        <p:nvSpPr>
          <p:cNvPr id="173" name="Google Shape;173;p14"/>
          <p:cNvSpPr/>
          <p:nvPr/>
        </p:nvSpPr>
        <p:spPr>
          <a:xfrm>
            <a:off x="8699143" y="2234226"/>
            <a:ext cx="1261872" cy="1261872"/>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74" name="Google Shape;174;p14"/>
          <p:cNvSpPr/>
          <p:nvPr/>
        </p:nvSpPr>
        <p:spPr>
          <a:xfrm>
            <a:off x="6288183" y="2234226"/>
            <a:ext cx="1261872" cy="1261872"/>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75" name="Google Shape;175;p14"/>
          <p:cNvSpPr>
            <a:spLocks noGrp="1"/>
          </p:cNvSpPr>
          <p:nvPr>
            <p:ph type="pic" idx="2"/>
          </p:nvPr>
        </p:nvSpPr>
        <p:spPr>
          <a:xfrm>
            <a:off x="6454143" y="2401122"/>
            <a:ext cx="929952" cy="929952"/>
          </a:xfrm>
          <a:prstGeom prst="ellipse">
            <a:avLst/>
          </a:prstGeom>
          <a:noFill/>
          <a:ln>
            <a:noFill/>
          </a:ln>
        </p:spPr>
        <p:txBody>
          <a:bodyPr spcFirstLastPara="1" wrap="square" lIns="91425" tIns="45700" rIns="91425" bIns="45700" anchor="ctr" anchorCtr="0"/>
          <a:lstStyle>
            <a:lvl1pPr marR="0" lvl="0" algn="ctr" rtl="0">
              <a:spcBef>
                <a:spcPts val="1000"/>
              </a:spcBef>
              <a:spcAft>
                <a:spcPts val="0"/>
              </a:spcAft>
              <a:buClr>
                <a:schemeClr val="accent1"/>
              </a:buClr>
              <a:buSzPts val="960"/>
              <a:buFont typeface="Noto Sans Symbols"/>
              <a:buNone/>
              <a:defRPr sz="1200" b="0" i="1" u="none" strike="noStrike" cap="none">
                <a:solidFill>
                  <a:srgbClr val="3F3F3F"/>
                </a:solidFill>
                <a:latin typeface="Century Gothic"/>
                <a:ea typeface="Century Gothic"/>
                <a:cs typeface="Century Gothic"/>
                <a:sym typeface="Century Gothic"/>
              </a:defRPr>
            </a:lvl1pPr>
            <a:lvl2pPr marR="0" lvl="1" algn="l" rtl="0">
              <a:spcBef>
                <a:spcPts val="1000"/>
              </a:spcBef>
              <a:spcAft>
                <a:spcPts val="0"/>
              </a:spcAft>
              <a:buClr>
                <a:schemeClr val="accent1"/>
              </a:buClr>
              <a:buSzPts val="128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R="0" lvl="2" algn="l" rtl="0">
              <a:spcBef>
                <a:spcPts val="1000"/>
              </a:spcBef>
              <a:spcAft>
                <a:spcPts val="0"/>
              </a:spcAft>
              <a:buClr>
                <a:schemeClr val="accent1"/>
              </a:buClr>
              <a:buSzPts val="112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R="0" lvl="3"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R="0" lvl="4"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R="0" lvl="5"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R="0" lvl="6"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R="0" lvl="7"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R="0" lvl="8"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176" name="Google Shape;176;p14"/>
          <p:cNvSpPr>
            <a:spLocks noGrp="1"/>
          </p:cNvSpPr>
          <p:nvPr>
            <p:ph type="pic" idx="3"/>
          </p:nvPr>
        </p:nvSpPr>
        <p:spPr>
          <a:xfrm>
            <a:off x="8865103" y="2400186"/>
            <a:ext cx="929952" cy="929952"/>
          </a:xfrm>
          <a:prstGeom prst="ellipse">
            <a:avLst/>
          </a:prstGeom>
          <a:noFill/>
          <a:ln>
            <a:noFill/>
          </a:ln>
        </p:spPr>
        <p:txBody>
          <a:bodyPr spcFirstLastPara="1" wrap="square" lIns="91425" tIns="45700" rIns="91425" bIns="45700" anchor="ctr" anchorCtr="0"/>
          <a:lstStyle>
            <a:lvl1pPr marR="0" lvl="0" algn="ctr" rtl="0">
              <a:spcBef>
                <a:spcPts val="1000"/>
              </a:spcBef>
              <a:spcAft>
                <a:spcPts val="0"/>
              </a:spcAft>
              <a:buClr>
                <a:schemeClr val="accent1"/>
              </a:buClr>
              <a:buSzPts val="960"/>
              <a:buFont typeface="Noto Sans Symbols"/>
              <a:buNone/>
              <a:defRPr sz="1200" b="0" i="1" u="none" strike="noStrike" cap="none">
                <a:solidFill>
                  <a:srgbClr val="3F3F3F"/>
                </a:solidFill>
                <a:latin typeface="Century Gothic"/>
                <a:ea typeface="Century Gothic"/>
                <a:cs typeface="Century Gothic"/>
                <a:sym typeface="Century Gothic"/>
              </a:defRPr>
            </a:lvl1pPr>
            <a:lvl2pPr marR="0" lvl="1" algn="l" rtl="0">
              <a:spcBef>
                <a:spcPts val="1000"/>
              </a:spcBef>
              <a:spcAft>
                <a:spcPts val="0"/>
              </a:spcAft>
              <a:buClr>
                <a:schemeClr val="accent1"/>
              </a:buClr>
              <a:buSzPts val="128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R="0" lvl="2" algn="l" rtl="0">
              <a:spcBef>
                <a:spcPts val="1000"/>
              </a:spcBef>
              <a:spcAft>
                <a:spcPts val="0"/>
              </a:spcAft>
              <a:buClr>
                <a:schemeClr val="accent1"/>
              </a:buClr>
              <a:buSzPts val="112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R="0" lvl="3"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R="0" lvl="4"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R="0" lvl="5"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R="0" lvl="6"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R="0" lvl="7"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R="0" lvl="8"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grpSp>
        <p:nvGrpSpPr>
          <p:cNvPr id="177" name="Google Shape;177;p14"/>
          <p:cNvGrpSpPr/>
          <p:nvPr/>
        </p:nvGrpSpPr>
        <p:grpSpPr>
          <a:xfrm>
            <a:off x="16303" y="0"/>
            <a:ext cx="12192000" cy="6858000"/>
            <a:chOff x="16303" y="6430358"/>
            <a:chExt cx="12192000" cy="6858000"/>
          </a:xfrm>
        </p:grpSpPr>
        <p:sp>
          <p:nvSpPr>
            <p:cNvPr id="178" name="Google Shape;178;p14"/>
            <p:cNvSpPr/>
            <p:nvPr/>
          </p:nvSpPr>
          <p:spPr>
            <a:xfrm>
              <a:off x="236937" y="6430358"/>
              <a:ext cx="5078012" cy="6858000"/>
            </a:xfrm>
            <a:prstGeom prst="rect">
              <a:avLst/>
            </a:prstGeom>
            <a:blipFill rotWithShape="1">
              <a:blip r:embed="rId2">
                <a:alphaModFix/>
              </a:blip>
              <a:stretch>
                <a:fillRect r="-140090"/>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4"/>
            <p:cNvSpPr/>
            <p:nvPr/>
          </p:nvSpPr>
          <p:spPr>
            <a:xfrm rot="-5677511">
              <a:off x="3144589" y="8256436"/>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4"/>
            <p:cNvSpPr/>
            <p:nvPr/>
          </p:nvSpPr>
          <p:spPr>
            <a:xfrm rot="-5400000">
              <a:off x="2233481" y="9232079"/>
              <a:ext cx="6053670" cy="1254558"/>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181" name="Google Shape;181;p14"/>
            <p:cNvSpPr/>
            <p:nvPr/>
          </p:nvSpPr>
          <p:spPr>
            <a:xfrm>
              <a:off x="16303" y="6431945"/>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82" name="Google Shape;182;p14"/>
          <p:cNvSpPr txBox="1">
            <a:spLocks noGrp="1"/>
          </p:cNvSpPr>
          <p:nvPr>
            <p:ph type="title"/>
          </p:nvPr>
        </p:nvSpPr>
        <p:spPr>
          <a:xfrm>
            <a:off x="1154956" y="2287088"/>
            <a:ext cx="3438881" cy="2283824"/>
          </a:xfrm>
          <a:prstGeom prst="rect">
            <a:avLst/>
          </a:prstGeom>
          <a:noFill/>
          <a:ln>
            <a:noFill/>
          </a:ln>
        </p:spPr>
        <p:txBody>
          <a:bodyPr spcFirstLastPara="1" wrap="square" lIns="91425" tIns="45700" rIns="91425" bIns="45700" anchor="ctr" anchorCtr="0"/>
          <a:lstStyle>
            <a:lvl1pPr lvl="0" algn="l">
              <a:spcBef>
                <a:spcPts val="0"/>
              </a:spcBef>
              <a:spcAft>
                <a:spcPts val="0"/>
              </a:spcAft>
              <a:buClr>
                <a:schemeClr val="lt2"/>
              </a:buClr>
              <a:buSzPts val="2300"/>
              <a:buFont typeface="Century Gothic"/>
              <a:buNone/>
              <a:defRPr sz="23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3" name="Google Shape;183;p14"/>
          <p:cNvSpPr txBox="1">
            <a:spLocks noGrp="1"/>
          </p:cNvSpPr>
          <p:nvPr>
            <p:ph type="dt" idx="10"/>
          </p:nvPr>
        </p:nvSpPr>
        <p:spPr>
          <a:xfrm>
            <a:off x="10650938" y="6394061"/>
            <a:ext cx="990599" cy="304799"/>
          </a:xfrm>
          <a:prstGeom prst="rect">
            <a:avLst/>
          </a:prstGeom>
          <a:noFill/>
          <a:ln>
            <a:noFill/>
          </a:ln>
        </p:spPr>
        <p:txBody>
          <a:bodyPr spcFirstLastPara="1" wrap="square" lIns="91425" tIns="45700" rIns="91425" bIns="45700" anchor="t"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4" name="Google Shape;184;p14"/>
          <p:cNvSpPr txBox="1">
            <a:spLocks noGrp="1"/>
          </p:cNvSpPr>
          <p:nvPr>
            <p:ph type="ftr" idx="11"/>
          </p:nvPr>
        </p:nvSpPr>
        <p:spPr>
          <a:xfrm>
            <a:off x="528358" y="6391838"/>
            <a:ext cx="3859795" cy="304801"/>
          </a:xfrm>
          <a:prstGeom prst="rect">
            <a:avLst/>
          </a:prstGeom>
          <a:noFill/>
          <a:ln>
            <a:noFill/>
          </a:ln>
        </p:spPr>
        <p:txBody>
          <a:bodyPr spcFirstLastPara="1" wrap="square" lIns="91425" tIns="45700" rIns="91425" bIns="4570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5" name="Google Shape;185;p14"/>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4"/>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
        <p:nvSpPr>
          <p:cNvPr id="187" name="Google Shape;187;p14"/>
          <p:cNvSpPr txBox="1">
            <a:spLocks noGrp="1"/>
          </p:cNvSpPr>
          <p:nvPr>
            <p:ph type="body" idx="1"/>
          </p:nvPr>
        </p:nvSpPr>
        <p:spPr>
          <a:xfrm>
            <a:off x="5756275" y="3785996"/>
            <a:ext cx="2325688" cy="1503455"/>
          </a:xfrm>
          <a:prstGeom prst="rect">
            <a:avLst/>
          </a:prstGeom>
          <a:noFill/>
          <a:ln>
            <a:noFill/>
          </a:ln>
        </p:spPr>
        <p:txBody>
          <a:bodyPr spcFirstLastPara="1" wrap="square" lIns="91425" tIns="45700" rIns="91425" bIns="45700" anchor="t" anchorCtr="0"/>
          <a:lstStyle>
            <a:lvl1pPr marL="457200" lvl="0" indent="-228600" algn="ctr">
              <a:spcBef>
                <a:spcPts val="1000"/>
              </a:spcBef>
              <a:spcAft>
                <a:spcPts val="0"/>
              </a:spcAft>
              <a:buSzPts val="960"/>
              <a:buNone/>
              <a:defRPr sz="1200"/>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88" name="Google Shape;188;p14"/>
          <p:cNvSpPr txBox="1">
            <a:spLocks noGrp="1"/>
          </p:cNvSpPr>
          <p:nvPr>
            <p:ph type="body" idx="4"/>
          </p:nvPr>
        </p:nvSpPr>
        <p:spPr>
          <a:xfrm>
            <a:off x="8167235" y="3785996"/>
            <a:ext cx="2325688" cy="1503455"/>
          </a:xfrm>
          <a:prstGeom prst="rect">
            <a:avLst/>
          </a:prstGeom>
          <a:noFill/>
          <a:ln>
            <a:noFill/>
          </a:ln>
        </p:spPr>
        <p:txBody>
          <a:bodyPr spcFirstLastPara="1" wrap="square" lIns="91425" tIns="45700" rIns="91425" bIns="45700" anchor="t" anchorCtr="0"/>
          <a:lstStyle>
            <a:lvl1pPr marL="457200" lvl="0" indent="-228600" algn="ctr">
              <a:spcBef>
                <a:spcPts val="1000"/>
              </a:spcBef>
              <a:spcAft>
                <a:spcPts val="0"/>
              </a:spcAft>
              <a:buSzPts val="960"/>
              <a:buNone/>
              <a:defRPr sz="1200"/>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4 Icon Bullets Horizontal">
  <p:cSld name="4 Icon Bullets Horizontal">
    <p:spTree>
      <p:nvGrpSpPr>
        <p:cNvPr id="1" name="Shape 189"/>
        <p:cNvGrpSpPr/>
        <p:nvPr/>
      </p:nvGrpSpPr>
      <p:grpSpPr>
        <a:xfrm>
          <a:off x="0" y="0"/>
          <a:ext cx="0" cy="0"/>
          <a:chOff x="0" y="0"/>
          <a:chExt cx="0" cy="0"/>
        </a:xfrm>
      </p:grpSpPr>
      <p:sp>
        <p:nvSpPr>
          <p:cNvPr id="190" name="Google Shape;190;p15"/>
          <p:cNvSpPr/>
          <p:nvPr/>
        </p:nvSpPr>
        <p:spPr>
          <a:xfrm>
            <a:off x="8404601" y="3981394"/>
            <a:ext cx="1042415" cy="1042415"/>
          </a:xfrm>
          <a:prstGeom prst="ellipse">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91" name="Google Shape;191;p15"/>
          <p:cNvSpPr>
            <a:spLocks noGrp="1"/>
          </p:cNvSpPr>
          <p:nvPr>
            <p:ph type="pic" idx="2"/>
          </p:nvPr>
        </p:nvSpPr>
        <p:spPr>
          <a:xfrm>
            <a:off x="8535100" y="4123125"/>
            <a:ext cx="781417" cy="758952"/>
          </a:xfrm>
          <a:prstGeom prst="ellipse">
            <a:avLst/>
          </a:prstGeom>
          <a:noFill/>
          <a:ln>
            <a:noFill/>
          </a:ln>
        </p:spPr>
        <p:txBody>
          <a:bodyPr spcFirstLastPara="1" wrap="square" lIns="91425" tIns="45700" rIns="91425" bIns="45700" anchor="ctr" anchorCtr="0"/>
          <a:lstStyle>
            <a:lvl1pPr marR="0" lvl="0" algn="ctr" rtl="0">
              <a:spcBef>
                <a:spcPts val="1000"/>
              </a:spcBef>
              <a:spcAft>
                <a:spcPts val="0"/>
              </a:spcAft>
              <a:buClr>
                <a:schemeClr val="accent1"/>
              </a:buClr>
              <a:buSzPts val="960"/>
              <a:buFont typeface="Noto Sans Symbols"/>
              <a:buNone/>
              <a:defRPr sz="1200" b="0" i="1" u="none" strike="noStrike" cap="none">
                <a:solidFill>
                  <a:srgbClr val="3F3F3F"/>
                </a:solidFill>
                <a:latin typeface="Century Gothic"/>
                <a:ea typeface="Century Gothic"/>
                <a:cs typeface="Century Gothic"/>
                <a:sym typeface="Century Gothic"/>
              </a:defRPr>
            </a:lvl1pPr>
            <a:lvl2pPr marR="0" lvl="1" algn="l" rtl="0">
              <a:spcBef>
                <a:spcPts val="1000"/>
              </a:spcBef>
              <a:spcAft>
                <a:spcPts val="0"/>
              </a:spcAft>
              <a:buClr>
                <a:schemeClr val="accent1"/>
              </a:buClr>
              <a:buSzPts val="128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R="0" lvl="2" algn="l" rtl="0">
              <a:spcBef>
                <a:spcPts val="1000"/>
              </a:spcBef>
              <a:spcAft>
                <a:spcPts val="0"/>
              </a:spcAft>
              <a:buClr>
                <a:schemeClr val="accent1"/>
              </a:buClr>
              <a:buSzPts val="112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R="0" lvl="3"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R="0" lvl="4"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R="0" lvl="5"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R="0" lvl="6"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R="0" lvl="7"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R="0" lvl="8"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192" name="Google Shape;192;p15"/>
          <p:cNvSpPr/>
          <p:nvPr/>
        </p:nvSpPr>
        <p:spPr>
          <a:xfrm>
            <a:off x="8404601" y="1932281"/>
            <a:ext cx="1042415" cy="1042415"/>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93" name="Google Shape;193;p15"/>
          <p:cNvSpPr>
            <a:spLocks noGrp="1"/>
          </p:cNvSpPr>
          <p:nvPr>
            <p:ph type="pic" idx="3"/>
          </p:nvPr>
        </p:nvSpPr>
        <p:spPr>
          <a:xfrm>
            <a:off x="8535100" y="2074012"/>
            <a:ext cx="781417" cy="758952"/>
          </a:xfrm>
          <a:prstGeom prst="ellipse">
            <a:avLst/>
          </a:prstGeom>
          <a:noFill/>
          <a:ln>
            <a:noFill/>
          </a:ln>
        </p:spPr>
        <p:txBody>
          <a:bodyPr spcFirstLastPara="1" wrap="square" lIns="91425" tIns="45700" rIns="91425" bIns="45700" anchor="ctr" anchorCtr="0"/>
          <a:lstStyle>
            <a:lvl1pPr marR="0" lvl="0" algn="ctr" rtl="0">
              <a:spcBef>
                <a:spcPts val="1000"/>
              </a:spcBef>
              <a:spcAft>
                <a:spcPts val="0"/>
              </a:spcAft>
              <a:buClr>
                <a:schemeClr val="accent1"/>
              </a:buClr>
              <a:buSzPts val="960"/>
              <a:buFont typeface="Noto Sans Symbols"/>
              <a:buNone/>
              <a:defRPr sz="1200" b="0" i="1" u="none" strike="noStrike" cap="none">
                <a:solidFill>
                  <a:srgbClr val="3F3F3F"/>
                </a:solidFill>
                <a:latin typeface="Century Gothic"/>
                <a:ea typeface="Century Gothic"/>
                <a:cs typeface="Century Gothic"/>
                <a:sym typeface="Century Gothic"/>
              </a:defRPr>
            </a:lvl1pPr>
            <a:lvl2pPr marR="0" lvl="1" algn="l" rtl="0">
              <a:spcBef>
                <a:spcPts val="1000"/>
              </a:spcBef>
              <a:spcAft>
                <a:spcPts val="0"/>
              </a:spcAft>
              <a:buClr>
                <a:schemeClr val="accent1"/>
              </a:buClr>
              <a:buSzPts val="128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R="0" lvl="2" algn="l" rtl="0">
              <a:spcBef>
                <a:spcPts val="1000"/>
              </a:spcBef>
              <a:spcAft>
                <a:spcPts val="0"/>
              </a:spcAft>
              <a:buClr>
                <a:schemeClr val="accent1"/>
              </a:buClr>
              <a:buSzPts val="112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R="0" lvl="3"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R="0" lvl="4"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R="0" lvl="5"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R="0" lvl="6"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R="0" lvl="7"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R="0" lvl="8"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grpSp>
        <p:nvGrpSpPr>
          <p:cNvPr id="194" name="Google Shape;194;p15"/>
          <p:cNvGrpSpPr/>
          <p:nvPr/>
        </p:nvGrpSpPr>
        <p:grpSpPr>
          <a:xfrm>
            <a:off x="16303" y="0"/>
            <a:ext cx="12192000" cy="6858000"/>
            <a:chOff x="16303" y="6430358"/>
            <a:chExt cx="12192000" cy="6858000"/>
          </a:xfrm>
        </p:grpSpPr>
        <p:sp>
          <p:nvSpPr>
            <p:cNvPr id="195" name="Google Shape;195;p15"/>
            <p:cNvSpPr/>
            <p:nvPr/>
          </p:nvSpPr>
          <p:spPr>
            <a:xfrm>
              <a:off x="236937" y="6430358"/>
              <a:ext cx="5078012" cy="6858000"/>
            </a:xfrm>
            <a:prstGeom prst="rect">
              <a:avLst/>
            </a:prstGeom>
            <a:blipFill rotWithShape="1">
              <a:blip r:embed="rId2">
                <a:alphaModFix/>
              </a:blip>
              <a:stretch>
                <a:fillRect r="-140090"/>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5"/>
            <p:cNvSpPr/>
            <p:nvPr/>
          </p:nvSpPr>
          <p:spPr>
            <a:xfrm rot="-5677511">
              <a:off x="3144589" y="8256436"/>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5"/>
            <p:cNvSpPr/>
            <p:nvPr/>
          </p:nvSpPr>
          <p:spPr>
            <a:xfrm rot="-5400000">
              <a:off x="2233481" y="9232079"/>
              <a:ext cx="6053670" cy="1254558"/>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198" name="Google Shape;198;p15"/>
            <p:cNvSpPr/>
            <p:nvPr/>
          </p:nvSpPr>
          <p:spPr>
            <a:xfrm>
              <a:off x="16303" y="6431945"/>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99" name="Google Shape;199;p15"/>
          <p:cNvSpPr txBox="1">
            <a:spLocks noGrp="1"/>
          </p:cNvSpPr>
          <p:nvPr>
            <p:ph type="title"/>
          </p:nvPr>
        </p:nvSpPr>
        <p:spPr>
          <a:xfrm>
            <a:off x="1154956" y="2287088"/>
            <a:ext cx="3438881" cy="2283824"/>
          </a:xfrm>
          <a:prstGeom prst="rect">
            <a:avLst/>
          </a:prstGeom>
          <a:noFill/>
          <a:ln>
            <a:noFill/>
          </a:ln>
        </p:spPr>
        <p:txBody>
          <a:bodyPr spcFirstLastPara="1" wrap="square" lIns="91425" tIns="45700" rIns="91425" bIns="45700" anchor="ctr" anchorCtr="0"/>
          <a:lstStyle>
            <a:lvl1pPr lvl="0" algn="l">
              <a:spcBef>
                <a:spcPts val="0"/>
              </a:spcBef>
              <a:spcAft>
                <a:spcPts val="0"/>
              </a:spcAft>
              <a:buClr>
                <a:schemeClr val="lt2"/>
              </a:buClr>
              <a:buSzPts val="2300"/>
              <a:buFont typeface="Century Gothic"/>
              <a:buNone/>
              <a:defRPr sz="23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0" name="Google Shape;200;p15"/>
          <p:cNvSpPr txBox="1">
            <a:spLocks noGrp="1"/>
          </p:cNvSpPr>
          <p:nvPr>
            <p:ph type="dt" idx="10"/>
          </p:nvPr>
        </p:nvSpPr>
        <p:spPr>
          <a:xfrm>
            <a:off x="10650938" y="6394061"/>
            <a:ext cx="990599" cy="304799"/>
          </a:xfrm>
          <a:prstGeom prst="rect">
            <a:avLst/>
          </a:prstGeom>
          <a:noFill/>
          <a:ln>
            <a:noFill/>
          </a:ln>
        </p:spPr>
        <p:txBody>
          <a:bodyPr spcFirstLastPara="1" wrap="square" lIns="91425" tIns="45700" rIns="91425" bIns="45700" anchor="t"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1" name="Google Shape;201;p15"/>
          <p:cNvSpPr txBox="1">
            <a:spLocks noGrp="1"/>
          </p:cNvSpPr>
          <p:nvPr>
            <p:ph type="ftr" idx="11"/>
          </p:nvPr>
        </p:nvSpPr>
        <p:spPr>
          <a:xfrm>
            <a:off x="528358" y="6391838"/>
            <a:ext cx="3859795" cy="304801"/>
          </a:xfrm>
          <a:prstGeom prst="rect">
            <a:avLst/>
          </a:prstGeom>
          <a:noFill/>
          <a:ln>
            <a:noFill/>
          </a:ln>
        </p:spPr>
        <p:txBody>
          <a:bodyPr spcFirstLastPara="1" wrap="square" lIns="91425" tIns="45700" rIns="91425" bIns="4570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2" name="Google Shape;202;p15"/>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5"/>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
        <p:nvSpPr>
          <p:cNvPr id="204" name="Google Shape;204;p15"/>
          <p:cNvSpPr txBox="1">
            <a:spLocks noGrp="1"/>
          </p:cNvSpPr>
          <p:nvPr>
            <p:ph type="body" idx="1"/>
          </p:nvPr>
        </p:nvSpPr>
        <p:spPr>
          <a:xfrm>
            <a:off x="6189670" y="1840992"/>
            <a:ext cx="2095046" cy="1225056"/>
          </a:xfrm>
          <a:prstGeom prst="rect">
            <a:avLst/>
          </a:prstGeom>
          <a:noFill/>
          <a:ln>
            <a:noFill/>
          </a:ln>
        </p:spPr>
        <p:txBody>
          <a:bodyPr spcFirstLastPara="1" wrap="square" lIns="91425" tIns="45700" rIns="91425" bIns="45700" anchor="ctr" anchorCtr="0"/>
          <a:lstStyle>
            <a:lvl1pPr marL="457200" lvl="0" indent="-228600" algn="l">
              <a:spcBef>
                <a:spcPts val="1000"/>
              </a:spcBef>
              <a:spcAft>
                <a:spcPts val="0"/>
              </a:spcAft>
              <a:buSzPts val="960"/>
              <a:buNone/>
              <a:defRPr sz="1200"/>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205" name="Google Shape;205;p15"/>
          <p:cNvSpPr txBox="1">
            <a:spLocks noGrp="1"/>
          </p:cNvSpPr>
          <p:nvPr>
            <p:ph type="body" idx="4"/>
          </p:nvPr>
        </p:nvSpPr>
        <p:spPr>
          <a:xfrm>
            <a:off x="9519533" y="1840992"/>
            <a:ext cx="2095046" cy="1225056"/>
          </a:xfrm>
          <a:prstGeom prst="rect">
            <a:avLst/>
          </a:prstGeom>
          <a:noFill/>
          <a:ln>
            <a:noFill/>
          </a:ln>
        </p:spPr>
        <p:txBody>
          <a:bodyPr spcFirstLastPara="1" wrap="square" lIns="91425" tIns="45700" rIns="91425" bIns="45700" anchor="ctr" anchorCtr="0"/>
          <a:lstStyle>
            <a:lvl1pPr marL="457200" lvl="0" indent="-228600" algn="l">
              <a:spcBef>
                <a:spcPts val="1000"/>
              </a:spcBef>
              <a:spcAft>
                <a:spcPts val="0"/>
              </a:spcAft>
              <a:buSzPts val="960"/>
              <a:buNone/>
              <a:defRPr sz="1200"/>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206" name="Google Shape;206;p15"/>
          <p:cNvSpPr txBox="1">
            <a:spLocks noGrp="1"/>
          </p:cNvSpPr>
          <p:nvPr>
            <p:ph type="body" idx="5"/>
          </p:nvPr>
        </p:nvSpPr>
        <p:spPr>
          <a:xfrm>
            <a:off x="6189670" y="3891529"/>
            <a:ext cx="2095046" cy="1222144"/>
          </a:xfrm>
          <a:prstGeom prst="rect">
            <a:avLst/>
          </a:prstGeom>
          <a:noFill/>
          <a:ln>
            <a:noFill/>
          </a:ln>
        </p:spPr>
        <p:txBody>
          <a:bodyPr spcFirstLastPara="1" wrap="square" lIns="91425" tIns="45700" rIns="91425" bIns="45700" anchor="ctr" anchorCtr="0"/>
          <a:lstStyle>
            <a:lvl1pPr marL="457200" lvl="0" indent="-228600" algn="l">
              <a:spcBef>
                <a:spcPts val="1000"/>
              </a:spcBef>
              <a:spcAft>
                <a:spcPts val="0"/>
              </a:spcAft>
              <a:buSzPts val="960"/>
              <a:buNone/>
              <a:defRPr sz="1200"/>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207" name="Google Shape;207;p15"/>
          <p:cNvSpPr txBox="1">
            <a:spLocks noGrp="1"/>
          </p:cNvSpPr>
          <p:nvPr>
            <p:ph type="body" idx="6"/>
          </p:nvPr>
        </p:nvSpPr>
        <p:spPr>
          <a:xfrm>
            <a:off x="9519533" y="3891529"/>
            <a:ext cx="2095046" cy="1222144"/>
          </a:xfrm>
          <a:prstGeom prst="rect">
            <a:avLst/>
          </a:prstGeom>
          <a:noFill/>
          <a:ln>
            <a:noFill/>
          </a:ln>
        </p:spPr>
        <p:txBody>
          <a:bodyPr spcFirstLastPara="1" wrap="square" lIns="91425" tIns="45700" rIns="91425" bIns="45700" anchor="ctr" anchorCtr="0"/>
          <a:lstStyle>
            <a:lvl1pPr marL="457200" lvl="0" indent="-228600" algn="l">
              <a:spcBef>
                <a:spcPts val="1000"/>
              </a:spcBef>
              <a:spcAft>
                <a:spcPts val="0"/>
              </a:spcAft>
              <a:buSzPts val="960"/>
              <a:buNone/>
              <a:defRPr sz="1200"/>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208" name="Google Shape;208;p15"/>
          <p:cNvSpPr/>
          <p:nvPr/>
        </p:nvSpPr>
        <p:spPr>
          <a:xfrm>
            <a:off x="5070995" y="1932281"/>
            <a:ext cx="1042415" cy="1042415"/>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09" name="Google Shape;209;p15"/>
          <p:cNvSpPr>
            <a:spLocks noGrp="1"/>
          </p:cNvSpPr>
          <p:nvPr>
            <p:ph type="pic" idx="7"/>
          </p:nvPr>
        </p:nvSpPr>
        <p:spPr>
          <a:xfrm>
            <a:off x="5201494" y="2074012"/>
            <a:ext cx="781417" cy="758952"/>
          </a:xfrm>
          <a:prstGeom prst="ellipse">
            <a:avLst/>
          </a:prstGeom>
          <a:noFill/>
          <a:ln>
            <a:noFill/>
          </a:ln>
        </p:spPr>
        <p:txBody>
          <a:bodyPr spcFirstLastPara="1" wrap="square" lIns="91425" tIns="45700" rIns="91425" bIns="45700" anchor="ctr" anchorCtr="0"/>
          <a:lstStyle>
            <a:lvl1pPr marR="0" lvl="0" algn="ctr" rtl="0">
              <a:spcBef>
                <a:spcPts val="1000"/>
              </a:spcBef>
              <a:spcAft>
                <a:spcPts val="0"/>
              </a:spcAft>
              <a:buClr>
                <a:schemeClr val="accent1"/>
              </a:buClr>
              <a:buSzPts val="960"/>
              <a:buFont typeface="Noto Sans Symbols"/>
              <a:buNone/>
              <a:defRPr sz="1200" b="0" i="1" u="none" strike="noStrike" cap="none">
                <a:solidFill>
                  <a:srgbClr val="3F3F3F"/>
                </a:solidFill>
                <a:latin typeface="Century Gothic"/>
                <a:ea typeface="Century Gothic"/>
                <a:cs typeface="Century Gothic"/>
                <a:sym typeface="Century Gothic"/>
              </a:defRPr>
            </a:lvl1pPr>
            <a:lvl2pPr marR="0" lvl="1" algn="l" rtl="0">
              <a:spcBef>
                <a:spcPts val="1000"/>
              </a:spcBef>
              <a:spcAft>
                <a:spcPts val="0"/>
              </a:spcAft>
              <a:buClr>
                <a:schemeClr val="accent1"/>
              </a:buClr>
              <a:buSzPts val="128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R="0" lvl="2" algn="l" rtl="0">
              <a:spcBef>
                <a:spcPts val="1000"/>
              </a:spcBef>
              <a:spcAft>
                <a:spcPts val="0"/>
              </a:spcAft>
              <a:buClr>
                <a:schemeClr val="accent1"/>
              </a:buClr>
              <a:buSzPts val="112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R="0" lvl="3"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R="0" lvl="4"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R="0" lvl="5"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R="0" lvl="6"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R="0" lvl="7"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R="0" lvl="8"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210" name="Google Shape;210;p15"/>
          <p:cNvSpPr/>
          <p:nvPr/>
        </p:nvSpPr>
        <p:spPr>
          <a:xfrm>
            <a:off x="5070995" y="3981394"/>
            <a:ext cx="1042415" cy="1042415"/>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11" name="Google Shape;211;p15"/>
          <p:cNvSpPr>
            <a:spLocks noGrp="1"/>
          </p:cNvSpPr>
          <p:nvPr>
            <p:ph type="pic" idx="8"/>
          </p:nvPr>
        </p:nvSpPr>
        <p:spPr>
          <a:xfrm>
            <a:off x="5201494" y="4123125"/>
            <a:ext cx="781417" cy="758952"/>
          </a:xfrm>
          <a:prstGeom prst="ellipse">
            <a:avLst/>
          </a:prstGeom>
          <a:noFill/>
          <a:ln>
            <a:noFill/>
          </a:ln>
        </p:spPr>
        <p:txBody>
          <a:bodyPr spcFirstLastPara="1" wrap="square" lIns="91425" tIns="45700" rIns="91425" bIns="45700" anchor="ctr" anchorCtr="0"/>
          <a:lstStyle>
            <a:lvl1pPr marR="0" lvl="0" algn="ctr" rtl="0">
              <a:spcBef>
                <a:spcPts val="1000"/>
              </a:spcBef>
              <a:spcAft>
                <a:spcPts val="0"/>
              </a:spcAft>
              <a:buClr>
                <a:schemeClr val="accent1"/>
              </a:buClr>
              <a:buSzPts val="960"/>
              <a:buFont typeface="Noto Sans Symbols"/>
              <a:buNone/>
              <a:defRPr sz="1200" b="0" i="1" u="none" strike="noStrike" cap="none">
                <a:solidFill>
                  <a:srgbClr val="3F3F3F"/>
                </a:solidFill>
                <a:latin typeface="Century Gothic"/>
                <a:ea typeface="Century Gothic"/>
                <a:cs typeface="Century Gothic"/>
                <a:sym typeface="Century Gothic"/>
              </a:defRPr>
            </a:lvl1pPr>
            <a:lvl2pPr marR="0" lvl="1" algn="l" rtl="0">
              <a:spcBef>
                <a:spcPts val="1000"/>
              </a:spcBef>
              <a:spcAft>
                <a:spcPts val="0"/>
              </a:spcAft>
              <a:buClr>
                <a:schemeClr val="accent1"/>
              </a:buClr>
              <a:buSzPts val="128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R="0" lvl="2" algn="l" rtl="0">
              <a:spcBef>
                <a:spcPts val="1000"/>
              </a:spcBef>
              <a:spcAft>
                <a:spcPts val="0"/>
              </a:spcAft>
              <a:buClr>
                <a:schemeClr val="accent1"/>
              </a:buClr>
              <a:buSzPts val="112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R="0" lvl="3"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R="0" lvl="4"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R="0" lvl="5"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R="0" lvl="6"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R="0" lvl="7"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R="0" lvl="8"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Picture with Caption">
  <p:cSld name="Picture with Caption">
    <p:spTree>
      <p:nvGrpSpPr>
        <p:cNvPr id="1" name="Shape 212"/>
        <p:cNvGrpSpPr/>
        <p:nvPr/>
      </p:nvGrpSpPr>
      <p:grpSpPr>
        <a:xfrm>
          <a:off x="0" y="0"/>
          <a:ext cx="0" cy="0"/>
          <a:chOff x="0" y="0"/>
          <a:chExt cx="0" cy="0"/>
        </a:xfrm>
      </p:grpSpPr>
      <p:grpSp>
        <p:nvGrpSpPr>
          <p:cNvPr id="213" name="Google Shape;213;p16"/>
          <p:cNvGrpSpPr/>
          <p:nvPr/>
        </p:nvGrpSpPr>
        <p:grpSpPr>
          <a:xfrm>
            <a:off x="0" y="-2373"/>
            <a:ext cx="12192000" cy="6867027"/>
            <a:chOff x="0" y="-2373"/>
            <a:chExt cx="12192000" cy="6867027"/>
          </a:xfrm>
        </p:grpSpPr>
        <p:sp>
          <p:nvSpPr>
            <p:cNvPr id="214" name="Google Shape;214;p16"/>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6"/>
            <p:cNvSpPr/>
            <p:nvPr/>
          </p:nvSpPr>
          <p:spPr>
            <a:xfrm>
              <a:off x="3220" y="2667000"/>
              <a:ext cx="4191000" cy="4191000"/>
            </a:xfrm>
            <a:prstGeom prst="ellipse">
              <a:avLst/>
            </a:prstGeom>
            <a:gradFill>
              <a:gsLst>
                <a:gs pos="0">
                  <a:srgbClr val="F7F7F7">
                    <a:alpha val="10980"/>
                  </a:srgbClr>
                </a:gs>
                <a:gs pos="36000">
                  <a:srgbClr val="F7F7F7">
                    <a:alpha val="9803"/>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6"/>
            <p:cNvSpPr/>
            <p:nvPr/>
          </p:nvSpPr>
          <p:spPr>
            <a:xfrm>
              <a:off x="1750" y="2895600"/>
              <a:ext cx="2362200" cy="2362200"/>
            </a:xfrm>
            <a:prstGeom prst="ellipse">
              <a:avLst/>
            </a:prstGeom>
            <a:gradFill>
              <a:gsLst>
                <a:gs pos="0">
                  <a:srgbClr val="F7F7F7">
                    <a:alpha val="7843"/>
                  </a:srgbClr>
                </a:gs>
                <a:gs pos="36000">
                  <a:srgbClr val="F7F7F7">
                    <a:alpha val="7843"/>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6"/>
            <p:cNvSpPr/>
            <p:nvPr/>
          </p:nvSpPr>
          <p:spPr>
            <a:xfrm>
              <a:off x="8609012" y="1676400"/>
              <a:ext cx="2819400" cy="2819400"/>
            </a:xfrm>
            <a:prstGeom prst="ellipse">
              <a:avLst/>
            </a:prstGeom>
            <a:gradFill>
              <a:gsLst>
                <a:gs pos="0">
                  <a:srgbClr val="F7F7F7">
                    <a:alpha val="6666"/>
                  </a:srgbClr>
                </a:gs>
                <a:gs pos="36000">
                  <a:srgbClr val="F7F7F7">
                    <a:alpha val="5882"/>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6"/>
            <p:cNvSpPr/>
            <p:nvPr/>
          </p:nvSpPr>
          <p:spPr>
            <a:xfrm>
              <a:off x="7999412" y="-2373"/>
              <a:ext cx="1600200" cy="1600200"/>
            </a:xfrm>
            <a:prstGeom prst="ellipse">
              <a:avLst/>
            </a:prstGeom>
            <a:gradFill>
              <a:gsLst>
                <a:gs pos="0">
                  <a:srgbClr val="F7F7F7">
                    <a:alpha val="13725"/>
                  </a:srgbClr>
                </a:gs>
                <a:gs pos="36000">
                  <a:srgbClr val="F7F7F7">
                    <a:alpha val="6666"/>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6"/>
            <p:cNvSpPr/>
            <p:nvPr/>
          </p:nvSpPr>
          <p:spPr>
            <a:xfrm>
              <a:off x="8609012" y="5874054"/>
              <a:ext cx="990600" cy="990600"/>
            </a:xfrm>
            <a:prstGeom prst="ellipse">
              <a:avLst/>
            </a:prstGeom>
            <a:gradFill>
              <a:gsLst>
                <a:gs pos="0">
                  <a:srgbClr val="F7F7F7">
                    <a:alpha val="13725"/>
                  </a:srgbClr>
                </a:gs>
                <a:gs pos="36000">
                  <a:srgbClr val="F7F7F7">
                    <a:alpha val="6666"/>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6"/>
            <p:cNvSpPr/>
            <p:nvPr/>
          </p:nvSpPr>
          <p:spPr>
            <a:xfrm>
              <a:off x="6172200" y="402165"/>
              <a:ext cx="5596465" cy="605367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6"/>
            <p:cNvSpPr/>
            <p:nvPr/>
          </p:nvSpPr>
          <p:spPr>
            <a:xfrm rot="-5400000">
              <a:off x="3295432" y="2801721"/>
              <a:ext cx="6053670" cy="1254558"/>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222" name="Google Shape;222;p16"/>
            <p:cNvSpPr/>
            <p:nvPr/>
          </p:nvSpPr>
          <p:spPr>
            <a:xfrm rot="-5677511">
              <a:off x="4203594" y="1826078"/>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6"/>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224" name="Google Shape;224;p16"/>
          <p:cNvSpPr txBox="1">
            <a:spLocks noGrp="1"/>
          </p:cNvSpPr>
          <p:nvPr>
            <p:ph type="title"/>
          </p:nvPr>
        </p:nvSpPr>
        <p:spPr>
          <a:xfrm>
            <a:off x="1153907" y="1693332"/>
            <a:ext cx="3860260" cy="1735668"/>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lt2"/>
              </a:buClr>
              <a:buSzPts val="2300"/>
              <a:buFont typeface="Century Gothic"/>
              <a:buNone/>
              <a:defRPr sz="23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5" name="Google Shape;225;p16"/>
          <p:cNvSpPr>
            <a:spLocks noGrp="1"/>
          </p:cNvSpPr>
          <p:nvPr>
            <p:ph type="pic" idx="2"/>
          </p:nvPr>
        </p:nvSpPr>
        <p:spPr>
          <a:xfrm>
            <a:off x="6058861" y="478881"/>
            <a:ext cx="5582675" cy="5908526"/>
          </a:xfrm>
          <a:prstGeom prst="rect">
            <a:avLst/>
          </a:prstGeom>
          <a:noFill/>
          <a:ln>
            <a:noFill/>
          </a:ln>
        </p:spPr>
        <p:txBody>
          <a:bodyPr spcFirstLastPara="1" wrap="square" lIns="91425" tIns="45700" rIns="91425" bIns="45700" anchor="ctr" anchorCtr="0"/>
          <a:lstStyle>
            <a:lvl1pPr marR="0" lvl="0" algn="ctr"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1pPr>
            <a:lvl2pPr marR="0" lvl="1"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2pPr>
            <a:lvl3pPr marR="0" lvl="2"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3pPr>
            <a:lvl4pPr marR="0" lvl="3"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4pPr>
            <a:lvl5pPr marR="0" lvl="4"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5pPr>
            <a:lvl6pPr marR="0" lvl="5"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6pPr>
            <a:lvl7pPr marR="0" lvl="6"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7pPr>
            <a:lvl8pPr marR="0" lvl="7"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8pPr>
            <a:lvl9pPr marR="0" lvl="8"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9pPr>
          </a:lstStyle>
          <a:p>
            <a:endParaRPr/>
          </a:p>
        </p:txBody>
      </p:sp>
      <p:sp>
        <p:nvSpPr>
          <p:cNvPr id="226" name="Google Shape;226;p16"/>
          <p:cNvSpPr txBox="1">
            <a:spLocks noGrp="1"/>
          </p:cNvSpPr>
          <p:nvPr>
            <p:ph type="body" idx="1"/>
          </p:nvPr>
        </p:nvSpPr>
        <p:spPr>
          <a:xfrm>
            <a:off x="1154955" y="3657600"/>
            <a:ext cx="3859212" cy="1371600"/>
          </a:xfrm>
          <a:prstGeom prst="rect">
            <a:avLst/>
          </a:prstGeom>
          <a:noFill/>
          <a:ln>
            <a:noFill/>
          </a:ln>
        </p:spPr>
        <p:txBody>
          <a:bodyPr spcFirstLastPara="1" wrap="square" lIns="91425" tIns="45700" rIns="91425" bIns="45700" anchor="t" anchorCtr="0"/>
          <a:lstStyle>
            <a:lvl1pPr marL="457200" lvl="0" indent="-299720" algn="l">
              <a:spcBef>
                <a:spcPts val="1000"/>
              </a:spcBef>
              <a:spcAft>
                <a:spcPts val="0"/>
              </a:spcAft>
              <a:buSzPts val="1120"/>
              <a:buFont typeface="Arial"/>
              <a:buChar char="•"/>
              <a:defRPr sz="1400">
                <a:solidFill>
                  <a:schemeClr val="lt1"/>
                </a:solidFill>
              </a:defRPr>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227" name="Google Shape;227;p16"/>
          <p:cNvSpPr txBox="1">
            <a:spLocks noGrp="1"/>
          </p:cNvSpPr>
          <p:nvPr>
            <p:ph type="dt" idx="10"/>
          </p:nvPr>
        </p:nvSpPr>
        <p:spPr>
          <a:xfrm>
            <a:off x="10650938" y="6394061"/>
            <a:ext cx="990599" cy="304799"/>
          </a:xfrm>
          <a:prstGeom prst="rect">
            <a:avLst/>
          </a:prstGeom>
          <a:noFill/>
          <a:ln>
            <a:noFill/>
          </a:ln>
        </p:spPr>
        <p:txBody>
          <a:bodyPr spcFirstLastPara="1" wrap="square" lIns="91425" tIns="45700" rIns="91425" bIns="45700" anchor="t"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8" name="Google Shape;228;p16"/>
          <p:cNvSpPr txBox="1">
            <a:spLocks noGrp="1"/>
          </p:cNvSpPr>
          <p:nvPr>
            <p:ph type="ftr" idx="11"/>
          </p:nvPr>
        </p:nvSpPr>
        <p:spPr>
          <a:xfrm>
            <a:off x="528358" y="6391838"/>
            <a:ext cx="3859795" cy="304801"/>
          </a:xfrm>
          <a:prstGeom prst="rect">
            <a:avLst/>
          </a:prstGeom>
          <a:noFill/>
          <a:ln>
            <a:noFill/>
          </a:ln>
        </p:spPr>
        <p:txBody>
          <a:bodyPr spcFirstLastPara="1" wrap="square" lIns="91425" tIns="45700" rIns="91425" bIns="4570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9" name="Google Shape;229;p16"/>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6"/>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Content with Caption">
  <p:cSld name="Content with Caption">
    <p:spTree>
      <p:nvGrpSpPr>
        <p:cNvPr id="1" name="Shape 231"/>
        <p:cNvGrpSpPr/>
        <p:nvPr/>
      </p:nvGrpSpPr>
      <p:grpSpPr>
        <a:xfrm>
          <a:off x="0" y="0"/>
          <a:ext cx="0" cy="0"/>
          <a:chOff x="0" y="0"/>
          <a:chExt cx="0" cy="0"/>
        </a:xfrm>
      </p:grpSpPr>
      <p:grpSp>
        <p:nvGrpSpPr>
          <p:cNvPr id="232" name="Google Shape;232;p17"/>
          <p:cNvGrpSpPr/>
          <p:nvPr/>
        </p:nvGrpSpPr>
        <p:grpSpPr>
          <a:xfrm>
            <a:off x="0" y="-2373"/>
            <a:ext cx="12192000" cy="6867027"/>
            <a:chOff x="0" y="-2373"/>
            <a:chExt cx="12192000" cy="6867027"/>
          </a:xfrm>
        </p:grpSpPr>
        <p:sp>
          <p:nvSpPr>
            <p:cNvPr id="233" name="Google Shape;233;p17"/>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7"/>
            <p:cNvSpPr/>
            <p:nvPr/>
          </p:nvSpPr>
          <p:spPr>
            <a:xfrm>
              <a:off x="3220" y="2667000"/>
              <a:ext cx="4191000" cy="4191000"/>
            </a:xfrm>
            <a:prstGeom prst="ellipse">
              <a:avLst/>
            </a:prstGeom>
            <a:gradFill>
              <a:gsLst>
                <a:gs pos="0">
                  <a:srgbClr val="F7F7F7">
                    <a:alpha val="10980"/>
                  </a:srgbClr>
                </a:gs>
                <a:gs pos="36000">
                  <a:srgbClr val="F7F7F7">
                    <a:alpha val="9803"/>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7"/>
            <p:cNvSpPr/>
            <p:nvPr/>
          </p:nvSpPr>
          <p:spPr>
            <a:xfrm>
              <a:off x="1750" y="2895600"/>
              <a:ext cx="2362200" cy="2362200"/>
            </a:xfrm>
            <a:prstGeom prst="ellipse">
              <a:avLst/>
            </a:prstGeom>
            <a:gradFill>
              <a:gsLst>
                <a:gs pos="0">
                  <a:srgbClr val="F7F7F7">
                    <a:alpha val="7843"/>
                  </a:srgbClr>
                </a:gs>
                <a:gs pos="36000">
                  <a:srgbClr val="F7F7F7">
                    <a:alpha val="7843"/>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7"/>
            <p:cNvSpPr/>
            <p:nvPr/>
          </p:nvSpPr>
          <p:spPr>
            <a:xfrm>
              <a:off x="8609012" y="1676400"/>
              <a:ext cx="2819400" cy="2819400"/>
            </a:xfrm>
            <a:prstGeom prst="ellipse">
              <a:avLst/>
            </a:prstGeom>
            <a:gradFill>
              <a:gsLst>
                <a:gs pos="0">
                  <a:srgbClr val="F7F7F7">
                    <a:alpha val="6666"/>
                  </a:srgbClr>
                </a:gs>
                <a:gs pos="36000">
                  <a:srgbClr val="F7F7F7">
                    <a:alpha val="5882"/>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7"/>
            <p:cNvSpPr/>
            <p:nvPr/>
          </p:nvSpPr>
          <p:spPr>
            <a:xfrm>
              <a:off x="7999412" y="-2373"/>
              <a:ext cx="1600200" cy="1600200"/>
            </a:xfrm>
            <a:prstGeom prst="ellipse">
              <a:avLst/>
            </a:prstGeom>
            <a:gradFill>
              <a:gsLst>
                <a:gs pos="0">
                  <a:srgbClr val="F7F7F7">
                    <a:alpha val="13725"/>
                  </a:srgbClr>
                </a:gs>
                <a:gs pos="36000">
                  <a:srgbClr val="F7F7F7">
                    <a:alpha val="6666"/>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7"/>
            <p:cNvSpPr/>
            <p:nvPr/>
          </p:nvSpPr>
          <p:spPr>
            <a:xfrm>
              <a:off x="8609012" y="5874054"/>
              <a:ext cx="990600" cy="990600"/>
            </a:xfrm>
            <a:prstGeom prst="ellipse">
              <a:avLst/>
            </a:prstGeom>
            <a:gradFill>
              <a:gsLst>
                <a:gs pos="0">
                  <a:srgbClr val="F7F7F7">
                    <a:alpha val="13725"/>
                  </a:srgbClr>
                </a:gs>
                <a:gs pos="36000">
                  <a:srgbClr val="F7F7F7">
                    <a:alpha val="6666"/>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7"/>
            <p:cNvSpPr/>
            <p:nvPr/>
          </p:nvSpPr>
          <p:spPr>
            <a:xfrm>
              <a:off x="6172200" y="402165"/>
              <a:ext cx="5596465" cy="605367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17"/>
            <p:cNvSpPr/>
            <p:nvPr/>
          </p:nvSpPr>
          <p:spPr>
            <a:xfrm rot="-5400000">
              <a:off x="3295432" y="2801721"/>
              <a:ext cx="6053670" cy="1254558"/>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241" name="Google Shape;241;p17"/>
            <p:cNvSpPr/>
            <p:nvPr/>
          </p:nvSpPr>
          <p:spPr>
            <a:xfrm rot="-5677511">
              <a:off x="4203594" y="1826078"/>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7"/>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243" name="Google Shape;243;p17"/>
          <p:cNvSpPr txBox="1">
            <a:spLocks noGrp="1"/>
          </p:cNvSpPr>
          <p:nvPr>
            <p:ph type="body" idx="1"/>
          </p:nvPr>
        </p:nvSpPr>
        <p:spPr>
          <a:xfrm>
            <a:off x="6058861" y="478880"/>
            <a:ext cx="5582675" cy="5900239"/>
          </a:xfrm>
          <a:prstGeom prst="rect">
            <a:avLst/>
          </a:prstGeom>
          <a:noFill/>
          <a:ln>
            <a:noFill/>
          </a:ln>
        </p:spPr>
        <p:txBody>
          <a:bodyPr spcFirstLastPara="1" wrap="square" lIns="91425" tIns="45700" rIns="91425" bIns="45700" anchor="t" anchorCtr="0"/>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244" name="Google Shape;244;p17"/>
          <p:cNvSpPr txBox="1">
            <a:spLocks noGrp="1"/>
          </p:cNvSpPr>
          <p:nvPr>
            <p:ph type="title"/>
          </p:nvPr>
        </p:nvSpPr>
        <p:spPr>
          <a:xfrm>
            <a:off x="1153907" y="1693332"/>
            <a:ext cx="3860260" cy="1735668"/>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lt2"/>
              </a:buClr>
              <a:buSzPts val="2300"/>
              <a:buFont typeface="Century Gothic"/>
              <a:buNone/>
              <a:defRPr sz="23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5" name="Google Shape;245;p17"/>
          <p:cNvSpPr txBox="1">
            <a:spLocks noGrp="1"/>
          </p:cNvSpPr>
          <p:nvPr>
            <p:ph type="body" idx="2"/>
          </p:nvPr>
        </p:nvSpPr>
        <p:spPr>
          <a:xfrm>
            <a:off x="1154955" y="3657600"/>
            <a:ext cx="3859212" cy="1371600"/>
          </a:xfrm>
          <a:prstGeom prst="rect">
            <a:avLst/>
          </a:prstGeom>
          <a:noFill/>
          <a:ln>
            <a:noFill/>
          </a:ln>
        </p:spPr>
        <p:txBody>
          <a:bodyPr spcFirstLastPara="1" wrap="square" lIns="91425" tIns="45700" rIns="91425" bIns="45700" anchor="t" anchorCtr="0"/>
          <a:lstStyle>
            <a:lvl1pPr marL="457200" lvl="0" indent="-299720" algn="l">
              <a:spcBef>
                <a:spcPts val="1000"/>
              </a:spcBef>
              <a:spcAft>
                <a:spcPts val="0"/>
              </a:spcAft>
              <a:buSzPts val="1120"/>
              <a:buFont typeface="Arial"/>
              <a:buChar char="•"/>
              <a:defRPr sz="1400">
                <a:solidFill>
                  <a:schemeClr val="lt1"/>
                </a:solidFill>
              </a:defRPr>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246" name="Google Shape;246;p17"/>
          <p:cNvSpPr txBox="1">
            <a:spLocks noGrp="1"/>
          </p:cNvSpPr>
          <p:nvPr>
            <p:ph type="dt" idx="10"/>
          </p:nvPr>
        </p:nvSpPr>
        <p:spPr>
          <a:xfrm>
            <a:off x="10650938" y="6394061"/>
            <a:ext cx="990599" cy="304799"/>
          </a:xfrm>
          <a:prstGeom prst="rect">
            <a:avLst/>
          </a:prstGeom>
          <a:noFill/>
          <a:ln>
            <a:noFill/>
          </a:ln>
        </p:spPr>
        <p:txBody>
          <a:bodyPr spcFirstLastPara="1" wrap="square" lIns="91425" tIns="45700" rIns="91425" bIns="45700" anchor="t"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7" name="Google Shape;247;p17"/>
          <p:cNvSpPr txBox="1">
            <a:spLocks noGrp="1"/>
          </p:cNvSpPr>
          <p:nvPr>
            <p:ph type="ftr" idx="11"/>
          </p:nvPr>
        </p:nvSpPr>
        <p:spPr>
          <a:xfrm>
            <a:off x="528358" y="6391838"/>
            <a:ext cx="3859795" cy="304801"/>
          </a:xfrm>
          <a:prstGeom prst="rect">
            <a:avLst/>
          </a:prstGeom>
          <a:noFill/>
          <a:ln>
            <a:noFill/>
          </a:ln>
        </p:spPr>
        <p:txBody>
          <a:bodyPr spcFirstLastPara="1" wrap="square" lIns="91425" tIns="45700" rIns="91425" bIns="4570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8" name="Google Shape;248;p17"/>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7"/>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0"/>
        <p:cNvGrpSpPr/>
        <p:nvPr/>
      </p:nvGrpSpPr>
      <p:grpSpPr>
        <a:xfrm>
          <a:off x="0" y="0"/>
          <a:ext cx="0" cy="0"/>
          <a:chOff x="0" y="0"/>
          <a:chExt cx="0" cy="0"/>
        </a:xfrm>
      </p:grpSpPr>
      <p:sp>
        <p:nvSpPr>
          <p:cNvPr id="251" name="Google Shape;251;p18"/>
          <p:cNvSpPr txBox="1">
            <a:spLocks noGrp="1"/>
          </p:cNvSpPr>
          <p:nvPr>
            <p:ph type="title"/>
          </p:nvPr>
        </p:nvSpPr>
        <p:spPr>
          <a:xfrm>
            <a:off x="1154953" y="973668"/>
            <a:ext cx="8761413" cy="706964"/>
          </a:xfrm>
          <a:prstGeom prst="rect">
            <a:avLst/>
          </a:prstGeom>
          <a:noFill/>
          <a:ln>
            <a:noFill/>
          </a:ln>
        </p:spPr>
        <p:txBody>
          <a:bodyPr spcFirstLastPara="1" wrap="square" lIns="91425" tIns="45700" rIns="91425" bIns="45700" anchor="ctr" anchorCtr="0"/>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2" name="Google Shape;252;p18"/>
          <p:cNvSpPr txBox="1">
            <a:spLocks noGrp="1"/>
          </p:cNvSpPr>
          <p:nvPr>
            <p:ph type="dt" idx="10"/>
          </p:nvPr>
        </p:nvSpPr>
        <p:spPr>
          <a:xfrm>
            <a:off x="10650938" y="6394061"/>
            <a:ext cx="990599" cy="304799"/>
          </a:xfrm>
          <a:prstGeom prst="rect">
            <a:avLst/>
          </a:prstGeom>
          <a:noFill/>
          <a:ln>
            <a:noFill/>
          </a:ln>
        </p:spPr>
        <p:txBody>
          <a:bodyPr spcFirstLastPara="1" wrap="square" lIns="91425" tIns="45700" rIns="91425" bIns="45700" anchor="t"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3" name="Google Shape;253;p18"/>
          <p:cNvSpPr txBox="1">
            <a:spLocks noGrp="1"/>
          </p:cNvSpPr>
          <p:nvPr>
            <p:ph type="ftr" idx="11"/>
          </p:nvPr>
        </p:nvSpPr>
        <p:spPr>
          <a:xfrm>
            <a:off x="528358" y="6391838"/>
            <a:ext cx="3859795" cy="304801"/>
          </a:xfrm>
          <a:prstGeom prst="rect">
            <a:avLst/>
          </a:prstGeom>
          <a:noFill/>
          <a:ln>
            <a:noFill/>
          </a:ln>
        </p:spPr>
        <p:txBody>
          <a:bodyPr spcFirstLastPara="1" wrap="square" lIns="91425" tIns="45700" rIns="91425" bIns="4570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4" name="Google Shape;254;p18"/>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255"/>
        <p:cNvGrpSpPr/>
        <p:nvPr/>
      </p:nvGrpSpPr>
      <p:grpSpPr>
        <a:xfrm>
          <a:off x="0" y="0"/>
          <a:ext cx="0" cy="0"/>
          <a:chOff x="0" y="0"/>
          <a:chExt cx="0" cy="0"/>
        </a:xfrm>
      </p:grpSpPr>
      <p:sp>
        <p:nvSpPr>
          <p:cNvPr id="256" name="Google Shape;256;p19"/>
          <p:cNvSpPr txBox="1">
            <a:spLocks noGrp="1"/>
          </p:cNvSpPr>
          <p:nvPr>
            <p:ph type="title"/>
          </p:nvPr>
        </p:nvSpPr>
        <p:spPr>
          <a:xfrm>
            <a:off x="1154953" y="973668"/>
            <a:ext cx="8761413" cy="706964"/>
          </a:xfrm>
          <a:prstGeom prst="rect">
            <a:avLst/>
          </a:prstGeom>
          <a:noFill/>
          <a:ln>
            <a:noFill/>
          </a:ln>
        </p:spPr>
        <p:txBody>
          <a:bodyPr spcFirstLastPara="1" wrap="square" lIns="91425" tIns="45700" rIns="91425" bIns="45700" anchor="ctr" anchorCtr="0"/>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7" name="Google Shape;257;p19"/>
          <p:cNvSpPr txBox="1">
            <a:spLocks noGrp="1"/>
          </p:cNvSpPr>
          <p:nvPr>
            <p:ph type="dt" idx="10"/>
          </p:nvPr>
        </p:nvSpPr>
        <p:spPr>
          <a:xfrm>
            <a:off x="10650938" y="6394061"/>
            <a:ext cx="990599" cy="304799"/>
          </a:xfrm>
          <a:prstGeom prst="rect">
            <a:avLst/>
          </a:prstGeom>
          <a:noFill/>
          <a:ln>
            <a:noFill/>
          </a:ln>
        </p:spPr>
        <p:txBody>
          <a:bodyPr spcFirstLastPara="1" wrap="square" lIns="91425" tIns="45700" rIns="91425" bIns="45700" anchor="t"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8" name="Google Shape;258;p19"/>
          <p:cNvSpPr txBox="1">
            <a:spLocks noGrp="1"/>
          </p:cNvSpPr>
          <p:nvPr>
            <p:ph type="ftr" idx="11"/>
          </p:nvPr>
        </p:nvSpPr>
        <p:spPr>
          <a:xfrm>
            <a:off x="528358" y="6391838"/>
            <a:ext cx="3859795" cy="304801"/>
          </a:xfrm>
          <a:prstGeom prst="rect">
            <a:avLst/>
          </a:prstGeom>
          <a:noFill/>
          <a:ln>
            <a:noFill/>
          </a:ln>
        </p:spPr>
        <p:txBody>
          <a:bodyPr spcFirstLastPara="1" wrap="square" lIns="91425" tIns="45700" rIns="91425" bIns="4570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9" name="Google Shape;259;p19"/>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
        <p:nvSpPr>
          <p:cNvPr id="260" name="Google Shape;260;p19"/>
          <p:cNvSpPr txBox="1">
            <a:spLocks noGrp="1"/>
          </p:cNvSpPr>
          <p:nvPr>
            <p:ph type="body" idx="1"/>
          </p:nvPr>
        </p:nvSpPr>
        <p:spPr>
          <a:xfrm>
            <a:off x="1764150" y="2406650"/>
            <a:ext cx="8663700" cy="3477682"/>
          </a:xfrm>
          <a:prstGeom prst="rect">
            <a:avLst/>
          </a:prstGeom>
          <a:noFill/>
          <a:ln>
            <a:noFill/>
          </a:ln>
        </p:spPr>
        <p:txBody>
          <a:bodyPr spcFirstLastPara="1" wrap="square" lIns="91425" tIns="45700" rIns="91425" bIns="45700" anchor="ctr" anchorCtr="0"/>
          <a:lstStyle>
            <a:lvl1pPr marL="457200" lvl="0" indent="-228600" algn="ctr">
              <a:spcBef>
                <a:spcPts val="1000"/>
              </a:spcBef>
              <a:spcAft>
                <a:spcPts val="0"/>
              </a:spcAft>
              <a:buSzPts val="4800"/>
              <a:buNone/>
              <a:defRPr sz="6000"/>
            </a:lvl1pPr>
            <a:lvl2pPr marL="914400" lvl="1" indent="-228600" algn="l">
              <a:spcBef>
                <a:spcPts val="1000"/>
              </a:spcBef>
              <a:spcAft>
                <a:spcPts val="0"/>
              </a:spcAft>
              <a:buSzPts val="1280"/>
              <a:buNone/>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3"/>
          <p:cNvSpPr txBox="1">
            <a:spLocks noGrp="1"/>
          </p:cNvSpPr>
          <p:nvPr>
            <p:ph type="title"/>
          </p:nvPr>
        </p:nvSpPr>
        <p:spPr>
          <a:xfrm>
            <a:off x="1154953" y="973668"/>
            <a:ext cx="8761413" cy="706964"/>
          </a:xfrm>
          <a:prstGeom prst="rect">
            <a:avLst/>
          </a:prstGeom>
          <a:noFill/>
          <a:ln>
            <a:noFill/>
          </a:ln>
        </p:spPr>
        <p:txBody>
          <a:bodyPr spcFirstLastPara="1" wrap="square" lIns="91425" tIns="45700" rIns="91425" bIns="45700" anchor="ctr" anchorCtr="0"/>
          <a:lstStyle>
            <a:lvl1pPr lvl="0" algn="l">
              <a:spcBef>
                <a:spcPts val="0"/>
              </a:spcBef>
              <a:spcAft>
                <a:spcPts val="0"/>
              </a:spcAft>
              <a:buClr>
                <a:schemeClr val="lt2"/>
              </a:buClr>
              <a:buSzPts val="3600"/>
              <a:buFont typeface="Century Gothic"/>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3"/>
          <p:cNvSpPr txBox="1">
            <a:spLocks noGrp="1"/>
          </p:cNvSpPr>
          <p:nvPr>
            <p:ph type="body" idx="1"/>
          </p:nvPr>
        </p:nvSpPr>
        <p:spPr>
          <a:xfrm>
            <a:off x="1154954" y="2603500"/>
            <a:ext cx="4825157" cy="576262"/>
          </a:xfrm>
          <a:prstGeom prst="rect">
            <a:avLst/>
          </a:prstGeom>
          <a:noFill/>
          <a:ln>
            <a:noFill/>
          </a:ln>
        </p:spPr>
        <p:txBody>
          <a:bodyPr spcFirstLastPara="1" wrap="square" lIns="91425" tIns="45700" rIns="91425" bIns="45700" anchor="b" anchorCtr="0"/>
          <a:lstStyle>
            <a:lvl1pPr marL="457200" lvl="0" indent="-228600" algn="l">
              <a:spcBef>
                <a:spcPts val="1000"/>
              </a:spcBef>
              <a:spcAft>
                <a:spcPts val="0"/>
              </a:spcAft>
              <a:buSzPts val="1920"/>
              <a:buNone/>
              <a:defRPr sz="2400" b="0">
                <a:solidFill>
                  <a:schemeClr val="accent1"/>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43" name="Google Shape;43;p3"/>
          <p:cNvSpPr txBox="1">
            <a:spLocks noGrp="1"/>
          </p:cNvSpPr>
          <p:nvPr>
            <p:ph type="body" idx="2"/>
          </p:nvPr>
        </p:nvSpPr>
        <p:spPr>
          <a:xfrm>
            <a:off x="1154954" y="3179762"/>
            <a:ext cx="4825158" cy="2840039"/>
          </a:xfrm>
          <a:prstGeom prst="rect">
            <a:avLst/>
          </a:prstGeom>
          <a:noFill/>
          <a:ln>
            <a:noFill/>
          </a:ln>
        </p:spPr>
        <p:txBody>
          <a:bodyPr spcFirstLastPara="1" wrap="square" lIns="91425" tIns="45700" rIns="91425" bIns="45700" anchor="t" anchorCtr="0"/>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44" name="Google Shape;44;p3"/>
          <p:cNvSpPr txBox="1">
            <a:spLocks noGrp="1"/>
          </p:cNvSpPr>
          <p:nvPr>
            <p:ph type="body" idx="3"/>
          </p:nvPr>
        </p:nvSpPr>
        <p:spPr>
          <a:xfrm>
            <a:off x="6208712" y="2603500"/>
            <a:ext cx="4825159" cy="576262"/>
          </a:xfrm>
          <a:prstGeom prst="rect">
            <a:avLst/>
          </a:prstGeom>
          <a:noFill/>
          <a:ln>
            <a:noFill/>
          </a:ln>
        </p:spPr>
        <p:txBody>
          <a:bodyPr spcFirstLastPara="1" wrap="square" lIns="91425" tIns="45700" rIns="91425" bIns="45700" anchor="b" anchorCtr="0"/>
          <a:lstStyle>
            <a:lvl1pPr marL="457200" lvl="0" indent="-228600" algn="l">
              <a:spcBef>
                <a:spcPts val="1000"/>
              </a:spcBef>
              <a:spcAft>
                <a:spcPts val="0"/>
              </a:spcAft>
              <a:buSzPts val="1920"/>
              <a:buNone/>
              <a:defRPr sz="2400" b="0">
                <a:solidFill>
                  <a:schemeClr val="accent1"/>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45" name="Google Shape;45;p3"/>
          <p:cNvSpPr txBox="1">
            <a:spLocks noGrp="1"/>
          </p:cNvSpPr>
          <p:nvPr>
            <p:ph type="body" idx="4"/>
          </p:nvPr>
        </p:nvSpPr>
        <p:spPr>
          <a:xfrm>
            <a:off x="6208710" y="3179762"/>
            <a:ext cx="4825159" cy="2840039"/>
          </a:xfrm>
          <a:prstGeom prst="rect">
            <a:avLst/>
          </a:prstGeom>
          <a:noFill/>
          <a:ln>
            <a:noFill/>
          </a:ln>
        </p:spPr>
        <p:txBody>
          <a:bodyPr spcFirstLastPara="1" wrap="square" lIns="91425" tIns="45700" rIns="91425" bIns="45700" anchor="t" anchorCtr="0"/>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46" name="Google Shape;46;p3"/>
          <p:cNvSpPr txBox="1">
            <a:spLocks noGrp="1"/>
          </p:cNvSpPr>
          <p:nvPr>
            <p:ph type="dt" idx="10"/>
          </p:nvPr>
        </p:nvSpPr>
        <p:spPr>
          <a:xfrm>
            <a:off x="10650938" y="6394061"/>
            <a:ext cx="990599" cy="304799"/>
          </a:xfrm>
          <a:prstGeom prst="rect">
            <a:avLst/>
          </a:prstGeom>
          <a:noFill/>
          <a:ln>
            <a:noFill/>
          </a:ln>
        </p:spPr>
        <p:txBody>
          <a:bodyPr spcFirstLastPara="1" wrap="square" lIns="91425" tIns="45700" rIns="91425" bIns="45700" anchor="t"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
          <p:cNvSpPr txBox="1">
            <a:spLocks noGrp="1"/>
          </p:cNvSpPr>
          <p:nvPr>
            <p:ph type="ftr" idx="11"/>
          </p:nvPr>
        </p:nvSpPr>
        <p:spPr>
          <a:xfrm>
            <a:off x="528358" y="6391838"/>
            <a:ext cx="3859795" cy="304801"/>
          </a:xfrm>
          <a:prstGeom prst="rect">
            <a:avLst/>
          </a:prstGeom>
          <a:noFill/>
          <a:ln>
            <a:noFill/>
          </a:ln>
        </p:spPr>
        <p:txBody>
          <a:bodyPr spcFirstLastPara="1" wrap="square" lIns="91425" tIns="45700" rIns="91425" bIns="4570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9"/>
        <p:cNvGrpSpPr/>
        <p:nvPr/>
      </p:nvGrpSpPr>
      <p:grpSpPr>
        <a:xfrm>
          <a:off x="0" y="0"/>
          <a:ext cx="0" cy="0"/>
          <a:chOff x="0" y="0"/>
          <a:chExt cx="0" cy="0"/>
        </a:xfrm>
      </p:grpSpPr>
      <p:sp>
        <p:nvSpPr>
          <p:cNvPr id="50" name="Google Shape;50;p4"/>
          <p:cNvSpPr txBox="1">
            <a:spLocks noGrp="1"/>
          </p:cNvSpPr>
          <p:nvPr>
            <p:ph type="title"/>
          </p:nvPr>
        </p:nvSpPr>
        <p:spPr>
          <a:xfrm>
            <a:off x="415600" y="390467"/>
            <a:ext cx="11360800" cy="1068000"/>
          </a:xfrm>
          <a:prstGeom prst="rect">
            <a:avLst/>
          </a:prstGeom>
          <a:noFill/>
          <a:ln>
            <a:noFill/>
          </a:ln>
        </p:spPr>
        <p:txBody>
          <a:bodyPr spcFirstLastPara="1" wrap="square" lIns="91425" tIns="91425" rIns="91425" bIns="91425" anchor="t" anchorCtr="0"/>
          <a:lstStyle>
            <a:lvl1pPr lvl="0" algn="l">
              <a:spcBef>
                <a:spcPts val="0"/>
              </a:spcBef>
              <a:spcAft>
                <a:spcPts val="0"/>
              </a:spcAft>
              <a:buClr>
                <a:schemeClr val="lt2"/>
              </a:buClr>
              <a:buSzPts val="4200"/>
              <a:buFont typeface="Century Gothic"/>
              <a:buNone/>
              <a:defRPr/>
            </a:lvl1pPr>
            <a:lvl2pPr lvl="1" algn="l">
              <a:spcBef>
                <a:spcPts val="0"/>
              </a:spcBef>
              <a:spcAft>
                <a:spcPts val="0"/>
              </a:spcAft>
              <a:buClr>
                <a:schemeClr val="dk2"/>
              </a:buClr>
              <a:buSzPts val="4200"/>
              <a:buNone/>
              <a:defRPr/>
            </a:lvl2pPr>
            <a:lvl3pPr lvl="2" algn="l">
              <a:spcBef>
                <a:spcPts val="0"/>
              </a:spcBef>
              <a:spcAft>
                <a:spcPts val="0"/>
              </a:spcAft>
              <a:buClr>
                <a:schemeClr val="dk2"/>
              </a:buClr>
              <a:buSzPts val="4200"/>
              <a:buNone/>
              <a:defRPr/>
            </a:lvl3pPr>
            <a:lvl4pPr lvl="3" algn="l">
              <a:spcBef>
                <a:spcPts val="0"/>
              </a:spcBef>
              <a:spcAft>
                <a:spcPts val="0"/>
              </a:spcAft>
              <a:buClr>
                <a:schemeClr val="dk2"/>
              </a:buClr>
              <a:buSzPts val="4200"/>
              <a:buNone/>
              <a:defRPr/>
            </a:lvl4pPr>
            <a:lvl5pPr lvl="4" algn="l">
              <a:spcBef>
                <a:spcPts val="0"/>
              </a:spcBef>
              <a:spcAft>
                <a:spcPts val="0"/>
              </a:spcAft>
              <a:buClr>
                <a:schemeClr val="dk2"/>
              </a:buClr>
              <a:buSzPts val="4200"/>
              <a:buNone/>
              <a:defRPr/>
            </a:lvl5pPr>
            <a:lvl6pPr lvl="5" algn="l">
              <a:spcBef>
                <a:spcPts val="0"/>
              </a:spcBef>
              <a:spcAft>
                <a:spcPts val="0"/>
              </a:spcAft>
              <a:buClr>
                <a:schemeClr val="dk2"/>
              </a:buClr>
              <a:buSzPts val="4200"/>
              <a:buNone/>
              <a:defRPr/>
            </a:lvl6pPr>
            <a:lvl7pPr lvl="6" algn="l">
              <a:spcBef>
                <a:spcPts val="0"/>
              </a:spcBef>
              <a:spcAft>
                <a:spcPts val="0"/>
              </a:spcAft>
              <a:buClr>
                <a:schemeClr val="dk2"/>
              </a:buClr>
              <a:buSzPts val="4200"/>
              <a:buNone/>
              <a:defRPr/>
            </a:lvl7pPr>
            <a:lvl8pPr lvl="7" algn="l">
              <a:spcBef>
                <a:spcPts val="0"/>
              </a:spcBef>
              <a:spcAft>
                <a:spcPts val="0"/>
              </a:spcAft>
              <a:buClr>
                <a:schemeClr val="dk2"/>
              </a:buClr>
              <a:buSzPts val="4200"/>
              <a:buNone/>
              <a:defRPr/>
            </a:lvl8pPr>
            <a:lvl9pPr lvl="8" algn="l">
              <a:spcBef>
                <a:spcPts val="0"/>
              </a:spcBef>
              <a:spcAft>
                <a:spcPts val="0"/>
              </a:spcAft>
              <a:buClr>
                <a:schemeClr val="dk2"/>
              </a:buClr>
              <a:buSzPts val="4200"/>
              <a:buNone/>
              <a:defRPr/>
            </a:lvl9pPr>
          </a:lstStyle>
          <a:p>
            <a:endParaRPr/>
          </a:p>
        </p:txBody>
      </p:sp>
      <p:sp>
        <p:nvSpPr>
          <p:cNvPr id="51" name="Google Shape;51;p4"/>
          <p:cNvSpPr txBox="1">
            <a:spLocks noGrp="1"/>
          </p:cNvSpPr>
          <p:nvPr>
            <p:ph type="body" idx="1"/>
          </p:nvPr>
        </p:nvSpPr>
        <p:spPr>
          <a:xfrm>
            <a:off x="415600" y="1638233"/>
            <a:ext cx="11360800" cy="4453600"/>
          </a:xfrm>
          <a:prstGeom prst="rect">
            <a:avLst/>
          </a:prstGeom>
          <a:noFill/>
          <a:ln>
            <a:noFill/>
          </a:ln>
        </p:spPr>
        <p:txBody>
          <a:bodyPr spcFirstLastPara="1" wrap="square" lIns="91425" tIns="91425" rIns="91425" bIns="91425" anchor="t" anchorCtr="0"/>
          <a:lstStyle>
            <a:lvl1pPr marL="457200" lvl="0" indent="-342900" algn="l">
              <a:spcBef>
                <a:spcPts val="0"/>
              </a:spcBef>
              <a:spcAft>
                <a:spcPts val="0"/>
              </a:spcAft>
              <a:buSzPts val="1800"/>
              <a:buChar char="●"/>
              <a:defRPr/>
            </a:lvl1pPr>
            <a:lvl2pPr marL="914400" lvl="1" indent="-317500" algn="l">
              <a:spcBef>
                <a:spcPts val="2133"/>
              </a:spcBef>
              <a:spcAft>
                <a:spcPts val="0"/>
              </a:spcAft>
              <a:buSzPts val="1400"/>
              <a:buChar char="○"/>
              <a:defRPr/>
            </a:lvl2pPr>
            <a:lvl3pPr marL="1371600" lvl="2" indent="-317500" algn="l">
              <a:spcBef>
                <a:spcPts val="2133"/>
              </a:spcBef>
              <a:spcAft>
                <a:spcPts val="0"/>
              </a:spcAft>
              <a:buSzPts val="1400"/>
              <a:buChar char="■"/>
              <a:defRPr/>
            </a:lvl3pPr>
            <a:lvl4pPr marL="1828800" lvl="3" indent="-317500" algn="l">
              <a:spcBef>
                <a:spcPts val="2133"/>
              </a:spcBef>
              <a:spcAft>
                <a:spcPts val="0"/>
              </a:spcAft>
              <a:buSzPts val="1400"/>
              <a:buChar char="●"/>
              <a:defRPr/>
            </a:lvl4pPr>
            <a:lvl5pPr marL="2286000" lvl="4" indent="-317500" algn="l">
              <a:spcBef>
                <a:spcPts val="2133"/>
              </a:spcBef>
              <a:spcAft>
                <a:spcPts val="0"/>
              </a:spcAft>
              <a:buSzPts val="1400"/>
              <a:buChar char="○"/>
              <a:defRPr/>
            </a:lvl5pPr>
            <a:lvl6pPr marL="2743200" lvl="5" indent="-317500" algn="l">
              <a:spcBef>
                <a:spcPts val="2133"/>
              </a:spcBef>
              <a:spcAft>
                <a:spcPts val="0"/>
              </a:spcAft>
              <a:buSzPts val="1400"/>
              <a:buChar char="■"/>
              <a:defRPr/>
            </a:lvl6pPr>
            <a:lvl7pPr marL="3200400" lvl="6" indent="-317500" algn="l">
              <a:spcBef>
                <a:spcPts val="2133"/>
              </a:spcBef>
              <a:spcAft>
                <a:spcPts val="0"/>
              </a:spcAft>
              <a:buSzPts val="1400"/>
              <a:buChar char="●"/>
              <a:defRPr/>
            </a:lvl7pPr>
            <a:lvl8pPr marL="3657600" lvl="7" indent="-317500" algn="l">
              <a:spcBef>
                <a:spcPts val="2133"/>
              </a:spcBef>
              <a:spcAft>
                <a:spcPts val="0"/>
              </a:spcAft>
              <a:buSzPts val="1400"/>
              <a:buChar char="○"/>
              <a:defRPr/>
            </a:lvl8pPr>
            <a:lvl9pPr marL="4114800" lvl="8" indent="-317500" algn="l">
              <a:spcBef>
                <a:spcPts val="2133"/>
              </a:spcBef>
              <a:spcAft>
                <a:spcPts val="2133"/>
              </a:spcAft>
              <a:buSzPts val="1400"/>
              <a:buChar char="■"/>
              <a:defRPr/>
            </a:lvl9pPr>
          </a:lstStyle>
          <a:p>
            <a:endParaRPr/>
          </a:p>
        </p:txBody>
      </p:sp>
      <p:sp>
        <p:nvSpPr>
          <p:cNvPr id="52" name="Google Shape;52;p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buClr>
                <a:schemeClr val="lt1"/>
              </a:buClr>
              <a:buSzPts val="2800"/>
              <a:buFont typeface="Century Gothic"/>
              <a:buNone/>
              <a:defRPr sz="2800" b="0" i="0">
                <a:solidFill>
                  <a:schemeClr val="lt1"/>
                </a:solidFill>
                <a:latin typeface="Century Gothic"/>
                <a:ea typeface="Century Gothic"/>
                <a:cs typeface="Century Gothic"/>
                <a:sym typeface="Century Gothic"/>
              </a:defRPr>
            </a:lvl1pPr>
            <a:lvl2pPr marL="0" marR="0" lvl="1" indent="0" algn="r">
              <a:buClr>
                <a:schemeClr val="lt1"/>
              </a:buClr>
              <a:buSzPts val="2800"/>
              <a:buFont typeface="Century Gothic"/>
              <a:buNone/>
              <a:defRPr sz="2800" b="0" i="0">
                <a:solidFill>
                  <a:schemeClr val="lt1"/>
                </a:solidFill>
                <a:latin typeface="Century Gothic"/>
                <a:ea typeface="Century Gothic"/>
                <a:cs typeface="Century Gothic"/>
                <a:sym typeface="Century Gothic"/>
              </a:defRPr>
            </a:lvl2pPr>
            <a:lvl3pPr marL="0" marR="0" lvl="2" indent="0" algn="r">
              <a:buClr>
                <a:schemeClr val="lt1"/>
              </a:buClr>
              <a:buSzPts val="2800"/>
              <a:buFont typeface="Century Gothic"/>
              <a:buNone/>
              <a:defRPr sz="2800" b="0" i="0">
                <a:solidFill>
                  <a:schemeClr val="lt1"/>
                </a:solidFill>
                <a:latin typeface="Century Gothic"/>
                <a:ea typeface="Century Gothic"/>
                <a:cs typeface="Century Gothic"/>
                <a:sym typeface="Century Gothic"/>
              </a:defRPr>
            </a:lvl3pPr>
            <a:lvl4pPr marL="0" marR="0" lvl="3" indent="0" algn="r">
              <a:buClr>
                <a:schemeClr val="lt1"/>
              </a:buClr>
              <a:buSzPts val="2800"/>
              <a:buFont typeface="Century Gothic"/>
              <a:buNone/>
              <a:defRPr sz="2800" b="0" i="0">
                <a:solidFill>
                  <a:schemeClr val="lt1"/>
                </a:solidFill>
                <a:latin typeface="Century Gothic"/>
                <a:ea typeface="Century Gothic"/>
                <a:cs typeface="Century Gothic"/>
                <a:sym typeface="Century Gothic"/>
              </a:defRPr>
            </a:lvl4pPr>
            <a:lvl5pPr marL="0" marR="0" lvl="4" indent="0" algn="r">
              <a:buClr>
                <a:schemeClr val="lt1"/>
              </a:buClr>
              <a:buSzPts val="2800"/>
              <a:buFont typeface="Century Gothic"/>
              <a:buNone/>
              <a:defRPr sz="2800" b="0" i="0">
                <a:solidFill>
                  <a:schemeClr val="lt1"/>
                </a:solidFill>
                <a:latin typeface="Century Gothic"/>
                <a:ea typeface="Century Gothic"/>
                <a:cs typeface="Century Gothic"/>
                <a:sym typeface="Century Gothic"/>
              </a:defRPr>
            </a:lvl5pPr>
            <a:lvl6pPr marL="0" marR="0" lvl="5" indent="0" algn="r">
              <a:buClr>
                <a:schemeClr val="lt1"/>
              </a:buClr>
              <a:buSzPts val="2800"/>
              <a:buFont typeface="Century Gothic"/>
              <a:buNone/>
              <a:defRPr sz="2800" b="0" i="0">
                <a:solidFill>
                  <a:schemeClr val="lt1"/>
                </a:solidFill>
                <a:latin typeface="Century Gothic"/>
                <a:ea typeface="Century Gothic"/>
                <a:cs typeface="Century Gothic"/>
                <a:sym typeface="Century Gothic"/>
              </a:defRPr>
            </a:lvl6pPr>
            <a:lvl7pPr marL="0" marR="0" lvl="6" indent="0" algn="r">
              <a:buClr>
                <a:schemeClr val="lt1"/>
              </a:buClr>
              <a:buSzPts val="2800"/>
              <a:buFont typeface="Century Gothic"/>
              <a:buNone/>
              <a:defRPr sz="2800" b="0" i="0">
                <a:solidFill>
                  <a:schemeClr val="lt1"/>
                </a:solidFill>
                <a:latin typeface="Century Gothic"/>
                <a:ea typeface="Century Gothic"/>
                <a:cs typeface="Century Gothic"/>
                <a:sym typeface="Century Gothic"/>
              </a:defRPr>
            </a:lvl7pPr>
            <a:lvl8pPr marL="0" marR="0" lvl="7" indent="0" algn="r">
              <a:buClr>
                <a:schemeClr val="lt1"/>
              </a:buClr>
              <a:buSzPts val="2800"/>
              <a:buFont typeface="Century Gothic"/>
              <a:buNone/>
              <a:defRPr sz="2800" b="0" i="0">
                <a:solidFill>
                  <a:schemeClr val="lt1"/>
                </a:solidFill>
                <a:latin typeface="Century Gothic"/>
                <a:ea typeface="Century Gothic"/>
                <a:cs typeface="Century Gothic"/>
                <a:sym typeface="Century Gothic"/>
              </a:defRPr>
            </a:lvl8pPr>
            <a:lvl9pPr marL="0" marR="0" lvl="8" indent="0" algn="r">
              <a:buClr>
                <a:schemeClr val="lt1"/>
              </a:buClr>
              <a:buSzPts val="2800"/>
              <a:buFont typeface="Century Gothic"/>
              <a:buNone/>
              <a:defRPr sz="2800" b="0" i="0">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3"/>
        <p:cNvGrpSpPr/>
        <p:nvPr/>
      </p:nvGrpSpPr>
      <p:grpSpPr>
        <a:xfrm>
          <a:off x="0" y="0"/>
          <a:ext cx="0" cy="0"/>
          <a:chOff x="0" y="0"/>
          <a:chExt cx="0" cy="0"/>
        </a:xfrm>
      </p:grpSpPr>
      <p:sp>
        <p:nvSpPr>
          <p:cNvPr id="54" name="Google Shape;54;p5"/>
          <p:cNvSpPr txBox="1">
            <a:spLocks noGrp="1"/>
          </p:cNvSpPr>
          <p:nvPr>
            <p:ph type="title"/>
          </p:nvPr>
        </p:nvSpPr>
        <p:spPr>
          <a:xfrm>
            <a:off x="1154953" y="973668"/>
            <a:ext cx="8761413" cy="706964"/>
          </a:xfrm>
          <a:prstGeom prst="rect">
            <a:avLst/>
          </a:prstGeom>
          <a:noFill/>
          <a:ln>
            <a:noFill/>
          </a:ln>
        </p:spPr>
        <p:txBody>
          <a:bodyPr spcFirstLastPara="1" wrap="square" lIns="91425" tIns="45700" rIns="91425" bIns="45700" anchor="ctr" anchorCtr="0"/>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5"/>
          <p:cNvSpPr txBox="1">
            <a:spLocks noGrp="1"/>
          </p:cNvSpPr>
          <p:nvPr>
            <p:ph type="body" idx="1"/>
          </p:nvPr>
        </p:nvSpPr>
        <p:spPr>
          <a:xfrm>
            <a:off x="1154954" y="2603500"/>
            <a:ext cx="4825158" cy="3416301"/>
          </a:xfrm>
          <a:prstGeom prst="rect">
            <a:avLst/>
          </a:prstGeom>
          <a:noFill/>
          <a:ln>
            <a:noFill/>
          </a:ln>
        </p:spPr>
        <p:txBody>
          <a:bodyPr spcFirstLastPara="1" wrap="square" lIns="91425" tIns="45700" rIns="91425" bIns="45700" anchor="t" anchorCtr="0"/>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56" name="Google Shape;56;p5"/>
          <p:cNvSpPr txBox="1">
            <a:spLocks noGrp="1"/>
          </p:cNvSpPr>
          <p:nvPr>
            <p:ph type="body" idx="2"/>
          </p:nvPr>
        </p:nvSpPr>
        <p:spPr>
          <a:xfrm>
            <a:off x="6208712" y="2603500"/>
            <a:ext cx="4825159" cy="3416300"/>
          </a:xfrm>
          <a:prstGeom prst="rect">
            <a:avLst/>
          </a:prstGeom>
          <a:noFill/>
          <a:ln>
            <a:noFill/>
          </a:ln>
        </p:spPr>
        <p:txBody>
          <a:bodyPr spcFirstLastPara="1" wrap="square" lIns="91425" tIns="45700" rIns="91425" bIns="45700" anchor="t" anchorCtr="0"/>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57" name="Google Shape;57;p5"/>
          <p:cNvSpPr txBox="1">
            <a:spLocks noGrp="1"/>
          </p:cNvSpPr>
          <p:nvPr>
            <p:ph type="dt" idx="10"/>
          </p:nvPr>
        </p:nvSpPr>
        <p:spPr>
          <a:xfrm>
            <a:off x="10650938" y="6394061"/>
            <a:ext cx="990599" cy="304799"/>
          </a:xfrm>
          <a:prstGeom prst="rect">
            <a:avLst/>
          </a:prstGeom>
          <a:noFill/>
          <a:ln>
            <a:noFill/>
          </a:ln>
        </p:spPr>
        <p:txBody>
          <a:bodyPr spcFirstLastPara="1" wrap="square" lIns="91425" tIns="45700" rIns="91425" bIns="45700" anchor="t"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5"/>
          <p:cNvSpPr txBox="1">
            <a:spLocks noGrp="1"/>
          </p:cNvSpPr>
          <p:nvPr>
            <p:ph type="ftr" idx="11"/>
          </p:nvPr>
        </p:nvSpPr>
        <p:spPr>
          <a:xfrm>
            <a:off x="528358" y="6391838"/>
            <a:ext cx="3859795" cy="304801"/>
          </a:xfrm>
          <a:prstGeom prst="rect">
            <a:avLst/>
          </a:prstGeom>
          <a:noFill/>
          <a:ln>
            <a:noFill/>
          </a:ln>
        </p:spPr>
        <p:txBody>
          <a:bodyPr spcFirstLastPara="1" wrap="square" lIns="91425" tIns="45700" rIns="91425" bIns="4570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5"/>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0"/>
        <p:cNvGrpSpPr/>
        <p:nvPr/>
      </p:nvGrpSpPr>
      <p:grpSpPr>
        <a:xfrm>
          <a:off x="0" y="0"/>
          <a:ext cx="0" cy="0"/>
          <a:chOff x="0" y="0"/>
          <a:chExt cx="0" cy="0"/>
        </a:xfrm>
      </p:grpSpPr>
      <p:sp>
        <p:nvSpPr>
          <p:cNvPr id="61" name="Google Shape;61;p6"/>
          <p:cNvSpPr txBox="1">
            <a:spLocks noGrp="1"/>
          </p:cNvSpPr>
          <p:nvPr>
            <p:ph type="title"/>
          </p:nvPr>
        </p:nvSpPr>
        <p:spPr>
          <a:xfrm>
            <a:off x="415600" y="390467"/>
            <a:ext cx="11360800" cy="1068000"/>
          </a:xfrm>
          <a:prstGeom prst="rect">
            <a:avLst/>
          </a:prstGeom>
          <a:noFill/>
          <a:ln>
            <a:noFill/>
          </a:ln>
        </p:spPr>
        <p:txBody>
          <a:bodyPr spcFirstLastPara="1" wrap="square" lIns="91425" tIns="91425" rIns="91425" bIns="91425" anchor="t" anchorCtr="0"/>
          <a:lstStyle>
            <a:lvl1pPr lvl="0" algn="l">
              <a:spcBef>
                <a:spcPts val="0"/>
              </a:spcBef>
              <a:spcAft>
                <a:spcPts val="0"/>
              </a:spcAft>
              <a:buClr>
                <a:schemeClr val="lt2"/>
              </a:buClr>
              <a:buSzPts val="4200"/>
              <a:buFont typeface="Century Gothic"/>
              <a:buNone/>
              <a:defRPr/>
            </a:lvl1pPr>
            <a:lvl2pPr lvl="1" algn="l">
              <a:spcBef>
                <a:spcPts val="0"/>
              </a:spcBef>
              <a:spcAft>
                <a:spcPts val="0"/>
              </a:spcAft>
              <a:buClr>
                <a:schemeClr val="dk2"/>
              </a:buClr>
              <a:buSzPts val="4200"/>
              <a:buNone/>
              <a:defRPr/>
            </a:lvl2pPr>
            <a:lvl3pPr lvl="2" algn="l">
              <a:spcBef>
                <a:spcPts val="0"/>
              </a:spcBef>
              <a:spcAft>
                <a:spcPts val="0"/>
              </a:spcAft>
              <a:buClr>
                <a:schemeClr val="dk2"/>
              </a:buClr>
              <a:buSzPts val="4200"/>
              <a:buNone/>
              <a:defRPr/>
            </a:lvl3pPr>
            <a:lvl4pPr lvl="3" algn="l">
              <a:spcBef>
                <a:spcPts val="0"/>
              </a:spcBef>
              <a:spcAft>
                <a:spcPts val="0"/>
              </a:spcAft>
              <a:buClr>
                <a:schemeClr val="dk2"/>
              </a:buClr>
              <a:buSzPts val="4200"/>
              <a:buNone/>
              <a:defRPr/>
            </a:lvl4pPr>
            <a:lvl5pPr lvl="4" algn="l">
              <a:spcBef>
                <a:spcPts val="0"/>
              </a:spcBef>
              <a:spcAft>
                <a:spcPts val="0"/>
              </a:spcAft>
              <a:buClr>
                <a:schemeClr val="dk2"/>
              </a:buClr>
              <a:buSzPts val="4200"/>
              <a:buNone/>
              <a:defRPr/>
            </a:lvl5pPr>
            <a:lvl6pPr lvl="5" algn="l">
              <a:spcBef>
                <a:spcPts val="0"/>
              </a:spcBef>
              <a:spcAft>
                <a:spcPts val="0"/>
              </a:spcAft>
              <a:buClr>
                <a:schemeClr val="dk2"/>
              </a:buClr>
              <a:buSzPts val="4200"/>
              <a:buNone/>
              <a:defRPr/>
            </a:lvl6pPr>
            <a:lvl7pPr lvl="6" algn="l">
              <a:spcBef>
                <a:spcPts val="0"/>
              </a:spcBef>
              <a:spcAft>
                <a:spcPts val="0"/>
              </a:spcAft>
              <a:buClr>
                <a:schemeClr val="dk2"/>
              </a:buClr>
              <a:buSzPts val="4200"/>
              <a:buNone/>
              <a:defRPr/>
            </a:lvl7pPr>
            <a:lvl8pPr lvl="7" algn="l">
              <a:spcBef>
                <a:spcPts val="0"/>
              </a:spcBef>
              <a:spcAft>
                <a:spcPts val="0"/>
              </a:spcAft>
              <a:buClr>
                <a:schemeClr val="dk2"/>
              </a:buClr>
              <a:buSzPts val="4200"/>
              <a:buNone/>
              <a:defRPr/>
            </a:lvl8pPr>
            <a:lvl9pPr lvl="8" algn="l">
              <a:spcBef>
                <a:spcPts val="0"/>
              </a:spcBef>
              <a:spcAft>
                <a:spcPts val="0"/>
              </a:spcAft>
              <a:buClr>
                <a:schemeClr val="dk2"/>
              </a:buClr>
              <a:buSzPts val="4200"/>
              <a:buNone/>
              <a:defRPr/>
            </a:lvl9pPr>
          </a:lstStyle>
          <a:p>
            <a:endParaRPr/>
          </a:p>
        </p:txBody>
      </p:sp>
      <p:sp>
        <p:nvSpPr>
          <p:cNvPr id="62" name="Google Shape;62;p6"/>
          <p:cNvSpPr txBox="1">
            <a:spLocks noGrp="1"/>
          </p:cNvSpPr>
          <p:nvPr>
            <p:ph type="body" idx="1"/>
          </p:nvPr>
        </p:nvSpPr>
        <p:spPr>
          <a:xfrm>
            <a:off x="415600" y="1638233"/>
            <a:ext cx="5333200" cy="4453600"/>
          </a:xfrm>
          <a:prstGeom prst="rect">
            <a:avLst/>
          </a:prstGeom>
          <a:noFill/>
          <a:ln>
            <a:noFill/>
          </a:ln>
        </p:spPr>
        <p:txBody>
          <a:bodyPr spcFirstLastPara="1" wrap="square" lIns="91425" tIns="91425" rIns="91425" bIns="91425" anchor="t" anchorCtr="0"/>
          <a:lstStyle>
            <a:lvl1pPr marL="457200" lvl="0" indent="-317500" algn="l">
              <a:spcBef>
                <a:spcPts val="0"/>
              </a:spcBef>
              <a:spcAft>
                <a:spcPts val="0"/>
              </a:spcAft>
              <a:buSzPts val="1400"/>
              <a:buChar char="●"/>
              <a:defRPr sz="1867"/>
            </a:lvl1pPr>
            <a:lvl2pPr marL="914400" lvl="1" indent="-304800" algn="l">
              <a:spcBef>
                <a:spcPts val="2133"/>
              </a:spcBef>
              <a:spcAft>
                <a:spcPts val="0"/>
              </a:spcAft>
              <a:buSzPts val="1200"/>
              <a:buChar char="○"/>
              <a:defRPr sz="1600"/>
            </a:lvl2pPr>
            <a:lvl3pPr marL="1371600" lvl="2" indent="-304800" algn="l">
              <a:spcBef>
                <a:spcPts val="2133"/>
              </a:spcBef>
              <a:spcAft>
                <a:spcPts val="0"/>
              </a:spcAft>
              <a:buSzPts val="1200"/>
              <a:buChar char="■"/>
              <a:defRPr sz="1600"/>
            </a:lvl3pPr>
            <a:lvl4pPr marL="1828800" lvl="3" indent="-304800" algn="l">
              <a:spcBef>
                <a:spcPts val="2133"/>
              </a:spcBef>
              <a:spcAft>
                <a:spcPts val="0"/>
              </a:spcAft>
              <a:buSzPts val="1200"/>
              <a:buChar char="●"/>
              <a:defRPr sz="1600"/>
            </a:lvl4pPr>
            <a:lvl5pPr marL="2286000" lvl="4" indent="-304800" algn="l">
              <a:spcBef>
                <a:spcPts val="2133"/>
              </a:spcBef>
              <a:spcAft>
                <a:spcPts val="0"/>
              </a:spcAft>
              <a:buSzPts val="1200"/>
              <a:buChar char="○"/>
              <a:defRPr sz="1600"/>
            </a:lvl5pPr>
            <a:lvl6pPr marL="2743200" lvl="5" indent="-304800" algn="l">
              <a:spcBef>
                <a:spcPts val="2133"/>
              </a:spcBef>
              <a:spcAft>
                <a:spcPts val="0"/>
              </a:spcAft>
              <a:buSzPts val="1200"/>
              <a:buChar char="■"/>
              <a:defRPr sz="1600"/>
            </a:lvl6pPr>
            <a:lvl7pPr marL="3200400" lvl="6" indent="-304800" algn="l">
              <a:spcBef>
                <a:spcPts val="2133"/>
              </a:spcBef>
              <a:spcAft>
                <a:spcPts val="0"/>
              </a:spcAft>
              <a:buSzPts val="1200"/>
              <a:buChar char="●"/>
              <a:defRPr sz="1600"/>
            </a:lvl7pPr>
            <a:lvl8pPr marL="3657600" lvl="7" indent="-304800" algn="l">
              <a:spcBef>
                <a:spcPts val="2133"/>
              </a:spcBef>
              <a:spcAft>
                <a:spcPts val="0"/>
              </a:spcAft>
              <a:buSzPts val="1200"/>
              <a:buChar char="○"/>
              <a:defRPr sz="1600"/>
            </a:lvl8pPr>
            <a:lvl9pPr marL="4114800" lvl="8" indent="-304800" algn="l">
              <a:spcBef>
                <a:spcPts val="2133"/>
              </a:spcBef>
              <a:spcAft>
                <a:spcPts val="2133"/>
              </a:spcAft>
              <a:buSzPts val="1200"/>
              <a:buChar char="■"/>
              <a:defRPr sz="1600"/>
            </a:lvl9pPr>
          </a:lstStyle>
          <a:p>
            <a:endParaRPr/>
          </a:p>
        </p:txBody>
      </p:sp>
      <p:sp>
        <p:nvSpPr>
          <p:cNvPr id="63" name="Google Shape;63;p6"/>
          <p:cNvSpPr txBox="1">
            <a:spLocks noGrp="1"/>
          </p:cNvSpPr>
          <p:nvPr>
            <p:ph type="body" idx="2"/>
          </p:nvPr>
        </p:nvSpPr>
        <p:spPr>
          <a:xfrm>
            <a:off x="6443200" y="1638233"/>
            <a:ext cx="5333200" cy="4453600"/>
          </a:xfrm>
          <a:prstGeom prst="rect">
            <a:avLst/>
          </a:prstGeom>
          <a:noFill/>
          <a:ln>
            <a:noFill/>
          </a:ln>
        </p:spPr>
        <p:txBody>
          <a:bodyPr spcFirstLastPara="1" wrap="square" lIns="91425" tIns="91425" rIns="91425" bIns="91425" anchor="t" anchorCtr="0"/>
          <a:lstStyle>
            <a:lvl1pPr marL="457200" lvl="0" indent="-317500" algn="l">
              <a:spcBef>
                <a:spcPts val="0"/>
              </a:spcBef>
              <a:spcAft>
                <a:spcPts val="0"/>
              </a:spcAft>
              <a:buSzPts val="1400"/>
              <a:buChar char="●"/>
              <a:defRPr sz="1867"/>
            </a:lvl1pPr>
            <a:lvl2pPr marL="914400" lvl="1" indent="-304800" algn="l">
              <a:spcBef>
                <a:spcPts val="2133"/>
              </a:spcBef>
              <a:spcAft>
                <a:spcPts val="0"/>
              </a:spcAft>
              <a:buSzPts val="1200"/>
              <a:buChar char="○"/>
              <a:defRPr sz="1600"/>
            </a:lvl2pPr>
            <a:lvl3pPr marL="1371600" lvl="2" indent="-304800" algn="l">
              <a:spcBef>
                <a:spcPts val="2133"/>
              </a:spcBef>
              <a:spcAft>
                <a:spcPts val="0"/>
              </a:spcAft>
              <a:buSzPts val="1200"/>
              <a:buChar char="■"/>
              <a:defRPr sz="1600"/>
            </a:lvl3pPr>
            <a:lvl4pPr marL="1828800" lvl="3" indent="-304800" algn="l">
              <a:spcBef>
                <a:spcPts val="2133"/>
              </a:spcBef>
              <a:spcAft>
                <a:spcPts val="0"/>
              </a:spcAft>
              <a:buSzPts val="1200"/>
              <a:buChar char="●"/>
              <a:defRPr sz="1600"/>
            </a:lvl4pPr>
            <a:lvl5pPr marL="2286000" lvl="4" indent="-304800" algn="l">
              <a:spcBef>
                <a:spcPts val="2133"/>
              </a:spcBef>
              <a:spcAft>
                <a:spcPts val="0"/>
              </a:spcAft>
              <a:buSzPts val="1200"/>
              <a:buChar char="○"/>
              <a:defRPr sz="1600"/>
            </a:lvl5pPr>
            <a:lvl6pPr marL="2743200" lvl="5" indent="-304800" algn="l">
              <a:spcBef>
                <a:spcPts val="2133"/>
              </a:spcBef>
              <a:spcAft>
                <a:spcPts val="0"/>
              </a:spcAft>
              <a:buSzPts val="1200"/>
              <a:buChar char="■"/>
              <a:defRPr sz="1600"/>
            </a:lvl6pPr>
            <a:lvl7pPr marL="3200400" lvl="6" indent="-304800" algn="l">
              <a:spcBef>
                <a:spcPts val="2133"/>
              </a:spcBef>
              <a:spcAft>
                <a:spcPts val="0"/>
              </a:spcAft>
              <a:buSzPts val="1200"/>
              <a:buChar char="●"/>
              <a:defRPr sz="1600"/>
            </a:lvl7pPr>
            <a:lvl8pPr marL="3657600" lvl="7" indent="-304800" algn="l">
              <a:spcBef>
                <a:spcPts val="2133"/>
              </a:spcBef>
              <a:spcAft>
                <a:spcPts val="0"/>
              </a:spcAft>
              <a:buSzPts val="1200"/>
              <a:buChar char="○"/>
              <a:defRPr sz="1600"/>
            </a:lvl8pPr>
            <a:lvl9pPr marL="4114800" lvl="8" indent="-304800" algn="l">
              <a:spcBef>
                <a:spcPts val="2133"/>
              </a:spcBef>
              <a:spcAft>
                <a:spcPts val="2133"/>
              </a:spcAft>
              <a:buSzPts val="1200"/>
              <a:buChar char="■"/>
              <a:defRPr sz="1600"/>
            </a:lvl9pPr>
          </a:lstStyle>
          <a:p>
            <a:endParaRPr/>
          </a:p>
        </p:txBody>
      </p:sp>
      <p:sp>
        <p:nvSpPr>
          <p:cNvPr id="64" name="Google Shape;64;p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buClr>
                <a:schemeClr val="lt1"/>
              </a:buClr>
              <a:buSzPts val="2800"/>
              <a:buFont typeface="Century Gothic"/>
              <a:buNone/>
              <a:defRPr sz="2800" b="0" i="0">
                <a:solidFill>
                  <a:schemeClr val="lt1"/>
                </a:solidFill>
                <a:latin typeface="Century Gothic"/>
                <a:ea typeface="Century Gothic"/>
                <a:cs typeface="Century Gothic"/>
                <a:sym typeface="Century Gothic"/>
              </a:defRPr>
            </a:lvl1pPr>
            <a:lvl2pPr marL="0" marR="0" lvl="1" indent="0" algn="r">
              <a:buClr>
                <a:schemeClr val="lt1"/>
              </a:buClr>
              <a:buSzPts val="2800"/>
              <a:buFont typeface="Century Gothic"/>
              <a:buNone/>
              <a:defRPr sz="2800" b="0" i="0">
                <a:solidFill>
                  <a:schemeClr val="lt1"/>
                </a:solidFill>
                <a:latin typeface="Century Gothic"/>
                <a:ea typeface="Century Gothic"/>
                <a:cs typeface="Century Gothic"/>
                <a:sym typeface="Century Gothic"/>
              </a:defRPr>
            </a:lvl2pPr>
            <a:lvl3pPr marL="0" marR="0" lvl="2" indent="0" algn="r">
              <a:buClr>
                <a:schemeClr val="lt1"/>
              </a:buClr>
              <a:buSzPts val="2800"/>
              <a:buFont typeface="Century Gothic"/>
              <a:buNone/>
              <a:defRPr sz="2800" b="0" i="0">
                <a:solidFill>
                  <a:schemeClr val="lt1"/>
                </a:solidFill>
                <a:latin typeface="Century Gothic"/>
                <a:ea typeface="Century Gothic"/>
                <a:cs typeface="Century Gothic"/>
                <a:sym typeface="Century Gothic"/>
              </a:defRPr>
            </a:lvl3pPr>
            <a:lvl4pPr marL="0" marR="0" lvl="3" indent="0" algn="r">
              <a:buClr>
                <a:schemeClr val="lt1"/>
              </a:buClr>
              <a:buSzPts val="2800"/>
              <a:buFont typeface="Century Gothic"/>
              <a:buNone/>
              <a:defRPr sz="2800" b="0" i="0">
                <a:solidFill>
                  <a:schemeClr val="lt1"/>
                </a:solidFill>
                <a:latin typeface="Century Gothic"/>
                <a:ea typeface="Century Gothic"/>
                <a:cs typeface="Century Gothic"/>
                <a:sym typeface="Century Gothic"/>
              </a:defRPr>
            </a:lvl4pPr>
            <a:lvl5pPr marL="0" marR="0" lvl="4" indent="0" algn="r">
              <a:buClr>
                <a:schemeClr val="lt1"/>
              </a:buClr>
              <a:buSzPts val="2800"/>
              <a:buFont typeface="Century Gothic"/>
              <a:buNone/>
              <a:defRPr sz="2800" b="0" i="0">
                <a:solidFill>
                  <a:schemeClr val="lt1"/>
                </a:solidFill>
                <a:latin typeface="Century Gothic"/>
                <a:ea typeface="Century Gothic"/>
                <a:cs typeface="Century Gothic"/>
                <a:sym typeface="Century Gothic"/>
              </a:defRPr>
            </a:lvl5pPr>
            <a:lvl6pPr marL="0" marR="0" lvl="5" indent="0" algn="r">
              <a:buClr>
                <a:schemeClr val="lt1"/>
              </a:buClr>
              <a:buSzPts val="2800"/>
              <a:buFont typeface="Century Gothic"/>
              <a:buNone/>
              <a:defRPr sz="2800" b="0" i="0">
                <a:solidFill>
                  <a:schemeClr val="lt1"/>
                </a:solidFill>
                <a:latin typeface="Century Gothic"/>
                <a:ea typeface="Century Gothic"/>
                <a:cs typeface="Century Gothic"/>
                <a:sym typeface="Century Gothic"/>
              </a:defRPr>
            </a:lvl6pPr>
            <a:lvl7pPr marL="0" marR="0" lvl="6" indent="0" algn="r">
              <a:buClr>
                <a:schemeClr val="lt1"/>
              </a:buClr>
              <a:buSzPts val="2800"/>
              <a:buFont typeface="Century Gothic"/>
              <a:buNone/>
              <a:defRPr sz="2800" b="0" i="0">
                <a:solidFill>
                  <a:schemeClr val="lt1"/>
                </a:solidFill>
                <a:latin typeface="Century Gothic"/>
                <a:ea typeface="Century Gothic"/>
                <a:cs typeface="Century Gothic"/>
                <a:sym typeface="Century Gothic"/>
              </a:defRPr>
            </a:lvl7pPr>
            <a:lvl8pPr marL="0" marR="0" lvl="7" indent="0" algn="r">
              <a:buClr>
                <a:schemeClr val="lt1"/>
              </a:buClr>
              <a:buSzPts val="2800"/>
              <a:buFont typeface="Century Gothic"/>
              <a:buNone/>
              <a:defRPr sz="2800" b="0" i="0">
                <a:solidFill>
                  <a:schemeClr val="lt1"/>
                </a:solidFill>
                <a:latin typeface="Century Gothic"/>
                <a:ea typeface="Century Gothic"/>
                <a:cs typeface="Century Gothic"/>
                <a:sym typeface="Century Gothic"/>
              </a:defRPr>
            </a:lvl8pPr>
            <a:lvl9pPr marL="0" marR="0" lvl="8" indent="0" algn="r">
              <a:buClr>
                <a:schemeClr val="lt1"/>
              </a:buClr>
              <a:buSzPts val="2800"/>
              <a:buFont typeface="Century Gothic"/>
              <a:buNone/>
              <a:defRPr sz="2800" b="0" i="0">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65"/>
        <p:cNvGrpSpPr/>
        <p:nvPr/>
      </p:nvGrpSpPr>
      <p:grpSpPr>
        <a:xfrm>
          <a:off x="0" y="0"/>
          <a:ext cx="0" cy="0"/>
          <a:chOff x="0" y="0"/>
          <a:chExt cx="0" cy="0"/>
        </a:xfrm>
      </p:grpSpPr>
      <p:sp>
        <p:nvSpPr>
          <p:cNvPr id="66" name="Google Shape;66;p7"/>
          <p:cNvSpPr txBox="1">
            <a:spLocks noGrp="1"/>
          </p:cNvSpPr>
          <p:nvPr>
            <p:ph type="dt" idx="10"/>
          </p:nvPr>
        </p:nvSpPr>
        <p:spPr>
          <a:xfrm>
            <a:off x="10650938" y="6394061"/>
            <a:ext cx="990599" cy="304799"/>
          </a:xfrm>
          <a:prstGeom prst="rect">
            <a:avLst/>
          </a:prstGeom>
          <a:noFill/>
          <a:ln>
            <a:noFill/>
          </a:ln>
        </p:spPr>
        <p:txBody>
          <a:bodyPr spcFirstLastPara="1" wrap="square" lIns="91425" tIns="45700" rIns="91425" bIns="45700" anchor="t"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7"/>
          <p:cNvSpPr txBox="1">
            <a:spLocks noGrp="1"/>
          </p:cNvSpPr>
          <p:nvPr>
            <p:ph type="ftr" idx="11"/>
          </p:nvPr>
        </p:nvSpPr>
        <p:spPr>
          <a:xfrm>
            <a:off x="528358" y="6391838"/>
            <a:ext cx="3859795" cy="304801"/>
          </a:xfrm>
          <a:prstGeom prst="rect">
            <a:avLst/>
          </a:prstGeom>
          <a:noFill/>
          <a:ln>
            <a:noFill/>
          </a:ln>
        </p:spPr>
        <p:txBody>
          <a:bodyPr spcFirstLastPara="1" wrap="square" lIns="91425" tIns="45700" rIns="91425" bIns="4570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7"/>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7"/>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0"/>
        <p:cNvGrpSpPr/>
        <p:nvPr/>
      </p:nvGrpSpPr>
      <p:grpSpPr>
        <a:xfrm>
          <a:off x="0" y="0"/>
          <a:ext cx="0" cy="0"/>
          <a:chOff x="0" y="0"/>
          <a:chExt cx="0" cy="0"/>
        </a:xfrm>
      </p:grpSpPr>
      <p:sp>
        <p:nvSpPr>
          <p:cNvPr id="71" name="Google Shape;71;p8"/>
          <p:cNvSpPr txBox="1">
            <a:spLocks noGrp="1"/>
          </p:cNvSpPr>
          <p:nvPr>
            <p:ph type="title"/>
          </p:nvPr>
        </p:nvSpPr>
        <p:spPr>
          <a:xfrm>
            <a:off x="1154953" y="973668"/>
            <a:ext cx="8761413" cy="706964"/>
          </a:xfrm>
          <a:prstGeom prst="rect">
            <a:avLst/>
          </a:prstGeom>
          <a:noFill/>
          <a:ln>
            <a:noFill/>
          </a:ln>
        </p:spPr>
        <p:txBody>
          <a:bodyPr spcFirstLastPara="1" wrap="square" lIns="91425" tIns="45700" rIns="91425" bIns="45700" anchor="ctr" anchorCtr="0"/>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8"/>
          <p:cNvSpPr txBox="1">
            <a:spLocks noGrp="1"/>
          </p:cNvSpPr>
          <p:nvPr>
            <p:ph type="body" idx="1"/>
          </p:nvPr>
        </p:nvSpPr>
        <p:spPr>
          <a:xfrm>
            <a:off x="1154955" y="2603500"/>
            <a:ext cx="8761412" cy="3416300"/>
          </a:xfrm>
          <a:prstGeom prst="rect">
            <a:avLst/>
          </a:prstGeom>
          <a:noFill/>
          <a:ln>
            <a:noFill/>
          </a:ln>
        </p:spPr>
        <p:txBody>
          <a:bodyPr spcFirstLastPara="1" wrap="square" lIns="91425" tIns="45700" rIns="91425" bIns="45700" anchor="t" anchorCtr="0"/>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73" name="Google Shape;73;p8"/>
          <p:cNvSpPr txBox="1">
            <a:spLocks noGrp="1"/>
          </p:cNvSpPr>
          <p:nvPr>
            <p:ph type="dt" idx="10"/>
          </p:nvPr>
        </p:nvSpPr>
        <p:spPr>
          <a:xfrm>
            <a:off x="10650938" y="6394061"/>
            <a:ext cx="990599" cy="304799"/>
          </a:xfrm>
          <a:prstGeom prst="rect">
            <a:avLst/>
          </a:prstGeom>
          <a:noFill/>
          <a:ln>
            <a:noFill/>
          </a:ln>
        </p:spPr>
        <p:txBody>
          <a:bodyPr spcFirstLastPara="1" wrap="square" lIns="91425" tIns="45700" rIns="91425" bIns="45700" anchor="t"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8"/>
          <p:cNvSpPr txBox="1">
            <a:spLocks noGrp="1"/>
          </p:cNvSpPr>
          <p:nvPr>
            <p:ph type="ftr" idx="11"/>
          </p:nvPr>
        </p:nvSpPr>
        <p:spPr>
          <a:xfrm>
            <a:off x="528358" y="6391838"/>
            <a:ext cx="3859795" cy="304801"/>
          </a:xfrm>
          <a:prstGeom prst="rect">
            <a:avLst/>
          </a:prstGeom>
          <a:noFill/>
          <a:ln>
            <a:noFill/>
          </a:ln>
        </p:spPr>
        <p:txBody>
          <a:bodyPr spcFirstLastPara="1" wrap="square" lIns="91425" tIns="45700" rIns="91425" bIns="4570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8"/>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76"/>
        <p:cNvGrpSpPr/>
        <p:nvPr/>
      </p:nvGrpSpPr>
      <p:grpSpPr>
        <a:xfrm>
          <a:off x="0" y="0"/>
          <a:ext cx="0" cy="0"/>
          <a:chOff x="0" y="0"/>
          <a:chExt cx="0" cy="0"/>
        </a:xfrm>
      </p:grpSpPr>
      <p:grpSp>
        <p:nvGrpSpPr>
          <p:cNvPr id="77" name="Google Shape;77;p9"/>
          <p:cNvGrpSpPr/>
          <p:nvPr/>
        </p:nvGrpSpPr>
        <p:grpSpPr>
          <a:xfrm>
            <a:off x="0" y="-2373"/>
            <a:ext cx="12192000" cy="6867027"/>
            <a:chOff x="0" y="-2373"/>
            <a:chExt cx="12192000" cy="6867027"/>
          </a:xfrm>
        </p:grpSpPr>
        <p:sp>
          <p:nvSpPr>
            <p:cNvPr id="78" name="Google Shape;78;p9"/>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9"/>
            <p:cNvSpPr/>
            <p:nvPr/>
          </p:nvSpPr>
          <p:spPr>
            <a:xfrm>
              <a:off x="3220" y="2667000"/>
              <a:ext cx="4191000" cy="4191000"/>
            </a:xfrm>
            <a:prstGeom prst="ellipse">
              <a:avLst/>
            </a:prstGeom>
            <a:gradFill>
              <a:gsLst>
                <a:gs pos="0">
                  <a:srgbClr val="F7F7F7">
                    <a:alpha val="10980"/>
                  </a:srgbClr>
                </a:gs>
                <a:gs pos="36000">
                  <a:srgbClr val="F7F7F7">
                    <a:alpha val="9803"/>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9"/>
            <p:cNvSpPr/>
            <p:nvPr/>
          </p:nvSpPr>
          <p:spPr>
            <a:xfrm>
              <a:off x="1750" y="2895600"/>
              <a:ext cx="2362200" cy="2362200"/>
            </a:xfrm>
            <a:prstGeom prst="ellipse">
              <a:avLst/>
            </a:prstGeom>
            <a:gradFill>
              <a:gsLst>
                <a:gs pos="0">
                  <a:srgbClr val="F7F7F7">
                    <a:alpha val="7843"/>
                  </a:srgbClr>
                </a:gs>
                <a:gs pos="36000">
                  <a:srgbClr val="F7F7F7">
                    <a:alpha val="7843"/>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9"/>
            <p:cNvSpPr/>
            <p:nvPr/>
          </p:nvSpPr>
          <p:spPr>
            <a:xfrm>
              <a:off x="8609012" y="1676400"/>
              <a:ext cx="2819400" cy="2819400"/>
            </a:xfrm>
            <a:prstGeom prst="ellipse">
              <a:avLst/>
            </a:prstGeom>
            <a:gradFill>
              <a:gsLst>
                <a:gs pos="0">
                  <a:srgbClr val="F7F7F7">
                    <a:alpha val="6666"/>
                  </a:srgbClr>
                </a:gs>
                <a:gs pos="36000">
                  <a:srgbClr val="F7F7F7">
                    <a:alpha val="5882"/>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9"/>
            <p:cNvSpPr/>
            <p:nvPr/>
          </p:nvSpPr>
          <p:spPr>
            <a:xfrm>
              <a:off x="7999412" y="-2373"/>
              <a:ext cx="1600200" cy="1600200"/>
            </a:xfrm>
            <a:prstGeom prst="ellipse">
              <a:avLst/>
            </a:prstGeom>
            <a:gradFill>
              <a:gsLst>
                <a:gs pos="0">
                  <a:srgbClr val="F7F7F7">
                    <a:alpha val="13725"/>
                  </a:srgbClr>
                </a:gs>
                <a:gs pos="36000">
                  <a:srgbClr val="F7F7F7">
                    <a:alpha val="6666"/>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9"/>
            <p:cNvSpPr/>
            <p:nvPr/>
          </p:nvSpPr>
          <p:spPr>
            <a:xfrm>
              <a:off x="8609012" y="5874054"/>
              <a:ext cx="990600" cy="990600"/>
            </a:xfrm>
            <a:prstGeom prst="ellipse">
              <a:avLst/>
            </a:prstGeom>
            <a:gradFill>
              <a:gsLst>
                <a:gs pos="0">
                  <a:srgbClr val="F7F7F7">
                    <a:alpha val="13725"/>
                  </a:srgbClr>
                </a:gs>
                <a:gs pos="36000">
                  <a:srgbClr val="F7F7F7">
                    <a:alpha val="6666"/>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9"/>
            <p:cNvSpPr/>
            <p:nvPr/>
          </p:nvSpPr>
          <p:spPr>
            <a:xfrm>
              <a:off x="7289800" y="402165"/>
              <a:ext cx="4478865" cy="605367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9"/>
            <p:cNvSpPr/>
            <p:nvPr/>
          </p:nvSpPr>
          <p:spPr>
            <a:xfrm rot="-5677511">
              <a:off x="4698352" y="1826078"/>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9"/>
            <p:cNvSpPr/>
            <p:nvPr/>
          </p:nvSpPr>
          <p:spPr>
            <a:xfrm rot="-5400000">
              <a:off x="3787244" y="2801721"/>
              <a:ext cx="6053670" cy="1254558"/>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87" name="Google Shape;87;p9"/>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88" name="Google Shape;88;p9"/>
          <p:cNvSpPr txBox="1">
            <a:spLocks noGrp="1"/>
          </p:cNvSpPr>
          <p:nvPr>
            <p:ph type="title"/>
          </p:nvPr>
        </p:nvSpPr>
        <p:spPr>
          <a:xfrm>
            <a:off x="1154956" y="2677645"/>
            <a:ext cx="4351023" cy="2283824"/>
          </a:xfrm>
          <a:prstGeom prst="rect">
            <a:avLst/>
          </a:prstGeom>
          <a:noFill/>
          <a:ln>
            <a:noFill/>
          </a:ln>
        </p:spPr>
        <p:txBody>
          <a:bodyPr spcFirstLastPara="1" wrap="square" lIns="91425" tIns="45700" rIns="91425" bIns="45700" anchor="ctr" anchorCtr="0"/>
          <a:lstStyle>
            <a:lvl1pPr lvl="0" algn="l">
              <a:spcBef>
                <a:spcPts val="0"/>
              </a:spcBef>
              <a:spcAft>
                <a:spcPts val="0"/>
              </a:spcAft>
              <a:buClr>
                <a:schemeClr val="lt2"/>
              </a:buClr>
              <a:buSzPts val="4000"/>
              <a:buFont typeface="Century Gothic"/>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9"/>
          <p:cNvSpPr txBox="1">
            <a:spLocks noGrp="1"/>
          </p:cNvSpPr>
          <p:nvPr>
            <p:ph type="body" idx="1"/>
          </p:nvPr>
        </p:nvSpPr>
        <p:spPr>
          <a:xfrm>
            <a:off x="6895558" y="2677644"/>
            <a:ext cx="3755379" cy="2283823"/>
          </a:xfrm>
          <a:prstGeom prst="rect">
            <a:avLst/>
          </a:prstGeom>
          <a:noFill/>
          <a:ln>
            <a:noFill/>
          </a:ln>
        </p:spPr>
        <p:txBody>
          <a:bodyPr spcFirstLastPara="1" wrap="square" lIns="91425" tIns="45700" rIns="91425" bIns="45700" anchor="ctr" anchorCtr="0"/>
          <a:lstStyle>
            <a:lvl1pPr marL="457200" lvl="0" indent="-228600" algn="l">
              <a:spcBef>
                <a:spcPts val="1000"/>
              </a:spcBef>
              <a:spcAft>
                <a:spcPts val="0"/>
              </a:spcAft>
              <a:buSzPts val="1600"/>
              <a:buNone/>
              <a:defRPr sz="2000" cap="none">
                <a:solidFill>
                  <a:schemeClr val="accent1"/>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90" name="Google Shape;90;p9"/>
          <p:cNvSpPr txBox="1">
            <a:spLocks noGrp="1"/>
          </p:cNvSpPr>
          <p:nvPr>
            <p:ph type="dt" idx="10"/>
          </p:nvPr>
        </p:nvSpPr>
        <p:spPr>
          <a:xfrm>
            <a:off x="10650938" y="6394061"/>
            <a:ext cx="990599" cy="304799"/>
          </a:xfrm>
          <a:prstGeom prst="rect">
            <a:avLst/>
          </a:prstGeom>
          <a:noFill/>
          <a:ln>
            <a:noFill/>
          </a:ln>
        </p:spPr>
        <p:txBody>
          <a:bodyPr spcFirstLastPara="1" wrap="square" lIns="91425" tIns="45700" rIns="91425" bIns="45700" anchor="t"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9"/>
          <p:cNvSpPr txBox="1">
            <a:spLocks noGrp="1"/>
          </p:cNvSpPr>
          <p:nvPr>
            <p:ph type="ftr" idx="11"/>
          </p:nvPr>
        </p:nvSpPr>
        <p:spPr>
          <a:xfrm>
            <a:off x="528358" y="6391838"/>
            <a:ext cx="3859795" cy="304801"/>
          </a:xfrm>
          <a:prstGeom prst="rect">
            <a:avLst/>
          </a:prstGeom>
          <a:noFill/>
          <a:ln>
            <a:noFill/>
          </a:ln>
        </p:spPr>
        <p:txBody>
          <a:bodyPr spcFirstLastPara="1" wrap="square" lIns="91425" tIns="45700" rIns="91425" bIns="4570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9"/>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9"/>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Title Only - left">
  <p:cSld name="Title Only - left">
    <p:spTree>
      <p:nvGrpSpPr>
        <p:cNvPr id="1" name="Shape 94"/>
        <p:cNvGrpSpPr/>
        <p:nvPr/>
      </p:nvGrpSpPr>
      <p:grpSpPr>
        <a:xfrm>
          <a:off x="0" y="0"/>
          <a:ext cx="0" cy="0"/>
          <a:chOff x="0" y="0"/>
          <a:chExt cx="0" cy="0"/>
        </a:xfrm>
      </p:grpSpPr>
      <p:grpSp>
        <p:nvGrpSpPr>
          <p:cNvPr id="95" name="Google Shape;95;p10"/>
          <p:cNvGrpSpPr/>
          <p:nvPr/>
        </p:nvGrpSpPr>
        <p:grpSpPr>
          <a:xfrm>
            <a:off x="16303" y="0"/>
            <a:ext cx="12192000" cy="6858000"/>
            <a:chOff x="16303" y="6430358"/>
            <a:chExt cx="12192000" cy="6858000"/>
          </a:xfrm>
        </p:grpSpPr>
        <p:sp>
          <p:nvSpPr>
            <p:cNvPr id="96" name="Google Shape;96;p10"/>
            <p:cNvSpPr/>
            <p:nvPr/>
          </p:nvSpPr>
          <p:spPr>
            <a:xfrm>
              <a:off x="236937" y="6430358"/>
              <a:ext cx="5078012" cy="6858000"/>
            </a:xfrm>
            <a:prstGeom prst="rect">
              <a:avLst/>
            </a:prstGeom>
            <a:blipFill rotWithShape="1">
              <a:blip r:embed="rId2">
                <a:alphaModFix/>
              </a:blip>
              <a:stretch>
                <a:fillRect r="-140090"/>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0"/>
            <p:cNvSpPr/>
            <p:nvPr/>
          </p:nvSpPr>
          <p:spPr>
            <a:xfrm rot="-5677511">
              <a:off x="3144589" y="8256436"/>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0"/>
            <p:cNvSpPr/>
            <p:nvPr/>
          </p:nvSpPr>
          <p:spPr>
            <a:xfrm rot="-5400000">
              <a:off x="2233481" y="9232079"/>
              <a:ext cx="6053670" cy="1254558"/>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99" name="Google Shape;99;p10"/>
            <p:cNvSpPr/>
            <p:nvPr/>
          </p:nvSpPr>
          <p:spPr>
            <a:xfrm>
              <a:off x="16303" y="6431945"/>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00" name="Google Shape;100;p10"/>
          <p:cNvSpPr txBox="1">
            <a:spLocks noGrp="1"/>
          </p:cNvSpPr>
          <p:nvPr>
            <p:ph type="title"/>
          </p:nvPr>
        </p:nvSpPr>
        <p:spPr>
          <a:xfrm>
            <a:off x="1154956" y="2287088"/>
            <a:ext cx="3438881" cy="2283824"/>
          </a:xfrm>
          <a:prstGeom prst="rect">
            <a:avLst/>
          </a:prstGeom>
          <a:noFill/>
          <a:ln>
            <a:noFill/>
          </a:ln>
        </p:spPr>
        <p:txBody>
          <a:bodyPr spcFirstLastPara="1" wrap="square" lIns="91425" tIns="45700" rIns="91425" bIns="45700" anchor="ctr" anchorCtr="0"/>
          <a:lstStyle>
            <a:lvl1pPr lvl="0" algn="l">
              <a:spcBef>
                <a:spcPts val="0"/>
              </a:spcBef>
              <a:spcAft>
                <a:spcPts val="0"/>
              </a:spcAft>
              <a:buClr>
                <a:schemeClr val="lt2"/>
              </a:buClr>
              <a:buSzPts val="2300"/>
              <a:buFont typeface="Century Gothic"/>
              <a:buNone/>
              <a:defRPr sz="23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0"/>
          <p:cNvSpPr txBox="1">
            <a:spLocks noGrp="1"/>
          </p:cNvSpPr>
          <p:nvPr>
            <p:ph type="dt" idx="10"/>
          </p:nvPr>
        </p:nvSpPr>
        <p:spPr>
          <a:xfrm>
            <a:off x="10650938" y="6394061"/>
            <a:ext cx="990599" cy="304799"/>
          </a:xfrm>
          <a:prstGeom prst="rect">
            <a:avLst/>
          </a:prstGeom>
          <a:noFill/>
          <a:ln>
            <a:noFill/>
          </a:ln>
        </p:spPr>
        <p:txBody>
          <a:bodyPr spcFirstLastPara="1" wrap="square" lIns="91425" tIns="45700" rIns="91425" bIns="45700" anchor="t"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10"/>
          <p:cNvSpPr txBox="1">
            <a:spLocks noGrp="1"/>
          </p:cNvSpPr>
          <p:nvPr>
            <p:ph type="ftr" idx="11"/>
          </p:nvPr>
        </p:nvSpPr>
        <p:spPr>
          <a:xfrm>
            <a:off x="528358" y="6391838"/>
            <a:ext cx="3859795" cy="304801"/>
          </a:xfrm>
          <a:prstGeom prst="rect">
            <a:avLst/>
          </a:prstGeom>
          <a:noFill/>
          <a:ln>
            <a:noFill/>
          </a:ln>
        </p:spPr>
        <p:txBody>
          <a:bodyPr spcFirstLastPara="1" wrap="square" lIns="91425" tIns="45700" rIns="91425" bIns="4570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10"/>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0"/>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pSp>
        <p:nvGrpSpPr>
          <p:cNvPr id="10" name="Google Shape;10;p1"/>
          <p:cNvGrpSpPr/>
          <p:nvPr/>
        </p:nvGrpSpPr>
        <p:grpSpPr>
          <a:xfrm>
            <a:off x="0" y="-2373"/>
            <a:ext cx="12192000" cy="6867027"/>
            <a:chOff x="0" y="-2373"/>
            <a:chExt cx="12192000" cy="6867027"/>
          </a:xfrm>
        </p:grpSpPr>
        <p:sp>
          <p:nvSpPr>
            <p:cNvPr id="11" name="Google Shape;11;p1"/>
            <p:cNvSpPr/>
            <p:nvPr/>
          </p:nvSpPr>
          <p:spPr>
            <a:xfrm>
              <a:off x="0" y="0"/>
              <a:ext cx="12192000" cy="6858000"/>
            </a:xfrm>
            <a:prstGeom prst="rect">
              <a:avLst/>
            </a:prstGeom>
            <a:blipFill rotWithShape="1">
              <a:blip r:embed="rId20">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1"/>
            <p:cNvSpPr/>
            <p:nvPr/>
          </p:nvSpPr>
          <p:spPr>
            <a:xfrm>
              <a:off x="3220" y="2667000"/>
              <a:ext cx="4191000" cy="4191000"/>
            </a:xfrm>
            <a:prstGeom prst="ellipse">
              <a:avLst/>
            </a:prstGeom>
            <a:gradFill>
              <a:gsLst>
                <a:gs pos="0">
                  <a:srgbClr val="F7F7F7">
                    <a:alpha val="10980"/>
                  </a:srgbClr>
                </a:gs>
                <a:gs pos="36000">
                  <a:srgbClr val="F7F7F7">
                    <a:alpha val="9803"/>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1"/>
            <p:cNvSpPr/>
            <p:nvPr/>
          </p:nvSpPr>
          <p:spPr>
            <a:xfrm>
              <a:off x="1750" y="2895600"/>
              <a:ext cx="2362200" cy="2362200"/>
            </a:xfrm>
            <a:prstGeom prst="ellipse">
              <a:avLst/>
            </a:prstGeom>
            <a:gradFill>
              <a:gsLst>
                <a:gs pos="0">
                  <a:srgbClr val="F7F7F7">
                    <a:alpha val="7843"/>
                  </a:srgbClr>
                </a:gs>
                <a:gs pos="36000">
                  <a:srgbClr val="F7F7F7">
                    <a:alpha val="7843"/>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1"/>
            <p:cNvSpPr/>
            <p:nvPr/>
          </p:nvSpPr>
          <p:spPr>
            <a:xfrm>
              <a:off x="8609012" y="1676400"/>
              <a:ext cx="2819400" cy="2819400"/>
            </a:xfrm>
            <a:prstGeom prst="ellipse">
              <a:avLst/>
            </a:prstGeom>
            <a:gradFill>
              <a:gsLst>
                <a:gs pos="0">
                  <a:srgbClr val="F7F7F7">
                    <a:alpha val="6666"/>
                  </a:srgbClr>
                </a:gs>
                <a:gs pos="36000">
                  <a:srgbClr val="F7F7F7">
                    <a:alpha val="5882"/>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1"/>
            <p:cNvSpPr/>
            <p:nvPr/>
          </p:nvSpPr>
          <p:spPr>
            <a:xfrm>
              <a:off x="7999412" y="-2373"/>
              <a:ext cx="1600200" cy="1600200"/>
            </a:xfrm>
            <a:prstGeom prst="ellipse">
              <a:avLst/>
            </a:prstGeom>
            <a:gradFill>
              <a:gsLst>
                <a:gs pos="0">
                  <a:srgbClr val="F7F7F7">
                    <a:alpha val="13725"/>
                  </a:srgbClr>
                </a:gs>
                <a:gs pos="36000">
                  <a:srgbClr val="F7F7F7">
                    <a:alpha val="6666"/>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1"/>
            <p:cNvSpPr/>
            <p:nvPr/>
          </p:nvSpPr>
          <p:spPr>
            <a:xfrm>
              <a:off x="8609012" y="5874054"/>
              <a:ext cx="990600" cy="990600"/>
            </a:xfrm>
            <a:prstGeom prst="ellipse">
              <a:avLst/>
            </a:prstGeom>
            <a:gradFill>
              <a:gsLst>
                <a:gs pos="0">
                  <a:srgbClr val="F7F7F7">
                    <a:alpha val="13725"/>
                  </a:srgbClr>
                </a:gs>
                <a:gs pos="36000">
                  <a:srgbClr val="F7F7F7">
                    <a:alpha val="6666"/>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1"/>
            <p:cNvSpPr/>
            <p:nvPr/>
          </p:nvSpPr>
          <p:spPr>
            <a:xfrm rot="-589932">
              <a:off x="8490951" y="1797517"/>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1"/>
            <p:cNvSpPr/>
            <p:nvPr/>
          </p:nvSpPr>
          <p:spPr>
            <a:xfrm>
              <a:off x="459506" y="1866405"/>
              <a:ext cx="11277600" cy="4533900"/>
            </a:xfrm>
            <a:custGeom>
              <a:avLst/>
              <a:gdLst/>
              <a:ahLst/>
              <a:cxnLst/>
              <a:rect l="l" t="t" r="r" b="b"/>
              <a:pathLst>
                <a:path w="7104" h="2856" extrusionOk="0">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lt1"/>
            </a:solidFill>
            <a:ln>
              <a:noFill/>
            </a:ln>
          </p:spPr>
        </p:sp>
        <p:sp>
          <p:nvSpPr>
            <p:cNvPr id="19" name="Google Shape;19;p1"/>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20" name="Google Shape;20;p1"/>
          <p:cNvSpPr txBox="1">
            <a:spLocks noGrp="1"/>
          </p:cNvSpPr>
          <p:nvPr>
            <p:ph type="title"/>
          </p:nvPr>
        </p:nvSpPr>
        <p:spPr>
          <a:xfrm>
            <a:off x="1154953" y="973668"/>
            <a:ext cx="8761413" cy="706964"/>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lt2"/>
              </a:buClr>
              <a:buSzPts val="3600"/>
              <a:buFont typeface="Century Gothic"/>
              <a:buNone/>
              <a:defRPr sz="36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21" name="Google Shape;21;p1"/>
          <p:cNvSpPr txBox="1">
            <a:spLocks noGrp="1"/>
          </p:cNvSpPr>
          <p:nvPr>
            <p:ph type="body" idx="1"/>
          </p:nvPr>
        </p:nvSpPr>
        <p:spPr>
          <a:xfrm>
            <a:off x="1154955" y="2603500"/>
            <a:ext cx="8761412" cy="3416300"/>
          </a:xfrm>
          <a:prstGeom prst="rect">
            <a:avLst/>
          </a:prstGeom>
          <a:noFill/>
          <a:ln>
            <a:noFill/>
          </a:ln>
        </p:spPr>
        <p:txBody>
          <a:bodyPr spcFirstLastPara="1" wrap="square" lIns="91425" tIns="45700" rIns="91425" bIns="45700" anchor="t" anchorCtr="0"/>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22" name="Google Shape;22;p1"/>
          <p:cNvSpPr txBox="1">
            <a:spLocks noGrp="1"/>
          </p:cNvSpPr>
          <p:nvPr>
            <p:ph type="dt" idx="10"/>
          </p:nvPr>
        </p:nvSpPr>
        <p:spPr>
          <a:xfrm>
            <a:off x="10650938" y="6394061"/>
            <a:ext cx="990599" cy="304799"/>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000" b="1" i="0" u="none" strike="noStrike" cap="none">
                <a:solidFill>
                  <a:srgbClr val="3F3F3F"/>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3" name="Google Shape;23;p1"/>
          <p:cNvSpPr txBox="1">
            <a:spLocks noGrp="1"/>
          </p:cNvSpPr>
          <p:nvPr>
            <p:ph type="ftr" idx="11"/>
          </p:nvPr>
        </p:nvSpPr>
        <p:spPr>
          <a:xfrm>
            <a:off x="528358" y="6391838"/>
            <a:ext cx="3859795" cy="304801"/>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000" b="1" i="0" u="none" strike="noStrike" cap="none">
                <a:solidFill>
                  <a:srgbClr val="3F3F3F"/>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4" name="Google Shape;24;p1"/>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1"/>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0" b="0" i="0" u="none" strike="noStrike" cap="none">
                <a:solidFill>
                  <a:schemeClr val="lt1"/>
                </a:solidFill>
                <a:latin typeface="Century Gothic"/>
                <a:ea typeface="Century Gothic"/>
                <a:cs typeface="Century Gothic"/>
                <a:sym typeface="Century Gothic"/>
              </a:defRPr>
            </a:lvl1pPr>
            <a:lvl2pPr marL="0" marR="0" lvl="1" indent="0" algn="ctr" rtl="0">
              <a:spcBef>
                <a:spcPts val="0"/>
              </a:spcBef>
              <a:buNone/>
              <a:defRPr sz="2800" b="0" i="0" u="none" strike="noStrike" cap="none">
                <a:solidFill>
                  <a:schemeClr val="lt1"/>
                </a:solidFill>
                <a:latin typeface="Century Gothic"/>
                <a:ea typeface="Century Gothic"/>
                <a:cs typeface="Century Gothic"/>
                <a:sym typeface="Century Gothic"/>
              </a:defRPr>
            </a:lvl2pPr>
            <a:lvl3pPr marL="0" marR="0" lvl="2" indent="0" algn="ctr" rtl="0">
              <a:spcBef>
                <a:spcPts val="0"/>
              </a:spcBef>
              <a:buNone/>
              <a:defRPr sz="2800" b="0" i="0" u="none" strike="noStrike" cap="none">
                <a:solidFill>
                  <a:schemeClr val="lt1"/>
                </a:solidFill>
                <a:latin typeface="Century Gothic"/>
                <a:ea typeface="Century Gothic"/>
                <a:cs typeface="Century Gothic"/>
                <a:sym typeface="Century Gothic"/>
              </a:defRPr>
            </a:lvl3pPr>
            <a:lvl4pPr marL="0" marR="0" lvl="3" indent="0" algn="ctr" rtl="0">
              <a:spcBef>
                <a:spcPts val="0"/>
              </a:spcBef>
              <a:buNone/>
              <a:defRPr sz="2800" b="0" i="0" u="none" strike="noStrike" cap="none">
                <a:solidFill>
                  <a:schemeClr val="lt1"/>
                </a:solidFill>
                <a:latin typeface="Century Gothic"/>
                <a:ea typeface="Century Gothic"/>
                <a:cs typeface="Century Gothic"/>
                <a:sym typeface="Century Gothic"/>
              </a:defRPr>
            </a:lvl4pPr>
            <a:lvl5pPr marL="0" marR="0" lvl="4" indent="0" algn="ctr" rtl="0">
              <a:spcBef>
                <a:spcPts val="0"/>
              </a:spcBef>
              <a:buNone/>
              <a:defRPr sz="2800" b="0" i="0" u="none" strike="noStrike" cap="none">
                <a:solidFill>
                  <a:schemeClr val="lt1"/>
                </a:solidFill>
                <a:latin typeface="Century Gothic"/>
                <a:ea typeface="Century Gothic"/>
                <a:cs typeface="Century Gothic"/>
                <a:sym typeface="Century Gothic"/>
              </a:defRPr>
            </a:lvl5pPr>
            <a:lvl6pPr marL="0" marR="0" lvl="5" indent="0" algn="ctr" rtl="0">
              <a:spcBef>
                <a:spcPts val="0"/>
              </a:spcBef>
              <a:buNone/>
              <a:defRPr sz="2800" b="0" i="0" u="none" strike="noStrike" cap="none">
                <a:solidFill>
                  <a:schemeClr val="lt1"/>
                </a:solidFill>
                <a:latin typeface="Century Gothic"/>
                <a:ea typeface="Century Gothic"/>
                <a:cs typeface="Century Gothic"/>
                <a:sym typeface="Century Gothic"/>
              </a:defRPr>
            </a:lvl6pPr>
            <a:lvl7pPr marL="0" marR="0" lvl="6" indent="0" algn="ctr" rtl="0">
              <a:spcBef>
                <a:spcPts val="0"/>
              </a:spcBef>
              <a:buNone/>
              <a:defRPr sz="2800" b="0" i="0" u="none" strike="noStrike" cap="none">
                <a:solidFill>
                  <a:schemeClr val="lt1"/>
                </a:solidFill>
                <a:latin typeface="Century Gothic"/>
                <a:ea typeface="Century Gothic"/>
                <a:cs typeface="Century Gothic"/>
                <a:sym typeface="Century Gothic"/>
              </a:defRPr>
            </a:lvl7pPr>
            <a:lvl8pPr marL="0" marR="0" lvl="7" indent="0" algn="ctr" rtl="0">
              <a:spcBef>
                <a:spcPts val="0"/>
              </a:spcBef>
              <a:buNone/>
              <a:defRPr sz="2800" b="0" i="0" u="none" strike="noStrike" cap="none">
                <a:solidFill>
                  <a:schemeClr val="lt1"/>
                </a:solidFill>
                <a:latin typeface="Century Gothic"/>
                <a:ea typeface="Century Gothic"/>
                <a:cs typeface="Century Gothic"/>
                <a:sym typeface="Century Gothic"/>
              </a:defRPr>
            </a:lvl8pPr>
            <a:lvl9pPr marL="0" marR="0" lvl="8" indent="0" algn="ctr" rtl="0">
              <a:spcBef>
                <a:spcPts val="0"/>
              </a:spcBef>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drive.google.com/file/d/1z-qkMr63v3ma7xpnxkgmUnSleTr2LBPt/view"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hyperlink" Target="http://drive.google.com/file/d/1kNMA_yyu7X3y-ZkQmVGTDGFKD_WeXMZt/view"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www.youtube.com/watch?v=3vJTl7Dt60k" TargetMode="External"/><Relationship Id="rId7"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20"/>
          <p:cNvSpPr txBox="1">
            <a:spLocks noGrp="1"/>
          </p:cNvSpPr>
          <p:nvPr>
            <p:ph type="ctrTitle"/>
          </p:nvPr>
        </p:nvSpPr>
        <p:spPr>
          <a:xfrm>
            <a:off x="1118225" y="1269250"/>
            <a:ext cx="5956500" cy="3220500"/>
          </a:xfrm>
          <a:prstGeom prst="rect">
            <a:avLst/>
          </a:prstGeom>
          <a:noFill/>
          <a:ln>
            <a:noFill/>
          </a:ln>
        </p:spPr>
        <p:txBody>
          <a:bodyPr spcFirstLastPara="1" wrap="square" lIns="121900" tIns="121900" rIns="121900" bIns="121900" anchor="b" anchorCtr="0">
            <a:noAutofit/>
          </a:bodyPr>
          <a:lstStyle/>
          <a:p>
            <a:pPr marL="0" lvl="0" indent="0" algn="r" rtl="0">
              <a:spcBef>
                <a:spcPts val="0"/>
              </a:spcBef>
              <a:spcAft>
                <a:spcPts val="0"/>
              </a:spcAft>
              <a:buClr>
                <a:srgbClr val="FFFFFF"/>
              </a:buClr>
              <a:buSzPts val="2760"/>
              <a:buFont typeface="Century Gothic"/>
              <a:buNone/>
            </a:pPr>
            <a:br>
              <a:rPr lang="en" sz="2760">
                <a:solidFill>
                  <a:srgbClr val="FFFFFF"/>
                </a:solidFill>
              </a:rPr>
            </a:br>
            <a:br>
              <a:rPr lang="en" sz="2760">
                <a:solidFill>
                  <a:srgbClr val="FFFFFF"/>
                </a:solidFill>
              </a:rPr>
            </a:br>
            <a:r>
              <a:rPr lang="en" sz="2760">
                <a:solidFill>
                  <a:srgbClr val="FFFFFF"/>
                </a:solidFill>
              </a:rPr>
              <a:t>KEYS TO SUCCESSFUL  IMPLEMENTATION OF THE RESTORATIVE FRAMEWORK APPROACH</a:t>
            </a:r>
            <a:endParaRPr/>
          </a:p>
          <a:p>
            <a:pPr marL="0" lvl="0" indent="0" algn="r" rtl="0">
              <a:spcBef>
                <a:spcPts val="0"/>
              </a:spcBef>
              <a:spcAft>
                <a:spcPts val="0"/>
              </a:spcAft>
              <a:buClr>
                <a:schemeClr val="dk1"/>
              </a:buClr>
              <a:buSzPts val="1100"/>
              <a:buFont typeface="Century Gothic"/>
              <a:buNone/>
            </a:pPr>
            <a:endParaRPr sz="2760">
              <a:solidFill>
                <a:srgbClr val="FFFFFF"/>
              </a:solidFill>
            </a:endParaRPr>
          </a:p>
          <a:p>
            <a:pPr marL="0" lvl="0" indent="0" algn="r" rtl="0">
              <a:spcBef>
                <a:spcPts val="0"/>
              </a:spcBef>
              <a:spcAft>
                <a:spcPts val="0"/>
              </a:spcAft>
              <a:buClr>
                <a:schemeClr val="lt2"/>
              </a:buClr>
              <a:buSzPts val="2760"/>
              <a:buFont typeface="Century Gothic"/>
              <a:buNone/>
            </a:pPr>
            <a:r>
              <a:rPr lang="en" sz="2760">
                <a:solidFill>
                  <a:srgbClr val="FFFFFF"/>
                </a:solidFill>
              </a:rPr>
              <a:t>Pam Buttery &amp; Pat Lewis</a:t>
            </a:r>
            <a:endParaRPr sz="2760">
              <a:solidFill>
                <a:srgbClr val="FFFFFF"/>
              </a:solidFill>
            </a:endParaRPr>
          </a:p>
        </p:txBody>
      </p:sp>
      <p:sp>
        <p:nvSpPr>
          <p:cNvPr id="266" name="Google Shape;266;p20"/>
          <p:cNvSpPr txBox="1">
            <a:spLocks noGrp="1"/>
          </p:cNvSpPr>
          <p:nvPr>
            <p:ph type="subTitle" idx="1"/>
          </p:nvPr>
        </p:nvSpPr>
        <p:spPr>
          <a:xfrm>
            <a:off x="1118216" y="4578113"/>
            <a:ext cx="5956353" cy="1247275"/>
          </a:xfrm>
          <a:prstGeom prst="rect">
            <a:avLst/>
          </a:prstGeom>
          <a:noFill/>
          <a:ln>
            <a:noFill/>
          </a:ln>
        </p:spPr>
        <p:txBody>
          <a:bodyPr spcFirstLastPara="1" wrap="square" lIns="121900" tIns="121900" rIns="121900" bIns="121900" anchor="t" anchorCtr="0">
            <a:noAutofit/>
          </a:bodyPr>
          <a:lstStyle/>
          <a:p>
            <a:pPr marL="0" lvl="0" indent="0" algn="r" rtl="0">
              <a:spcBef>
                <a:spcPts val="0"/>
              </a:spcBef>
              <a:spcAft>
                <a:spcPts val="0"/>
              </a:spcAft>
              <a:buClr>
                <a:schemeClr val="dk1"/>
              </a:buClr>
              <a:buSzPts val="1100"/>
              <a:buNone/>
            </a:pPr>
            <a:r>
              <a:rPr lang="en" sz="1467">
                <a:solidFill>
                  <a:srgbClr val="FFFFFF"/>
                </a:solidFill>
              </a:rPr>
              <a:t>.</a:t>
            </a:r>
            <a:endParaRPr/>
          </a:p>
          <a:p>
            <a:pPr marL="0" lvl="0" indent="0" algn="r" rtl="0">
              <a:spcBef>
                <a:spcPts val="2133"/>
              </a:spcBef>
              <a:spcAft>
                <a:spcPts val="2133"/>
              </a:spcAft>
              <a:buSzPts val="1174"/>
              <a:buNone/>
            </a:pPr>
            <a:r>
              <a:rPr lang="en" sz="1467">
                <a:solidFill>
                  <a:srgbClr val="FFFFFF"/>
                </a:solidFill>
              </a:rPr>
              <a:t>.</a:t>
            </a:r>
            <a:endParaRPr/>
          </a:p>
        </p:txBody>
      </p:sp>
      <p:sp>
        <p:nvSpPr>
          <p:cNvPr id="267" name="Google Shape;267;p20"/>
          <p:cNvSpPr txBox="1"/>
          <p:nvPr/>
        </p:nvSpPr>
        <p:spPr>
          <a:xfrm>
            <a:off x="8221649" y="1269255"/>
            <a:ext cx="3005313" cy="4694223"/>
          </a:xfrm>
          <a:prstGeom prst="rect">
            <a:avLst/>
          </a:prstGeom>
          <a:noFill/>
          <a:ln w="9525" cap="rnd" cmpd="sng">
            <a:solidFill>
              <a:schemeClr val="accent6"/>
            </a:solidFill>
            <a:prstDash val="solid"/>
            <a:round/>
            <a:headEnd type="none" w="sm" len="sm"/>
            <a:tailEnd type="none" w="sm" len="sm"/>
          </a:ln>
          <a:effectLst>
            <a:outerShdw blurRad="38100" dist="25400" dir="5400000" rotWithShape="0">
              <a:srgbClr val="000000">
                <a:alpha val="44705"/>
              </a:srgbClr>
            </a:outerShdw>
          </a:effectLst>
        </p:spPr>
        <p:txBody>
          <a:bodyPr spcFirstLastPara="1" wrap="square" lIns="121900" tIns="121900" rIns="121900" bIns="121900" anchor="ctr" anchorCtr="0">
            <a:noAutofit/>
          </a:bodyPr>
          <a:lstStyle/>
          <a:p>
            <a:pPr marL="0" marR="0" lvl="0" indent="0" algn="l" rtl="0">
              <a:spcBef>
                <a:spcPts val="2133"/>
              </a:spcBef>
              <a:spcAft>
                <a:spcPts val="0"/>
              </a:spcAft>
              <a:buNone/>
            </a:pPr>
            <a:r>
              <a:rPr lang="en" sz="2400" b="1">
                <a:solidFill>
                  <a:schemeClr val="lt1"/>
                </a:solidFill>
                <a:latin typeface="Century Gothic"/>
                <a:ea typeface="Century Gothic"/>
                <a:cs typeface="Century Gothic"/>
                <a:sym typeface="Century Gothic"/>
              </a:rPr>
              <a:t>How we will know whether  we have made the shift to a restorative school culture and provided the infrastructure for sustainability?</a:t>
            </a:r>
            <a:endParaRPr/>
          </a:p>
          <a:p>
            <a:pPr marL="0" marR="0" lvl="0" indent="0" algn="l" rtl="0">
              <a:spcBef>
                <a:spcPts val="2133"/>
              </a:spcBef>
              <a:spcAft>
                <a:spcPts val="0"/>
              </a:spcAft>
              <a:buNone/>
            </a:pPr>
            <a:endParaRPr sz="2400">
              <a:solidFill>
                <a:srgbClr val="000000"/>
              </a:solidFill>
              <a:latin typeface="Century Gothic"/>
              <a:ea typeface="Century Gothic"/>
              <a:cs typeface="Century Gothic"/>
              <a:sym typeface="Century Gothic"/>
            </a:endParaRPr>
          </a:p>
        </p:txBody>
      </p:sp>
      <p:sp>
        <p:nvSpPr>
          <p:cNvPr id="268" name="Google Shape;268;p20"/>
          <p:cNvSpPr txBox="1"/>
          <p:nvPr/>
        </p:nvSpPr>
        <p:spPr>
          <a:xfrm>
            <a:off x="-1635168" y="4466767"/>
            <a:ext cx="4000000" cy="4000000"/>
          </a:xfrm>
          <a:prstGeom prst="rect">
            <a:avLst/>
          </a:prstGeom>
          <a:noFill/>
          <a:ln>
            <a:noFill/>
          </a:ln>
        </p:spPr>
        <p:txBody>
          <a:bodyPr spcFirstLastPara="1" wrap="square" lIns="121900" tIns="121900" rIns="121900" bIns="121900" anchor="t" anchorCtr="0">
            <a:noAutofit/>
          </a:bodyPr>
          <a:lstStyle/>
          <a:p>
            <a:pPr marL="0" marR="0" lvl="0" indent="0" algn="l" rtl="0">
              <a:spcBef>
                <a:spcPts val="0"/>
              </a:spcBef>
              <a:spcAft>
                <a:spcPts val="0"/>
              </a:spcAft>
              <a:buNone/>
            </a:pPr>
            <a:endParaRPr sz="2400">
              <a:solidFill>
                <a:schemeClr val="dk1"/>
              </a:solidFill>
              <a:latin typeface="Century Gothic"/>
              <a:ea typeface="Century Gothic"/>
              <a:cs typeface="Century Gothic"/>
              <a:sym typeface="Century Gothic"/>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29"/>
          <p:cNvSpPr txBox="1">
            <a:spLocks noGrp="1"/>
          </p:cNvSpPr>
          <p:nvPr>
            <p:ph type="title"/>
          </p:nvPr>
        </p:nvSpPr>
        <p:spPr>
          <a:xfrm>
            <a:off x="908300" y="868639"/>
            <a:ext cx="11360800" cy="10680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Clr>
                <a:schemeClr val="lt1"/>
              </a:buClr>
              <a:buSzPts val="4200"/>
              <a:buFont typeface="Century Gothic"/>
              <a:buNone/>
            </a:pPr>
            <a:r>
              <a:rPr lang="en">
                <a:solidFill>
                  <a:schemeClr val="lt1"/>
                </a:solidFill>
              </a:rPr>
              <a:t>SHARE STORIES</a:t>
            </a:r>
            <a:endParaRPr>
              <a:solidFill>
                <a:schemeClr val="lt1"/>
              </a:solidFill>
            </a:endParaRPr>
          </a:p>
          <a:p>
            <a:pPr marL="0" lvl="0" indent="0" algn="l" rtl="0">
              <a:spcBef>
                <a:spcPts val="2133"/>
              </a:spcBef>
              <a:spcAft>
                <a:spcPts val="0"/>
              </a:spcAft>
              <a:buClr>
                <a:schemeClr val="lt2"/>
              </a:buClr>
              <a:buSzPts val="4200"/>
              <a:buFont typeface="Century Gothic"/>
              <a:buNone/>
            </a:pPr>
            <a:endParaRPr/>
          </a:p>
        </p:txBody>
      </p:sp>
      <p:sp>
        <p:nvSpPr>
          <p:cNvPr id="365" name="Google Shape;365;p29"/>
          <p:cNvSpPr txBox="1">
            <a:spLocks noGrp="1"/>
          </p:cNvSpPr>
          <p:nvPr>
            <p:ph type="body" idx="1"/>
          </p:nvPr>
        </p:nvSpPr>
        <p:spPr>
          <a:xfrm>
            <a:off x="908300" y="2248249"/>
            <a:ext cx="9973600" cy="4219917"/>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2133"/>
              </a:spcAft>
              <a:buSzPts val="1400"/>
              <a:buNone/>
            </a:pPr>
            <a:endParaRPr/>
          </a:p>
        </p:txBody>
      </p:sp>
      <p:pic>
        <p:nvPicPr>
          <p:cNvPr id="366" name="Google Shape;366;p29" title="Lisa on Parent Involvement.mp4">
            <a:hlinkClick r:id="rId3"/>
          </p:cNvPr>
          <p:cNvPicPr preferRelativeResize="0"/>
          <p:nvPr/>
        </p:nvPicPr>
        <p:blipFill rotWithShape="1">
          <a:blip r:embed="rId4">
            <a:alphaModFix/>
          </a:blip>
          <a:srcRect/>
          <a:stretch/>
        </p:blipFill>
        <p:spPr>
          <a:xfrm>
            <a:off x="4082775" y="2376784"/>
            <a:ext cx="4491911" cy="36772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30"/>
          <p:cNvSpPr txBox="1">
            <a:spLocks noGrp="1"/>
          </p:cNvSpPr>
          <p:nvPr>
            <p:ph type="title"/>
          </p:nvPr>
        </p:nvSpPr>
        <p:spPr>
          <a:xfrm>
            <a:off x="1103498" y="759582"/>
            <a:ext cx="11360800" cy="10680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Clr>
                <a:schemeClr val="lt1"/>
              </a:buClr>
              <a:buSzPts val="4200"/>
              <a:buFont typeface="Century Gothic"/>
              <a:buNone/>
            </a:pPr>
            <a:r>
              <a:rPr lang="en">
                <a:solidFill>
                  <a:schemeClr val="lt1"/>
                </a:solidFill>
              </a:rPr>
              <a:t>SHARE STORIES</a:t>
            </a:r>
            <a:endParaRPr>
              <a:solidFill>
                <a:schemeClr val="lt1"/>
              </a:solidFill>
            </a:endParaRPr>
          </a:p>
          <a:p>
            <a:pPr marL="0" lvl="0" indent="0" algn="l" rtl="0">
              <a:spcBef>
                <a:spcPts val="2133"/>
              </a:spcBef>
              <a:spcAft>
                <a:spcPts val="0"/>
              </a:spcAft>
              <a:buClr>
                <a:schemeClr val="lt2"/>
              </a:buClr>
              <a:buSzPts val="4200"/>
              <a:buFont typeface="Century Gothic"/>
              <a:buNone/>
            </a:pPr>
            <a:endParaRPr/>
          </a:p>
        </p:txBody>
      </p:sp>
      <p:sp>
        <p:nvSpPr>
          <p:cNvPr id="372" name="Google Shape;372;p30"/>
          <p:cNvSpPr txBox="1">
            <a:spLocks noGrp="1"/>
          </p:cNvSpPr>
          <p:nvPr>
            <p:ph type="body" idx="1"/>
          </p:nvPr>
        </p:nvSpPr>
        <p:spPr>
          <a:xfrm>
            <a:off x="908300" y="2265027"/>
            <a:ext cx="9973600" cy="4203139"/>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2133"/>
              </a:spcAft>
              <a:buSzPts val="1400"/>
              <a:buNone/>
            </a:pPr>
            <a:endParaRPr/>
          </a:p>
        </p:txBody>
      </p:sp>
      <p:pic>
        <p:nvPicPr>
          <p:cNvPr id="373" name="Google Shape;373;p30" title="Kelly on How do you know.mp4">
            <a:hlinkClick r:id="rId3"/>
          </p:cNvPr>
          <p:cNvPicPr preferRelativeResize="0"/>
          <p:nvPr/>
        </p:nvPicPr>
        <p:blipFill rotWithShape="1">
          <a:blip r:embed="rId4">
            <a:alphaModFix/>
          </a:blip>
          <a:srcRect/>
          <a:stretch/>
        </p:blipFill>
        <p:spPr>
          <a:xfrm>
            <a:off x="3446236" y="2617364"/>
            <a:ext cx="5095179" cy="360936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31"/>
          <p:cNvSpPr txBox="1">
            <a:spLocks noGrp="1"/>
          </p:cNvSpPr>
          <p:nvPr>
            <p:ph type="title"/>
          </p:nvPr>
        </p:nvSpPr>
        <p:spPr>
          <a:xfrm>
            <a:off x="1073274" y="759775"/>
            <a:ext cx="10502100" cy="10680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Clr>
                <a:schemeClr val="lt2"/>
              </a:buClr>
              <a:buSzPts val="4200"/>
              <a:buFont typeface="Century Gothic"/>
              <a:buNone/>
            </a:pPr>
            <a:r>
              <a:rPr lang="en" sz="3200"/>
              <a:t>MAKING CONNECTIONS: EDUCATION POLICY LANDSCAPE </a:t>
            </a:r>
            <a:endParaRPr sz="3200"/>
          </a:p>
        </p:txBody>
      </p:sp>
      <p:sp>
        <p:nvSpPr>
          <p:cNvPr id="379" name="Google Shape;379;p31"/>
          <p:cNvSpPr txBox="1">
            <a:spLocks noGrp="1"/>
          </p:cNvSpPr>
          <p:nvPr>
            <p:ph type="body" idx="1"/>
          </p:nvPr>
        </p:nvSpPr>
        <p:spPr>
          <a:xfrm>
            <a:off x="1073264" y="2303732"/>
            <a:ext cx="10045471" cy="4453600"/>
          </a:xfrm>
          <a:prstGeom prst="rect">
            <a:avLst/>
          </a:prstGeom>
          <a:noFill/>
          <a:ln>
            <a:noFill/>
          </a:ln>
        </p:spPr>
        <p:txBody>
          <a:bodyPr spcFirstLastPara="1" wrap="square" lIns="121900" tIns="121900" rIns="121900" bIns="121900" anchor="t" anchorCtr="0">
            <a:noAutofit/>
          </a:bodyPr>
          <a:lstStyle/>
          <a:p>
            <a:pPr marL="457200" lvl="0" indent="-457200" algn="l" rtl="0">
              <a:lnSpc>
                <a:spcPct val="115000"/>
              </a:lnSpc>
              <a:spcBef>
                <a:spcPts val="1333"/>
              </a:spcBef>
              <a:spcAft>
                <a:spcPts val="0"/>
              </a:spcAft>
              <a:buClr>
                <a:schemeClr val="dk1"/>
              </a:buClr>
              <a:buSzPts val="3600"/>
              <a:buChar char="●"/>
            </a:pPr>
            <a:r>
              <a:rPr lang="en" sz="3600" b="1">
                <a:solidFill>
                  <a:schemeClr val="dk1"/>
                </a:solidFill>
              </a:rPr>
              <a:t>Education Policy/Practices</a:t>
            </a:r>
            <a:endParaRPr sz="3600" b="1">
              <a:solidFill>
                <a:schemeClr val="dk1"/>
              </a:solidFill>
            </a:endParaRPr>
          </a:p>
          <a:p>
            <a:pPr marL="457200" lvl="0" indent="-457200" algn="l" rtl="0">
              <a:lnSpc>
                <a:spcPct val="115000"/>
              </a:lnSpc>
              <a:spcBef>
                <a:spcPts val="0"/>
              </a:spcBef>
              <a:spcAft>
                <a:spcPts val="0"/>
              </a:spcAft>
              <a:buClr>
                <a:schemeClr val="dk1"/>
              </a:buClr>
              <a:buSzPts val="3600"/>
              <a:buChar char="●"/>
            </a:pPr>
            <a:r>
              <a:rPr lang="en" sz="3600" b="1">
                <a:solidFill>
                  <a:schemeClr val="dk1"/>
                </a:solidFill>
              </a:rPr>
              <a:t>Brain-Based Learning Theory</a:t>
            </a:r>
            <a:endParaRPr sz="3600" b="1">
              <a:solidFill>
                <a:schemeClr val="dk1"/>
              </a:solidFill>
            </a:endParaRPr>
          </a:p>
          <a:p>
            <a:pPr marL="457200" lvl="0" indent="-457200" algn="l" rtl="0">
              <a:lnSpc>
                <a:spcPct val="115000"/>
              </a:lnSpc>
              <a:spcBef>
                <a:spcPts val="0"/>
              </a:spcBef>
              <a:spcAft>
                <a:spcPts val="0"/>
              </a:spcAft>
              <a:buClr>
                <a:schemeClr val="dk1"/>
              </a:buClr>
              <a:buSzPts val="3600"/>
              <a:buChar char="●"/>
            </a:pPr>
            <a:r>
              <a:rPr lang="en" sz="3600" b="1">
                <a:solidFill>
                  <a:schemeClr val="dk1"/>
                </a:solidFill>
              </a:rPr>
              <a:t>Equity &amp; Inclusion</a:t>
            </a:r>
            <a:endParaRPr sz="3600" b="1">
              <a:solidFill>
                <a:schemeClr val="dk1"/>
              </a:solidFill>
            </a:endParaRPr>
          </a:p>
          <a:p>
            <a:pPr marL="457200" lvl="0" indent="-457200" algn="l" rtl="0">
              <a:lnSpc>
                <a:spcPct val="115000"/>
              </a:lnSpc>
              <a:spcBef>
                <a:spcPts val="0"/>
              </a:spcBef>
              <a:spcAft>
                <a:spcPts val="0"/>
              </a:spcAft>
              <a:buClr>
                <a:schemeClr val="dk1"/>
              </a:buClr>
              <a:buSzPts val="3600"/>
              <a:buChar char="●"/>
            </a:pPr>
            <a:r>
              <a:rPr lang="en" sz="3600" b="1">
                <a:solidFill>
                  <a:schemeClr val="dk1"/>
                </a:solidFill>
              </a:rPr>
              <a:t>Our School Story</a:t>
            </a:r>
            <a:endParaRPr sz="3600" b="1">
              <a:solidFill>
                <a:schemeClr val="dk1"/>
              </a:solidFill>
            </a:endParaRPr>
          </a:p>
          <a:p>
            <a:pPr marL="0" lvl="0" indent="0" algn="l" rtl="0">
              <a:lnSpc>
                <a:spcPct val="115000"/>
              </a:lnSpc>
              <a:spcBef>
                <a:spcPts val="2133"/>
              </a:spcBef>
              <a:spcAft>
                <a:spcPts val="0"/>
              </a:spcAft>
              <a:buSzPts val="1800"/>
              <a:buNone/>
            </a:pPr>
            <a:endParaRPr sz="1467" b="1">
              <a:solidFill>
                <a:schemeClr val="dk1"/>
              </a:solidFill>
            </a:endParaRPr>
          </a:p>
          <a:p>
            <a:pPr marL="0" lvl="0" indent="0" algn="l" rtl="0">
              <a:spcBef>
                <a:spcPts val="2133"/>
              </a:spcBef>
              <a:spcAft>
                <a:spcPts val="2133"/>
              </a:spcAft>
              <a:buSzPts val="1800"/>
              <a:buNone/>
            </a:pPr>
            <a:endParaRPr sz="1467" b="1">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32"/>
          <p:cNvSpPr txBox="1">
            <a:spLocks noGrp="1"/>
          </p:cNvSpPr>
          <p:nvPr>
            <p:ph type="title"/>
          </p:nvPr>
        </p:nvSpPr>
        <p:spPr>
          <a:xfrm>
            <a:off x="1073264" y="997381"/>
            <a:ext cx="11360700" cy="10680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Clr>
                <a:schemeClr val="lt2"/>
              </a:buClr>
              <a:buSzPts val="4200"/>
              <a:buFont typeface="Century Gothic"/>
              <a:buNone/>
            </a:pPr>
            <a:r>
              <a:rPr lang="en" sz="3200"/>
              <a:t>MAKING CONNECTIONS: OUR SCHOOL STORY</a:t>
            </a:r>
            <a:r>
              <a:rPr lang="en"/>
              <a:t> </a:t>
            </a:r>
            <a:endParaRPr/>
          </a:p>
        </p:txBody>
      </p:sp>
      <p:sp>
        <p:nvSpPr>
          <p:cNvPr id="385" name="Google Shape;385;p32"/>
          <p:cNvSpPr txBox="1">
            <a:spLocks noGrp="1"/>
          </p:cNvSpPr>
          <p:nvPr>
            <p:ph type="body" idx="1"/>
          </p:nvPr>
        </p:nvSpPr>
        <p:spPr>
          <a:xfrm>
            <a:off x="1073264" y="2303732"/>
            <a:ext cx="10045500" cy="4453500"/>
          </a:xfrm>
          <a:prstGeom prst="rect">
            <a:avLst/>
          </a:prstGeom>
          <a:noFill/>
          <a:ln>
            <a:noFill/>
          </a:ln>
        </p:spPr>
        <p:txBody>
          <a:bodyPr spcFirstLastPara="1" wrap="square" lIns="121900" tIns="121900" rIns="121900" bIns="121900" anchor="t" anchorCtr="0">
            <a:noAutofit/>
          </a:bodyPr>
          <a:lstStyle/>
          <a:p>
            <a:pPr marL="457200" lvl="0" indent="-381000" algn="l" rtl="0">
              <a:spcBef>
                <a:spcPts val="1333"/>
              </a:spcBef>
              <a:spcAft>
                <a:spcPts val="0"/>
              </a:spcAft>
              <a:buClr>
                <a:schemeClr val="dk1"/>
              </a:buClr>
              <a:buSzPts val="2400"/>
              <a:buAutoNum type="arabicPeriod"/>
            </a:pPr>
            <a:r>
              <a:rPr lang="en" sz="2400">
                <a:solidFill>
                  <a:schemeClr val="dk1"/>
                </a:solidFill>
              </a:rPr>
              <a:t>How would you describe what you are about as a school? (Mission, Vision, Values) </a:t>
            </a:r>
            <a:endParaRPr sz="2400">
              <a:solidFill>
                <a:schemeClr val="dk1"/>
              </a:solidFill>
            </a:endParaRPr>
          </a:p>
          <a:p>
            <a:pPr marL="457200" lvl="0" indent="-381000" algn="l" rtl="0">
              <a:spcBef>
                <a:spcPts val="0"/>
              </a:spcBef>
              <a:spcAft>
                <a:spcPts val="0"/>
              </a:spcAft>
              <a:buClr>
                <a:schemeClr val="dk1"/>
              </a:buClr>
              <a:buSzPts val="2400"/>
              <a:buAutoNum type="arabicPeriod"/>
            </a:pPr>
            <a:r>
              <a:rPr lang="en" sz="2400">
                <a:solidFill>
                  <a:schemeClr val="dk1"/>
                </a:solidFill>
              </a:rPr>
              <a:t>How would your parent community describe what you are about as a school? </a:t>
            </a:r>
            <a:endParaRPr sz="2400">
              <a:solidFill>
                <a:schemeClr val="dk1"/>
              </a:solidFill>
            </a:endParaRPr>
          </a:p>
          <a:p>
            <a:pPr marL="457200" lvl="0" indent="-381000" algn="l" rtl="0">
              <a:spcBef>
                <a:spcPts val="0"/>
              </a:spcBef>
              <a:spcAft>
                <a:spcPts val="0"/>
              </a:spcAft>
              <a:buClr>
                <a:schemeClr val="dk1"/>
              </a:buClr>
              <a:buSzPts val="2400"/>
              <a:buAutoNum type="arabicPeriod"/>
            </a:pPr>
            <a:r>
              <a:rPr lang="en" sz="2400">
                <a:solidFill>
                  <a:schemeClr val="dk1"/>
                </a:solidFill>
              </a:rPr>
              <a:t>How does restorative practices resonate with your existing practice/beliefs as a school? </a:t>
            </a:r>
            <a:endParaRPr sz="2400">
              <a:solidFill>
                <a:schemeClr val="dk1"/>
              </a:solidFill>
            </a:endParaRPr>
          </a:p>
          <a:p>
            <a:pPr marL="457200" lvl="0" indent="-381000" algn="l" rtl="0">
              <a:spcBef>
                <a:spcPts val="0"/>
              </a:spcBef>
              <a:spcAft>
                <a:spcPts val="0"/>
              </a:spcAft>
              <a:buClr>
                <a:schemeClr val="dk1"/>
              </a:buClr>
              <a:buSzPts val="2400"/>
              <a:buAutoNum type="arabicPeriod"/>
            </a:pPr>
            <a:r>
              <a:rPr lang="en" sz="2400">
                <a:solidFill>
                  <a:schemeClr val="dk1"/>
                </a:solidFill>
              </a:rPr>
              <a:t>What do you see being the benefits of this RP initiative for your school? </a:t>
            </a:r>
            <a:endParaRPr sz="2400">
              <a:solidFill>
                <a:schemeClr val="dk1"/>
              </a:solidFill>
            </a:endParaRPr>
          </a:p>
          <a:p>
            <a:pPr marL="0" lvl="0" indent="0" algn="l" rtl="0">
              <a:spcBef>
                <a:spcPts val="1333"/>
              </a:spcBef>
              <a:spcAft>
                <a:spcPts val="0"/>
              </a:spcAft>
              <a:buSzPts val="1800"/>
              <a:buNone/>
            </a:pPr>
            <a:endParaRPr sz="1467" b="1">
              <a:solidFill>
                <a:schemeClr val="dk1"/>
              </a:solidFill>
            </a:endParaRPr>
          </a:p>
          <a:p>
            <a:pPr marL="0" lvl="0" indent="0" algn="l" rtl="0">
              <a:spcBef>
                <a:spcPts val="1333"/>
              </a:spcBef>
              <a:spcAft>
                <a:spcPts val="2133"/>
              </a:spcAft>
              <a:buSzPts val="1800"/>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33"/>
          <p:cNvSpPr txBox="1">
            <a:spLocks noGrp="1"/>
          </p:cNvSpPr>
          <p:nvPr>
            <p:ph type="title"/>
          </p:nvPr>
        </p:nvSpPr>
        <p:spPr>
          <a:xfrm>
            <a:off x="415600" y="390467"/>
            <a:ext cx="11360800" cy="10680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Clr>
                <a:schemeClr val="lt2"/>
              </a:buClr>
              <a:buSzPts val="4200"/>
              <a:buFont typeface="Century Gothic"/>
              <a:buNone/>
            </a:pPr>
            <a:endParaRPr sz="1800"/>
          </a:p>
          <a:p>
            <a:pPr marL="0" lvl="0" indent="0" algn="l" rtl="0">
              <a:spcBef>
                <a:spcPts val="0"/>
              </a:spcBef>
              <a:spcAft>
                <a:spcPts val="0"/>
              </a:spcAft>
              <a:buClr>
                <a:schemeClr val="lt2"/>
              </a:buClr>
              <a:buSzPts val="4200"/>
              <a:buFont typeface="Century Gothic"/>
              <a:buNone/>
            </a:pPr>
            <a:r>
              <a:rPr lang="en"/>
              <a:t>USING DATA</a:t>
            </a:r>
            <a:endParaRPr sz="2400">
              <a:solidFill>
                <a:schemeClr val="dk2"/>
              </a:solidFill>
            </a:endParaRPr>
          </a:p>
          <a:p>
            <a:pPr marL="0" lvl="0" indent="0" algn="l" rtl="0">
              <a:spcBef>
                <a:spcPts val="0"/>
              </a:spcBef>
              <a:spcAft>
                <a:spcPts val="0"/>
              </a:spcAft>
              <a:buClr>
                <a:schemeClr val="lt2"/>
              </a:buClr>
              <a:buSzPts val="4200"/>
              <a:buFont typeface="Century Gothic"/>
              <a:buNone/>
            </a:pPr>
            <a:endParaRPr/>
          </a:p>
        </p:txBody>
      </p:sp>
      <p:sp>
        <p:nvSpPr>
          <p:cNvPr id="391" name="Google Shape;391;p33"/>
          <p:cNvSpPr txBox="1">
            <a:spLocks noGrp="1"/>
          </p:cNvSpPr>
          <p:nvPr>
            <p:ph type="body" idx="1"/>
          </p:nvPr>
        </p:nvSpPr>
        <p:spPr>
          <a:xfrm>
            <a:off x="518875" y="2582325"/>
            <a:ext cx="6787800" cy="31941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SzPts val="1800"/>
              <a:buNone/>
            </a:pPr>
            <a:r>
              <a:rPr lang="en" sz="3000"/>
              <a:t>Types of data that may be collected- suspension rates, office referrals, surveys, Student Climate Surveys, staff reflection tools, interviews, anecdotal records, sharing stories and  best practices.</a:t>
            </a:r>
            <a:endParaRPr sz="3000"/>
          </a:p>
          <a:p>
            <a:pPr marL="0" lvl="0" indent="0" algn="l" rtl="0">
              <a:spcBef>
                <a:spcPts val="0"/>
              </a:spcBef>
              <a:spcAft>
                <a:spcPts val="0"/>
              </a:spcAft>
              <a:buClr>
                <a:schemeClr val="dk1"/>
              </a:buClr>
              <a:buSzPts val="1100"/>
              <a:buNone/>
            </a:pPr>
            <a:endParaRPr sz="1867"/>
          </a:p>
          <a:p>
            <a:pPr marL="321725" lvl="0" indent="0" algn="l" rtl="0">
              <a:spcBef>
                <a:spcPts val="1733"/>
              </a:spcBef>
              <a:spcAft>
                <a:spcPts val="0"/>
              </a:spcAft>
              <a:buClr>
                <a:schemeClr val="dk1"/>
              </a:buClr>
              <a:buSzPts val="1100"/>
              <a:buNone/>
            </a:pPr>
            <a:endParaRPr sz="1467">
              <a:solidFill>
                <a:srgbClr val="2A272B"/>
              </a:solidFill>
              <a:latin typeface="Georgia"/>
              <a:ea typeface="Georgia"/>
              <a:cs typeface="Georgia"/>
              <a:sym typeface="Georgia"/>
            </a:endParaRPr>
          </a:p>
          <a:p>
            <a:pPr marL="0" lvl="0" indent="0" algn="l" rtl="0">
              <a:spcBef>
                <a:spcPts val="0"/>
              </a:spcBef>
              <a:spcAft>
                <a:spcPts val="0"/>
              </a:spcAft>
              <a:buClr>
                <a:schemeClr val="dk1"/>
              </a:buClr>
              <a:buSzPts val="1100"/>
              <a:buNone/>
            </a:pPr>
            <a:endParaRPr sz="1467">
              <a:solidFill>
                <a:srgbClr val="2A272B"/>
              </a:solidFill>
              <a:latin typeface="Georgia"/>
              <a:ea typeface="Georgia"/>
              <a:cs typeface="Georgia"/>
              <a:sym typeface="Georgia"/>
            </a:endParaRPr>
          </a:p>
          <a:p>
            <a:pPr marL="0" lvl="0" indent="0" algn="l" rtl="0">
              <a:spcBef>
                <a:spcPts val="2133"/>
              </a:spcBef>
              <a:spcAft>
                <a:spcPts val="2133"/>
              </a:spcAft>
              <a:buSzPts val="1800"/>
              <a:buNone/>
            </a:pPr>
            <a:endParaRPr sz="1333"/>
          </a:p>
        </p:txBody>
      </p:sp>
      <p:pic>
        <p:nvPicPr>
          <p:cNvPr id="392" name="Google Shape;392;p33"/>
          <p:cNvPicPr preferRelativeResize="0"/>
          <p:nvPr/>
        </p:nvPicPr>
        <p:blipFill rotWithShape="1">
          <a:blip r:embed="rId3">
            <a:alphaModFix/>
          </a:blip>
          <a:srcRect/>
          <a:stretch/>
        </p:blipFill>
        <p:spPr>
          <a:xfrm>
            <a:off x="8449725" y="3000375"/>
            <a:ext cx="3556000" cy="299147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34"/>
          <p:cNvSpPr txBox="1">
            <a:spLocks noGrp="1"/>
          </p:cNvSpPr>
          <p:nvPr>
            <p:ph type="title"/>
          </p:nvPr>
        </p:nvSpPr>
        <p:spPr>
          <a:xfrm>
            <a:off x="965424" y="942336"/>
            <a:ext cx="11360800" cy="106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lt2"/>
              </a:buClr>
              <a:buSzPts val="4200"/>
              <a:buFont typeface="Century Gothic"/>
              <a:buNone/>
            </a:pPr>
            <a:r>
              <a:rPr lang="en" sz="3200"/>
              <a:t>USING DATA – KAWARTHA PINE RIDGE BOARD</a:t>
            </a:r>
            <a:endParaRPr/>
          </a:p>
        </p:txBody>
      </p:sp>
      <p:sp>
        <p:nvSpPr>
          <p:cNvPr id="398" name="Google Shape;398;p34"/>
          <p:cNvSpPr txBox="1">
            <a:spLocks noGrp="1"/>
          </p:cNvSpPr>
          <p:nvPr>
            <p:ph type="body" idx="1"/>
          </p:nvPr>
        </p:nvSpPr>
        <p:spPr>
          <a:xfrm>
            <a:off x="415600" y="1638233"/>
            <a:ext cx="11360800" cy="44536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SzPts val="1800"/>
              <a:buNone/>
            </a:pPr>
            <a:endParaRPr sz="3200">
              <a:solidFill>
                <a:schemeClr val="dk1"/>
              </a:solidFill>
            </a:endParaRPr>
          </a:p>
          <a:p>
            <a:pPr marL="0" lvl="0" indent="0" algn="l" rtl="0">
              <a:spcBef>
                <a:spcPts val="2133"/>
              </a:spcBef>
              <a:spcAft>
                <a:spcPts val="0"/>
              </a:spcAft>
              <a:buSzPts val="1800"/>
              <a:buNone/>
            </a:pPr>
            <a:r>
              <a:rPr lang="en" sz="3200">
                <a:solidFill>
                  <a:schemeClr val="dk1"/>
                </a:solidFill>
              </a:rPr>
              <a:t>Tell Them from Me - Student Climate Survey </a:t>
            </a:r>
            <a:r>
              <a:rPr lang="en" sz="2400">
                <a:solidFill>
                  <a:schemeClr val="dk1"/>
                </a:solidFill>
              </a:rPr>
              <a:t>(Yearly/Mandated)</a:t>
            </a:r>
            <a:endParaRPr sz="2400">
              <a:solidFill>
                <a:schemeClr val="dk1"/>
              </a:solidFill>
            </a:endParaRPr>
          </a:p>
          <a:p>
            <a:pPr marL="0" lvl="0" indent="0" algn="l" rtl="0">
              <a:spcBef>
                <a:spcPts val="2133"/>
              </a:spcBef>
              <a:spcAft>
                <a:spcPts val="0"/>
              </a:spcAft>
              <a:buSzPts val="1800"/>
              <a:buNone/>
            </a:pPr>
            <a:r>
              <a:rPr lang="en" sz="3200">
                <a:solidFill>
                  <a:schemeClr val="dk1"/>
                </a:solidFill>
              </a:rPr>
              <a:t>Staff Surveys/Feedback</a:t>
            </a:r>
            <a:endParaRPr sz="3200">
              <a:solidFill>
                <a:schemeClr val="dk1"/>
              </a:solidFill>
            </a:endParaRPr>
          </a:p>
          <a:p>
            <a:pPr marL="0" lvl="0" indent="0" algn="l" rtl="0">
              <a:spcBef>
                <a:spcPts val="2133"/>
              </a:spcBef>
              <a:spcAft>
                <a:spcPts val="2133"/>
              </a:spcAft>
              <a:buSzPts val="1800"/>
              <a:buNone/>
            </a:pPr>
            <a:r>
              <a:rPr lang="en" sz="3200">
                <a:solidFill>
                  <a:schemeClr val="dk1"/>
                </a:solidFill>
              </a:rPr>
              <a:t>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35"/>
          <p:cNvSpPr txBox="1">
            <a:spLocks noGrp="1"/>
          </p:cNvSpPr>
          <p:nvPr>
            <p:ph type="sldNum" idx="12"/>
          </p:nvPr>
        </p:nvSpPr>
        <p:spPr>
          <a:xfrm>
            <a:off x="10420215" y="96842"/>
            <a:ext cx="838200" cy="767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16</a:t>
            </a:fld>
            <a:endParaRPr/>
          </a:p>
        </p:txBody>
      </p:sp>
      <p:pic>
        <p:nvPicPr>
          <p:cNvPr id="404" name="Google Shape;404;p35"/>
          <p:cNvPicPr preferRelativeResize="0"/>
          <p:nvPr/>
        </p:nvPicPr>
        <p:blipFill rotWithShape="1">
          <a:blip r:embed="rId3">
            <a:alphaModFix/>
          </a:blip>
          <a:srcRect l="-5850" t="-1740" r="5850" b="1740"/>
          <a:stretch/>
        </p:blipFill>
        <p:spPr>
          <a:xfrm>
            <a:off x="378525" y="214975"/>
            <a:ext cx="11336346" cy="64280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36"/>
          <p:cNvSpPr txBox="1">
            <a:spLocks noGrp="1"/>
          </p:cNvSpPr>
          <p:nvPr>
            <p:ph type="title"/>
          </p:nvPr>
        </p:nvSpPr>
        <p:spPr>
          <a:xfrm>
            <a:off x="960884" y="826316"/>
            <a:ext cx="11360800" cy="10680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Clr>
                <a:schemeClr val="lt2"/>
              </a:buClr>
              <a:buSzPts val="4200"/>
              <a:buFont typeface="Century Gothic"/>
              <a:buNone/>
            </a:pPr>
            <a:r>
              <a:rPr lang="en" sz="3200"/>
              <a:t>USING DATA - PEEL DISTRICT SCHOOL BOARD</a:t>
            </a:r>
            <a:endParaRPr sz="3200"/>
          </a:p>
        </p:txBody>
      </p:sp>
      <p:sp>
        <p:nvSpPr>
          <p:cNvPr id="410" name="Google Shape;410;p36"/>
          <p:cNvSpPr txBox="1">
            <a:spLocks noGrp="1"/>
          </p:cNvSpPr>
          <p:nvPr>
            <p:ph type="body" idx="1"/>
          </p:nvPr>
        </p:nvSpPr>
        <p:spPr>
          <a:xfrm>
            <a:off x="1048623" y="2762552"/>
            <a:ext cx="9135612" cy="3269132"/>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2133"/>
              </a:spcAft>
              <a:buSzPts val="1800"/>
              <a:buNone/>
            </a:pP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37"/>
          <p:cNvSpPr txBox="1">
            <a:spLocks noGrp="1"/>
          </p:cNvSpPr>
          <p:nvPr>
            <p:ph type="title"/>
          </p:nvPr>
        </p:nvSpPr>
        <p:spPr>
          <a:xfrm>
            <a:off x="994440" y="766168"/>
            <a:ext cx="9732600" cy="10680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Clr>
                <a:schemeClr val="lt2"/>
              </a:buClr>
              <a:buSzPts val="4200"/>
              <a:buFont typeface="Century Gothic"/>
              <a:buNone/>
            </a:pPr>
            <a:r>
              <a:rPr lang="en"/>
              <a:t>FIVE LEARNINGS FROM OUR PRACTICE</a:t>
            </a:r>
            <a:endParaRPr/>
          </a:p>
        </p:txBody>
      </p:sp>
      <p:sp>
        <p:nvSpPr>
          <p:cNvPr id="416" name="Google Shape;416;p37"/>
          <p:cNvSpPr txBox="1">
            <a:spLocks noGrp="1"/>
          </p:cNvSpPr>
          <p:nvPr>
            <p:ph type="body" idx="1"/>
          </p:nvPr>
        </p:nvSpPr>
        <p:spPr>
          <a:xfrm>
            <a:off x="1501628" y="2525085"/>
            <a:ext cx="9043200" cy="3566700"/>
          </a:xfrm>
          <a:prstGeom prst="rect">
            <a:avLst/>
          </a:prstGeom>
          <a:noFill/>
          <a:ln>
            <a:noFill/>
          </a:ln>
        </p:spPr>
        <p:txBody>
          <a:bodyPr spcFirstLastPara="1" wrap="square" lIns="121900" tIns="121900" rIns="121900" bIns="121900" anchor="t" anchorCtr="0">
            <a:noAutofit/>
          </a:bodyPr>
          <a:lstStyle/>
          <a:p>
            <a:pPr marL="495296" lvl="0" indent="-380999" algn="l" rtl="0">
              <a:lnSpc>
                <a:spcPct val="150000"/>
              </a:lnSpc>
              <a:spcBef>
                <a:spcPts val="0"/>
              </a:spcBef>
              <a:spcAft>
                <a:spcPts val="0"/>
              </a:spcAft>
              <a:buSzPts val="2400"/>
              <a:buFont typeface="Century Gothic"/>
              <a:buAutoNum type="arabicPeriod"/>
            </a:pPr>
            <a:r>
              <a:rPr lang="en" sz="2400"/>
              <a:t>Start with an End in Mind.</a:t>
            </a:r>
            <a:endParaRPr sz="2400"/>
          </a:p>
          <a:p>
            <a:pPr marL="495296" lvl="0" indent="-380999" algn="l" rtl="0">
              <a:lnSpc>
                <a:spcPct val="150000"/>
              </a:lnSpc>
              <a:spcBef>
                <a:spcPts val="0"/>
              </a:spcBef>
              <a:spcAft>
                <a:spcPts val="0"/>
              </a:spcAft>
              <a:buSzPts val="2400"/>
              <a:buFont typeface="Century Gothic"/>
              <a:buAutoNum type="arabicPeriod"/>
            </a:pPr>
            <a:r>
              <a:rPr lang="en" sz="2400"/>
              <a:t>Nurture Local Champions.</a:t>
            </a:r>
            <a:endParaRPr sz="2400"/>
          </a:p>
          <a:p>
            <a:pPr marL="495296" lvl="0" indent="-380999" algn="l" rtl="0">
              <a:lnSpc>
                <a:spcPct val="150000"/>
              </a:lnSpc>
              <a:spcBef>
                <a:spcPts val="0"/>
              </a:spcBef>
              <a:spcAft>
                <a:spcPts val="0"/>
              </a:spcAft>
              <a:buSzPts val="2400"/>
              <a:buFont typeface="Century Gothic"/>
              <a:buAutoNum type="arabicPeriod"/>
            </a:pPr>
            <a:r>
              <a:rPr lang="en" sz="2400"/>
              <a:t>Share Stories</a:t>
            </a:r>
            <a:endParaRPr sz="2400"/>
          </a:p>
          <a:p>
            <a:pPr marL="495296" lvl="0" indent="-380999" algn="l" rtl="0">
              <a:lnSpc>
                <a:spcPct val="150000"/>
              </a:lnSpc>
              <a:spcBef>
                <a:spcPts val="0"/>
              </a:spcBef>
              <a:spcAft>
                <a:spcPts val="0"/>
              </a:spcAft>
              <a:buSzPts val="2400"/>
              <a:buFont typeface="Century Gothic"/>
              <a:buAutoNum type="arabicPeriod"/>
            </a:pPr>
            <a:r>
              <a:rPr lang="en" sz="2400"/>
              <a:t>Make Connections.</a:t>
            </a:r>
            <a:endParaRPr sz="2400"/>
          </a:p>
          <a:p>
            <a:pPr marL="495296" lvl="0" indent="-380999" algn="l" rtl="0">
              <a:lnSpc>
                <a:spcPct val="150000"/>
              </a:lnSpc>
              <a:spcBef>
                <a:spcPts val="0"/>
              </a:spcBef>
              <a:spcAft>
                <a:spcPts val="0"/>
              </a:spcAft>
              <a:buSzPts val="2400"/>
              <a:buFont typeface="Century Gothic"/>
              <a:buAutoNum type="arabicPeriod"/>
            </a:pPr>
            <a:r>
              <a:rPr lang="en" sz="2400"/>
              <a:t>Use Data to Inform Conversations and Decision-making.</a:t>
            </a:r>
            <a:endParaRPr sz="2400"/>
          </a:p>
          <a:p>
            <a:pPr marL="0" lvl="0" indent="0" algn="l" rtl="0">
              <a:spcBef>
                <a:spcPts val="2133"/>
              </a:spcBef>
              <a:spcAft>
                <a:spcPts val="0"/>
              </a:spcAft>
              <a:buSzPts val="1800"/>
              <a:buNone/>
            </a:pPr>
            <a:endParaRPr/>
          </a:p>
          <a:p>
            <a:pPr marL="0" lvl="0" indent="0" algn="l" rtl="0">
              <a:spcBef>
                <a:spcPts val="2133"/>
              </a:spcBef>
              <a:spcAft>
                <a:spcPts val="2133"/>
              </a:spcAft>
              <a:buSzPts val="1800"/>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38"/>
          <p:cNvSpPr txBox="1">
            <a:spLocks noGrp="1"/>
          </p:cNvSpPr>
          <p:nvPr>
            <p:ph type="title"/>
          </p:nvPr>
        </p:nvSpPr>
        <p:spPr>
          <a:xfrm>
            <a:off x="1206075" y="763417"/>
            <a:ext cx="11360700" cy="10680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Clr>
                <a:schemeClr val="lt2"/>
              </a:buClr>
              <a:buSzPts val="4200"/>
              <a:buFont typeface="Century Gothic"/>
              <a:buNone/>
            </a:pPr>
            <a:r>
              <a:rPr lang="en"/>
              <a:t>CHECK OUT QUESTION</a:t>
            </a:r>
            <a:endParaRPr/>
          </a:p>
        </p:txBody>
      </p:sp>
      <p:sp>
        <p:nvSpPr>
          <p:cNvPr id="422" name="Google Shape;422;p38"/>
          <p:cNvSpPr txBox="1">
            <a:spLocks noGrp="1"/>
          </p:cNvSpPr>
          <p:nvPr>
            <p:ph type="body" idx="1"/>
          </p:nvPr>
        </p:nvSpPr>
        <p:spPr>
          <a:xfrm>
            <a:off x="998925" y="2849750"/>
            <a:ext cx="10251600" cy="1883100"/>
          </a:xfrm>
          <a:prstGeom prst="rect">
            <a:avLst/>
          </a:prstGeom>
          <a:noFill/>
          <a:ln>
            <a:noFill/>
          </a:ln>
        </p:spPr>
        <p:txBody>
          <a:bodyPr spcFirstLastPara="1" wrap="square" lIns="121900" tIns="121900" rIns="121900" bIns="121900" anchor="t" anchorCtr="0">
            <a:noAutofit/>
          </a:bodyPr>
          <a:lstStyle/>
          <a:p>
            <a:pPr marL="0" lvl="0" indent="0" algn="ctr" rtl="0">
              <a:spcBef>
                <a:spcPts val="2133"/>
              </a:spcBef>
              <a:spcAft>
                <a:spcPts val="0"/>
              </a:spcAft>
              <a:buClr>
                <a:schemeClr val="dk1"/>
              </a:buClr>
              <a:buFont typeface="Arial"/>
              <a:buNone/>
            </a:pPr>
            <a:r>
              <a:rPr lang="en" sz="3000" b="1">
                <a:solidFill>
                  <a:srgbClr val="000000"/>
                </a:solidFill>
              </a:rPr>
              <a:t>How we will know whether  we have made the shift to a restorative school culture and provided the infrastructure for sustainability?</a:t>
            </a:r>
            <a:endParaRPr sz="3000">
              <a:solidFill>
                <a:srgbClr val="000000"/>
              </a:solidFill>
              <a:latin typeface="Arial"/>
              <a:ea typeface="Arial"/>
              <a:cs typeface="Arial"/>
              <a:sym typeface="Arial"/>
            </a:endParaRPr>
          </a:p>
          <a:p>
            <a:pPr marL="0" lvl="0" indent="0" algn="l" rtl="0">
              <a:spcBef>
                <a:spcPts val="2133"/>
              </a:spcBef>
              <a:spcAft>
                <a:spcPts val="0"/>
              </a:spcAft>
              <a:buClr>
                <a:schemeClr val="dk1"/>
              </a:buClr>
              <a:buFont typeface="Arial"/>
              <a:buNone/>
            </a:pPr>
            <a:endParaRPr sz="2400">
              <a:solidFill>
                <a:schemeClr val="dk1"/>
              </a:solidFill>
            </a:endParaRPr>
          </a:p>
          <a:p>
            <a:pPr marL="0" lvl="0" indent="0" algn="ctr" rtl="0">
              <a:spcBef>
                <a:spcPts val="0"/>
              </a:spcBef>
              <a:spcAft>
                <a:spcPts val="2133"/>
              </a:spcAft>
              <a:buSzPts val="1800"/>
              <a:buNone/>
            </a:pPr>
            <a:endParaRPr sz="30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21"/>
          <p:cNvSpPr txBox="1">
            <a:spLocks noGrp="1"/>
          </p:cNvSpPr>
          <p:nvPr>
            <p:ph type="title"/>
          </p:nvPr>
        </p:nvSpPr>
        <p:spPr>
          <a:xfrm>
            <a:off x="1154953" y="973667"/>
            <a:ext cx="9088005" cy="1215859"/>
          </a:xfrm>
          <a:prstGeom prst="rect">
            <a:avLst/>
          </a:prstGeom>
          <a:noFill/>
          <a:ln>
            <a:noFill/>
          </a:ln>
        </p:spPr>
        <p:txBody>
          <a:bodyPr spcFirstLastPara="1" wrap="square" lIns="121900" tIns="121900" rIns="121900" bIns="121900" anchor="t" anchorCtr="0">
            <a:noAutofit/>
          </a:bodyPr>
          <a:lstStyle/>
          <a:p>
            <a:pPr marL="609585" lvl="0" indent="609585" algn="l" rtl="0">
              <a:spcBef>
                <a:spcPts val="0"/>
              </a:spcBef>
              <a:spcAft>
                <a:spcPts val="0"/>
              </a:spcAft>
              <a:buClr>
                <a:schemeClr val="lt2"/>
              </a:buClr>
              <a:buSzPts val="3200"/>
              <a:buFont typeface="Century Gothic"/>
              <a:buNone/>
            </a:pPr>
            <a:r>
              <a:rPr lang="en" sz="3200"/>
              <a:t>Peel Region					Kawartha Pine 												 Ridge Region </a:t>
            </a:r>
            <a:endParaRPr sz="3200"/>
          </a:p>
        </p:txBody>
      </p:sp>
      <p:sp>
        <p:nvSpPr>
          <p:cNvPr id="274" name="Google Shape;274;p21"/>
          <p:cNvSpPr txBox="1">
            <a:spLocks noGrp="1"/>
          </p:cNvSpPr>
          <p:nvPr>
            <p:ph type="body" idx="2"/>
          </p:nvPr>
        </p:nvSpPr>
        <p:spPr>
          <a:xfrm>
            <a:off x="1154954" y="2603500"/>
            <a:ext cx="4825158" cy="3416302"/>
          </a:xfrm>
          <a:prstGeom prst="rect">
            <a:avLst/>
          </a:prstGeom>
          <a:noFill/>
          <a:ln>
            <a:noFill/>
          </a:ln>
        </p:spPr>
        <p:txBody>
          <a:bodyPr spcFirstLastPara="1" wrap="square" lIns="91425" tIns="45700" rIns="91425" bIns="45700" anchor="t" anchorCtr="0">
            <a:noAutofit/>
          </a:bodyPr>
          <a:lstStyle/>
          <a:p>
            <a:pPr marL="342900" lvl="0" indent="-251459" algn="l" rtl="0">
              <a:spcBef>
                <a:spcPts val="0"/>
              </a:spcBef>
              <a:spcAft>
                <a:spcPts val="0"/>
              </a:spcAft>
              <a:buSzPts val="1440"/>
              <a:buNone/>
            </a:pPr>
            <a:endParaRPr/>
          </a:p>
        </p:txBody>
      </p:sp>
      <p:sp>
        <p:nvSpPr>
          <p:cNvPr id="275" name="Google Shape;275;p21"/>
          <p:cNvSpPr txBox="1">
            <a:spLocks noGrp="1"/>
          </p:cNvSpPr>
          <p:nvPr>
            <p:ph type="body" idx="4"/>
          </p:nvPr>
        </p:nvSpPr>
        <p:spPr>
          <a:xfrm>
            <a:off x="6208710" y="2603500"/>
            <a:ext cx="4825159" cy="341630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440"/>
              <a:buNone/>
            </a:pPr>
            <a:endParaRPr/>
          </a:p>
        </p:txBody>
      </p:sp>
      <p:pic>
        <p:nvPicPr>
          <p:cNvPr id="276" name="Google Shape;276;p21"/>
          <p:cNvPicPr preferRelativeResize="0"/>
          <p:nvPr/>
        </p:nvPicPr>
        <p:blipFill rotWithShape="1">
          <a:blip r:embed="rId3">
            <a:alphaModFix/>
          </a:blip>
          <a:srcRect/>
          <a:stretch/>
        </p:blipFill>
        <p:spPr>
          <a:xfrm>
            <a:off x="1543574" y="2523332"/>
            <a:ext cx="3699545" cy="2245586"/>
          </a:xfrm>
          <a:prstGeom prst="rect">
            <a:avLst/>
          </a:prstGeom>
          <a:noFill/>
          <a:ln>
            <a:noFill/>
          </a:ln>
        </p:spPr>
      </p:pic>
      <p:pic>
        <p:nvPicPr>
          <p:cNvPr id="277" name="Google Shape;277;p21"/>
          <p:cNvPicPr preferRelativeResize="0"/>
          <p:nvPr/>
        </p:nvPicPr>
        <p:blipFill rotWithShape="1">
          <a:blip r:embed="rId4">
            <a:alphaModFix/>
          </a:blip>
          <a:srcRect/>
          <a:stretch/>
        </p:blipFill>
        <p:spPr>
          <a:xfrm>
            <a:off x="6761527" y="2603499"/>
            <a:ext cx="3573710" cy="2293007"/>
          </a:xfrm>
          <a:prstGeom prst="rect">
            <a:avLst/>
          </a:prstGeom>
          <a:noFill/>
          <a:ln>
            <a:noFill/>
          </a:ln>
        </p:spPr>
      </p:pic>
      <p:sp>
        <p:nvSpPr>
          <p:cNvPr id="278" name="Google Shape;278;p21"/>
          <p:cNvSpPr txBox="1"/>
          <p:nvPr/>
        </p:nvSpPr>
        <p:spPr>
          <a:xfrm>
            <a:off x="1333850" y="4975905"/>
            <a:ext cx="9362113" cy="1293200"/>
          </a:xfrm>
          <a:prstGeom prst="rect">
            <a:avLst/>
          </a:prstGeom>
          <a:noFill/>
          <a:ln>
            <a:noFill/>
          </a:ln>
        </p:spPr>
        <p:txBody>
          <a:bodyPr spcFirstLastPara="1" wrap="square" lIns="121900" tIns="121900" rIns="121900" bIns="121900" anchor="t" anchorCtr="0">
            <a:noAutofit/>
          </a:bodyPr>
          <a:lstStyle/>
          <a:p>
            <a:pPr marL="0" marR="0" lvl="0" indent="0" algn="l" rtl="0">
              <a:spcBef>
                <a:spcPts val="0"/>
              </a:spcBef>
              <a:spcAft>
                <a:spcPts val="0"/>
              </a:spcAft>
              <a:buNone/>
            </a:pPr>
            <a:r>
              <a:rPr lang="en" sz="2000">
                <a:solidFill>
                  <a:schemeClr val="dk1"/>
                </a:solidFill>
                <a:latin typeface="Century Gothic"/>
                <a:ea typeface="Century Gothic"/>
                <a:cs typeface="Century Gothic"/>
                <a:sym typeface="Century Gothic"/>
              </a:rPr>
              <a:t>Population:  1.382 million						Population:  179 thousand</a:t>
            </a:r>
            <a:endParaRPr sz="20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 sz="2000">
                <a:solidFill>
                  <a:schemeClr val="dk1"/>
                </a:solidFill>
                <a:latin typeface="Century Gothic"/>
                <a:ea typeface="Century Gothic"/>
                <a:cs typeface="Century Gothic"/>
                <a:sym typeface="Century Gothic"/>
              </a:rPr>
              <a:t>Language:   49%								Languages: 4.6%</a:t>
            </a:r>
            <a:endParaRPr sz="20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 sz="2000">
                <a:solidFill>
                  <a:schemeClr val="dk1"/>
                </a:solidFill>
                <a:latin typeface="Century Gothic"/>
                <a:ea typeface="Century Gothic"/>
                <a:cs typeface="Century Gothic"/>
                <a:sym typeface="Century Gothic"/>
              </a:rPr>
              <a:t>Schools:   253									Schools: 88</a:t>
            </a:r>
            <a:endParaRPr sz="2000">
              <a:solidFill>
                <a:schemeClr val="dk1"/>
              </a:solidFill>
              <a:latin typeface="Century Gothic"/>
              <a:ea typeface="Century Gothic"/>
              <a:cs typeface="Century Gothic"/>
              <a:sym typeface="Century Gothic"/>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22"/>
          <p:cNvSpPr txBox="1">
            <a:spLocks noGrp="1"/>
          </p:cNvSpPr>
          <p:nvPr>
            <p:ph type="title"/>
          </p:nvPr>
        </p:nvSpPr>
        <p:spPr>
          <a:xfrm>
            <a:off x="1154953" y="973668"/>
            <a:ext cx="8761413" cy="706964"/>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Clr>
                <a:schemeClr val="lt2"/>
              </a:buClr>
              <a:buSzPts val="3600"/>
              <a:buFont typeface="Century Gothic"/>
              <a:buNone/>
            </a:pPr>
            <a:r>
              <a:rPr lang="en"/>
              <a:t>Training/Implementation Strategy</a:t>
            </a:r>
            <a:endParaRPr/>
          </a:p>
        </p:txBody>
      </p:sp>
      <p:sp>
        <p:nvSpPr>
          <p:cNvPr id="284" name="Google Shape;284;p22"/>
          <p:cNvSpPr txBox="1">
            <a:spLocks noGrp="1"/>
          </p:cNvSpPr>
          <p:nvPr>
            <p:ph type="body" idx="1"/>
          </p:nvPr>
        </p:nvSpPr>
        <p:spPr>
          <a:xfrm>
            <a:off x="1148415" y="2655321"/>
            <a:ext cx="4387244" cy="3416301"/>
          </a:xfrm>
          <a:prstGeom prst="rect">
            <a:avLst/>
          </a:prstGeom>
          <a:noFill/>
          <a:ln>
            <a:noFill/>
          </a:ln>
        </p:spPr>
        <p:txBody>
          <a:bodyPr spcFirstLastPara="1" wrap="square" lIns="121900" tIns="121900" rIns="121900" bIns="121900" anchor="t" anchorCtr="0">
            <a:noAutofit/>
          </a:bodyPr>
          <a:lstStyle/>
          <a:p>
            <a:pPr marL="0" lvl="0" indent="0" algn="ctr" rtl="0">
              <a:spcBef>
                <a:spcPts val="1000"/>
              </a:spcBef>
              <a:spcAft>
                <a:spcPts val="0"/>
              </a:spcAft>
              <a:buSzPts val="1706"/>
              <a:buNone/>
            </a:pPr>
            <a:r>
              <a:rPr lang="en" sz="2133" b="1"/>
              <a:t>Peel District School Board</a:t>
            </a:r>
            <a:endParaRPr sz="2133" b="1"/>
          </a:p>
          <a:p>
            <a:pPr marL="0" lvl="0" indent="0" algn="l" rtl="0">
              <a:spcBef>
                <a:spcPts val="2133"/>
              </a:spcBef>
              <a:spcAft>
                <a:spcPts val="2133"/>
              </a:spcAft>
              <a:buSzPts val="1440"/>
              <a:buNone/>
            </a:pPr>
            <a:endParaRPr/>
          </a:p>
        </p:txBody>
      </p:sp>
      <p:sp>
        <p:nvSpPr>
          <p:cNvPr id="285" name="Google Shape;285;p22"/>
          <p:cNvSpPr txBox="1">
            <a:spLocks noGrp="1"/>
          </p:cNvSpPr>
          <p:nvPr>
            <p:ph type="body" idx="2"/>
          </p:nvPr>
        </p:nvSpPr>
        <p:spPr>
          <a:xfrm>
            <a:off x="6208712" y="2603500"/>
            <a:ext cx="4825159" cy="3416300"/>
          </a:xfrm>
          <a:prstGeom prst="rect">
            <a:avLst/>
          </a:prstGeom>
          <a:noFill/>
          <a:ln>
            <a:noFill/>
          </a:ln>
        </p:spPr>
        <p:txBody>
          <a:bodyPr spcFirstLastPara="1" wrap="square" lIns="121900" tIns="121900" rIns="121900" bIns="121900" anchor="t" anchorCtr="0">
            <a:noAutofit/>
          </a:bodyPr>
          <a:lstStyle/>
          <a:p>
            <a:pPr marL="0" lvl="0" indent="0" algn="ctr" rtl="0">
              <a:spcBef>
                <a:spcPts val="1000"/>
              </a:spcBef>
              <a:spcAft>
                <a:spcPts val="2133"/>
              </a:spcAft>
              <a:buSzPts val="1600"/>
              <a:buNone/>
            </a:pPr>
            <a:r>
              <a:rPr lang="en" sz="2000" b="1"/>
              <a:t>Kawartha Pine Ridge District School Board</a:t>
            </a:r>
            <a:endParaRPr sz="2000" b="1"/>
          </a:p>
        </p:txBody>
      </p:sp>
      <p:grpSp>
        <p:nvGrpSpPr>
          <p:cNvPr id="286" name="Google Shape;286;p22"/>
          <p:cNvGrpSpPr/>
          <p:nvPr/>
        </p:nvGrpSpPr>
        <p:grpSpPr>
          <a:xfrm>
            <a:off x="1376456" y="3386576"/>
            <a:ext cx="3506986" cy="3155363"/>
            <a:chOff x="2256566" y="1075254"/>
            <a:chExt cx="3265349" cy="3314920"/>
          </a:xfrm>
        </p:grpSpPr>
        <p:sp>
          <p:nvSpPr>
            <p:cNvPr id="287" name="Google Shape;287;p22"/>
            <p:cNvSpPr/>
            <p:nvPr/>
          </p:nvSpPr>
          <p:spPr>
            <a:xfrm rot="-6596588">
              <a:off x="3726388" y="3510395"/>
              <a:ext cx="771357" cy="771357"/>
            </a:xfrm>
            <a:prstGeom prst="ellipse">
              <a:avLst/>
            </a:prstGeom>
            <a:solidFill>
              <a:srgbClr val="F1C232"/>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entury Gothic"/>
                <a:ea typeface="Century Gothic"/>
                <a:cs typeface="Century Gothic"/>
                <a:sym typeface="Century Gothic"/>
              </a:endParaRPr>
            </a:p>
          </p:txBody>
        </p:sp>
        <p:sp>
          <p:nvSpPr>
            <p:cNvPr id="288" name="Google Shape;288;p22"/>
            <p:cNvSpPr/>
            <p:nvPr/>
          </p:nvSpPr>
          <p:spPr>
            <a:xfrm rot="-6599386">
              <a:off x="2318596" y="1407533"/>
              <a:ext cx="440541" cy="440541"/>
            </a:xfrm>
            <a:prstGeom prst="ellipse">
              <a:avLst/>
            </a:prstGeom>
            <a:solidFill>
              <a:srgbClr val="D686E4"/>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entury Gothic"/>
                <a:ea typeface="Century Gothic"/>
                <a:cs typeface="Century Gothic"/>
                <a:sym typeface="Century Gothic"/>
              </a:endParaRPr>
            </a:p>
          </p:txBody>
        </p:sp>
        <p:sp>
          <p:nvSpPr>
            <p:cNvPr id="289" name="Google Shape;289;p22"/>
            <p:cNvSpPr/>
            <p:nvPr/>
          </p:nvSpPr>
          <p:spPr>
            <a:xfrm rot="-6598839">
              <a:off x="2936933" y="2607323"/>
              <a:ext cx="966460" cy="981420"/>
            </a:xfrm>
            <a:prstGeom prst="ellipse">
              <a:avLst/>
            </a:prstGeom>
            <a:solidFill>
              <a:srgbClr val="D686E4"/>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entury Gothic"/>
                <a:ea typeface="Century Gothic"/>
                <a:cs typeface="Century Gothic"/>
                <a:sym typeface="Century Gothic"/>
              </a:endParaRPr>
            </a:p>
          </p:txBody>
        </p:sp>
        <p:sp>
          <p:nvSpPr>
            <p:cNvPr id="290" name="Google Shape;290;p22"/>
            <p:cNvSpPr/>
            <p:nvPr/>
          </p:nvSpPr>
          <p:spPr>
            <a:xfrm rot="-6598406">
              <a:off x="4468195" y="1468063"/>
              <a:ext cx="885176" cy="978776"/>
            </a:xfrm>
            <a:prstGeom prst="ellipse">
              <a:avLst/>
            </a:prstGeom>
            <a:solidFill>
              <a:srgbClr val="EA9999"/>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entury Gothic"/>
                <a:ea typeface="Century Gothic"/>
                <a:cs typeface="Century Gothic"/>
                <a:sym typeface="Century Gothic"/>
              </a:endParaRPr>
            </a:p>
          </p:txBody>
        </p:sp>
        <p:sp>
          <p:nvSpPr>
            <p:cNvPr id="291" name="Google Shape;291;p22"/>
            <p:cNvSpPr/>
            <p:nvPr/>
          </p:nvSpPr>
          <p:spPr>
            <a:xfrm rot="-6597866">
              <a:off x="2661829" y="2208216"/>
              <a:ext cx="629106" cy="629106"/>
            </a:xfrm>
            <a:prstGeom prst="ellipse">
              <a:avLst/>
            </a:prstGeom>
            <a:solidFill>
              <a:srgbClr val="701C7F"/>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entury Gothic"/>
                <a:ea typeface="Century Gothic"/>
                <a:cs typeface="Century Gothic"/>
                <a:sym typeface="Century Gothic"/>
              </a:endParaRPr>
            </a:p>
          </p:txBody>
        </p:sp>
        <p:sp>
          <p:nvSpPr>
            <p:cNvPr id="292" name="Google Shape;292;p22"/>
            <p:cNvSpPr/>
            <p:nvPr/>
          </p:nvSpPr>
          <p:spPr>
            <a:xfrm rot="-6597701">
              <a:off x="3267625" y="1113818"/>
              <a:ext cx="274172" cy="274172"/>
            </a:xfrm>
            <a:prstGeom prst="ellipse">
              <a:avLst/>
            </a:prstGeom>
            <a:solidFill>
              <a:srgbClr val="D686E4"/>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entury Gothic"/>
                <a:ea typeface="Century Gothic"/>
                <a:cs typeface="Century Gothic"/>
                <a:sym typeface="Century Gothic"/>
              </a:endParaRPr>
            </a:p>
          </p:txBody>
        </p:sp>
      </p:grpSp>
      <p:sp>
        <p:nvSpPr>
          <p:cNvPr id="293" name="Google Shape;293;p22"/>
          <p:cNvSpPr/>
          <p:nvPr/>
        </p:nvSpPr>
        <p:spPr>
          <a:xfrm>
            <a:off x="2783532" y="3730597"/>
            <a:ext cx="993200" cy="1065200"/>
          </a:xfrm>
          <a:prstGeom prst="ellipse">
            <a:avLst/>
          </a:prstGeom>
          <a:solidFill>
            <a:srgbClr val="551561"/>
          </a:solidFill>
          <a:ln>
            <a:noFill/>
          </a:ln>
          <a:effectLst>
            <a:outerShdw blurRad="228600" dist="50800" dir="5400000" algn="tl" rotWithShape="0">
              <a:srgbClr val="000000">
                <a:alpha val="54509"/>
              </a:srgbClr>
            </a:outerShdw>
          </a:effectLst>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entury Gothic"/>
              <a:ea typeface="Century Gothic"/>
              <a:cs typeface="Century Gothic"/>
              <a:sym typeface="Century Gothic"/>
            </a:endParaRPr>
          </a:p>
        </p:txBody>
      </p:sp>
      <p:grpSp>
        <p:nvGrpSpPr>
          <p:cNvPr id="294" name="Google Shape;294;p22"/>
          <p:cNvGrpSpPr/>
          <p:nvPr/>
        </p:nvGrpSpPr>
        <p:grpSpPr>
          <a:xfrm>
            <a:off x="1869112" y="3692414"/>
            <a:ext cx="911687" cy="892744"/>
            <a:chOff x="3490737" y="1374053"/>
            <a:chExt cx="1423800" cy="1423800"/>
          </a:xfrm>
        </p:grpSpPr>
        <p:sp>
          <p:nvSpPr>
            <p:cNvPr id="295" name="Google Shape;295;p22"/>
            <p:cNvSpPr/>
            <p:nvPr/>
          </p:nvSpPr>
          <p:spPr>
            <a:xfrm>
              <a:off x="3490737" y="1374053"/>
              <a:ext cx="1423800" cy="1423800"/>
            </a:xfrm>
            <a:prstGeom prst="ellipse">
              <a:avLst/>
            </a:prstGeom>
            <a:solidFill>
              <a:srgbClr val="701C7F"/>
            </a:solidFill>
            <a:ln>
              <a:noFill/>
            </a:ln>
            <a:effectLst>
              <a:outerShdw blurRad="228600" dist="50800" dir="5400000" algn="tl" rotWithShape="0">
                <a:srgbClr val="000000">
                  <a:alpha val="54509"/>
                </a:srgbClr>
              </a:outerShdw>
            </a:effectLst>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entury Gothic"/>
                <a:ea typeface="Century Gothic"/>
                <a:cs typeface="Century Gothic"/>
                <a:sym typeface="Century Gothic"/>
              </a:endParaRPr>
            </a:p>
          </p:txBody>
        </p:sp>
        <p:sp>
          <p:nvSpPr>
            <p:cNvPr id="296" name="Google Shape;296;p22"/>
            <p:cNvSpPr txBox="1"/>
            <p:nvPr/>
          </p:nvSpPr>
          <p:spPr>
            <a:xfrm>
              <a:off x="3718754" y="1613603"/>
              <a:ext cx="967800" cy="944700"/>
            </a:xfrm>
            <a:prstGeom prst="rect">
              <a:avLst/>
            </a:prstGeom>
            <a:noFill/>
            <a:ln>
              <a:noFill/>
            </a:ln>
          </p:spPr>
          <p:txBody>
            <a:bodyPr spcFirstLastPara="1" wrap="square" lIns="121900" tIns="121900" rIns="121900" bIns="121900" anchor="ctr" anchorCtr="0">
              <a:noAutofit/>
            </a:bodyPr>
            <a:lstStyle/>
            <a:p>
              <a:pPr marL="0" marR="0" lvl="0" indent="0" algn="ctr" rtl="0">
                <a:spcBef>
                  <a:spcPts val="0"/>
                </a:spcBef>
                <a:spcAft>
                  <a:spcPts val="0"/>
                </a:spcAft>
                <a:buNone/>
              </a:pPr>
              <a:endParaRPr sz="1333">
                <a:solidFill>
                  <a:srgbClr val="FFFFFF"/>
                </a:solidFill>
                <a:latin typeface="Roboto"/>
                <a:ea typeface="Roboto"/>
                <a:cs typeface="Roboto"/>
                <a:sym typeface="Roboto"/>
              </a:endParaRPr>
            </a:p>
          </p:txBody>
        </p:sp>
      </p:grpSp>
      <p:grpSp>
        <p:nvGrpSpPr>
          <p:cNvPr id="297" name="Google Shape;297;p22"/>
          <p:cNvGrpSpPr/>
          <p:nvPr/>
        </p:nvGrpSpPr>
        <p:grpSpPr>
          <a:xfrm>
            <a:off x="8888425" y="3677045"/>
            <a:ext cx="1272365" cy="1172318"/>
            <a:chOff x="6077707" y="1644751"/>
            <a:chExt cx="1854000" cy="1854000"/>
          </a:xfrm>
        </p:grpSpPr>
        <p:sp>
          <p:nvSpPr>
            <p:cNvPr id="298" name="Google Shape;298;p22"/>
            <p:cNvSpPr/>
            <p:nvPr/>
          </p:nvSpPr>
          <p:spPr>
            <a:xfrm>
              <a:off x="6077707" y="1644751"/>
              <a:ext cx="1854000" cy="1854000"/>
            </a:xfrm>
            <a:prstGeom prst="ellipse">
              <a:avLst/>
            </a:prstGeom>
            <a:solidFill>
              <a:srgbClr val="CC0000"/>
            </a:solidFill>
            <a:ln w="28575" cap="flat" cmpd="sng">
              <a:solidFill>
                <a:srgbClr val="666666"/>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entury Gothic"/>
                <a:ea typeface="Century Gothic"/>
                <a:cs typeface="Century Gothic"/>
                <a:sym typeface="Century Gothic"/>
              </a:endParaRPr>
            </a:p>
          </p:txBody>
        </p:sp>
        <p:sp>
          <p:nvSpPr>
            <p:cNvPr id="299" name="Google Shape;299;p22"/>
            <p:cNvSpPr txBox="1"/>
            <p:nvPr/>
          </p:nvSpPr>
          <p:spPr>
            <a:xfrm>
              <a:off x="6386100" y="2311040"/>
              <a:ext cx="1290600" cy="521400"/>
            </a:xfrm>
            <a:prstGeom prst="rect">
              <a:avLst/>
            </a:prstGeom>
            <a:noFill/>
            <a:ln>
              <a:noFill/>
            </a:ln>
          </p:spPr>
          <p:txBody>
            <a:bodyPr spcFirstLastPara="1" wrap="square" lIns="121900" tIns="121900" rIns="121900" bIns="121900" anchor="ctr" anchorCtr="0">
              <a:noAutofit/>
            </a:bodyPr>
            <a:lstStyle/>
            <a:p>
              <a:pPr marL="0" marR="0" lvl="0" indent="0" algn="l" rtl="0">
                <a:lnSpc>
                  <a:spcPct val="115000"/>
                </a:lnSpc>
                <a:spcBef>
                  <a:spcPts val="0"/>
                </a:spcBef>
                <a:spcAft>
                  <a:spcPts val="0"/>
                </a:spcAft>
                <a:buNone/>
              </a:pPr>
              <a:endParaRPr sz="1333">
                <a:solidFill>
                  <a:srgbClr val="FFFFFF"/>
                </a:solidFill>
                <a:latin typeface="Roboto"/>
                <a:ea typeface="Roboto"/>
                <a:cs typeface="Roboto"/>
                <a:sym typeface="Roboto"/>
              </a:endParaRPr>
            </a:p>
          </p:txBody>
        </p:sp>
      </p:grpSp>
      <p:sp>
        <p:nvSpPr>
          <p:cNvPr id="300" name="Google Shape;300;p22"/>
          <p:cNvSpPr/>
          <p:nvPr/>
        </p:nvSpPr>
        <p:spPr>
          <a:xfrm>
            <a:off x="6949545" y="3738473"/>
            <a:ext cx="1272366" cy="1136682"/>
          </a:xfrm>
          <a:prstGeom prst="ellipse">
            <a:avLst/>
          </a:prstGeom>
          <a:solidFill>
            <a:srgbClr val="93C47D"/>
          </a:solidFill>
          <a:ln w="28575" cap="flat" cmpd="sng">
            <a:solidFill>
              <a:srgbClr val="666666"/>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entury Gothic"/>
              <a:ea typeface="Century Gothic"/>
              <a:cs typeface="Century Gothic"/>
              <a:sym typeface="Century Gothic"/>
            </a:endParaRPr>
          </a:p>
        </p:txBody>
      </p:sp>
      <p:sp>
        <p:nvSpPr>
          <p:cNvPr id="301" name="Google Shape;301;p22"/>
          <p:cNvSpPr/>
          <p:nvPr/>
        </p:nvSpPr>
        <p:spPr>
          <a:xfrm>
            <a:off x="6949545" y="5044026"/>
            <a:ext cx="1349800" cy="1167268"/>
          </a:xfrm>
          <a:prstGeom prst="ellipse">
            <a:avLst/>
          </a:prstGeom>
          <a:solidFill>
            <a:srgbClr val="9FC5E8"/>
          </a:solidFill>
          <a:ln w="28575" cap="flat" cmpd="sng">
            <a:solidFill>
              <a:srgbClr val="666666"/>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entury Gothic"/>
              <a:ea typeface="Century Gothic"/>
              <a:cs typeface="Century Gothic"/>
              <a:sym typeface="Century Gothic"/>
            </a:endParaRPr>
          </a:p>
        </p:txBody>
      </p:sp>
      <p:grpSp>
        <p:nvGrpSpPr>
          <p:cNvPr id="302" name="Google Shape;302;p22"/>
          <p:cNvGrpSpPr/>
          <p:nvPr/>
        </p:nvGrpSpPr>
        <p:grpSpPr>
          <a:xfrm>
            <a:off x="8906743" y="5044026"/>
            <a:ext cx="1272365" cy="1167268"/>
            <a:chOff x="1005555" y="1644762"/>
            <a:chExt cx="1854000" cy="1854000"/>
          </a:xfrm>
        </p:grpSpPr>
        <p:sp>
          <p:nvSpPr>
            <p:cNvPr id="303" name="Google Shape;303;p22"/>
            <p:cNvSpPr/>
            <p:nvPr/>
          </p:nvSpPr>
          <p:spPr>
            <a:xfrm>
              <a:off x="1005555" y="1644762"/>
              <a:ext cx="1854000" cy="1854000"/>
            </a:xfrm>
            <a:prstGeom prst="ellipse">
              <a:avLst/>
            </a:prstGeom>
            <a:solidFill>
              <a:srgbClr val="674EA7"/>
            </a:solidFill>
            <a:ln w="28575" cap="flat" cmpd="sng">
              <a:solidFill>
                <a:srgbClr val="666666"/>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entury Gothic"/>
                <a:ea typeface="Century Gothic"/>
                <a:cs typeface="Century Gothic"/>
                <a:sym typeface="Century Gothic"/>
              </a:endParaRPr>
            </a:p>
          </p:txBody>
        </p:sp>
        <p:sp>
          <p:nvSpPr>
            <p:cNvPr id="304" name="Google Shape;304;p22"/>
            <p:cNvSpPr txBox="1"/>
            <p:nvPr/>
          </p:nvSpPr>
          <p:spPr>
            <a:xfrm>
              <a:off x="1275350" y="2311050"/>
              <a:ext cx="1290600" cy="521400"/>
            </a:xfrm>
            <a:prstGeom prst="rect">
              <a:avLst/>
            </a:prstGeom>
            <a:noFill/>
            <a:ln w="9525" cap="flat" cmpd="sng">
              <a:solidFill>
                <a:srgbClr val="666666"/>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15000"/>
                </a:lnSpc>
                <a:spcBef>
                  <a:spcPts val="0"/>
                </a:spcBef>
                <a:spcAft>
                  <a:spcPts val="0"/>
                </a:spcAft>
                <a:buNone/>
              </a:pPr>
              <a:endParaRPr sz="1333">
                <a:solidFill>
                  <a:srgbClr val="FFFFFF"/>
                </a:solidFill>
                <a:latin typeface="Roboto"/>
                <a:ea typeface="Roboto"/>
                <a:cs typeface="Roboto"/>
                <a:sym typeface="Roboto"/>
              </a:endParaRPr>
            </a:p>
          </p:txBody>
        </p:sp>
      </p:grpSp>
      <p:sp>
        <p:nvSpPr>
          <p:cNvPr id="305" name="Google Shape;305;p22"/>
          <p:cNvSpPr/>
          <p:nvPr/>
        </p:nvSpPr>
        <p:spPr>
          <a:xfrm rot="-6596588">
            <a:off x="3106022" y="4737311"/>
            <a:ext cx="734229" cy="828438"/>
          </a:xfrm>
          <a:prstGeom prst="ellipse">
            <a:avLst/>
          </a:prstGeom>
          <a:solidFill>
            <a:srgbClr val="F1C232"/>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entury Gothic"/>
              <a:ea typeface="Century Gothic"/>
              <a:cs typeface="Century Gothic"/>
              <a:sym typeface="Century Gothic"/>
            </a:endParaRPr>
          </a:p>
        </p:txBody>
      </p:sp>
      <p:sp>
        <p:nvSpPr>
          <p:cNvPr id="306" name="Google Shape;306;p22"/>
          <p:cNvSpPr/>
          <p:nvPr/>
        </p:nvSpPr>
        <p:spPr>
          <a:xfrm rot="-6597701">
            <a:off x="1827657" y="5252783"/>
            <a:ext cx="260975" cy="294461"/>
          </a:xfrm>
          <a:prstGeom prst="ellipse">
            <a:avLst/>
          </a:prstGeom>
          <a:solidFill>
            <a:srgbClr val="D686E4"/>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entury Gothic"/>
              <a:ea typeface="Century Gothic"/>
              <a:cs typeface="Century Gothic"/>
              <a:sym typeface="Century Gothic"/>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23"/>
          <p:cNvSpPr txBox="1">
            <a:spLocks noGrp="1"/>
          </p:cNvSpPr>
          <p:nvPr>
            <p:ph type="title"/>
          </p:nvPr>
        </p:nvSpPr>
        <p:spPr>
          <a:xfrm>
            <a:off x="994440" y="766168"/>
            <a:ext cx="9732563" cy="10680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Clr>
                <a:schemeClr val="lt2"/>
              </a:buClr>
              <a:buSzPts val="4200"/>
              <a:buFont typeface="Century Gothic"/>
              <a:buNone/>
            </a:pPr>
            <a:r>
              <a:rPr lang="en"/>
              <a:t>FIVE LEARNINGS FROM OUR PRACTICE</a:t>
            </a:r>
            <a:endParaRPr/>
          </a:p>
        </p:txBody>
      </p:sp>
      <p:sp>
        <p:nvSpPr>
          <p:cNvPr id="312" name="Google Shape;312;p23"/>
          <p:cNvSpPr txBox="1">
            <a:spLocks noGrp="1"/>
          </p:cNvSpPr>
          <p:nvPr>
            <p:ph type="body" idx="1"/>
          </p:nvPr>
        </p:nvSpPr>
        <p:spPr>
          <a:xfrm>
            <a:off x="1501628" y="2525085"/>
            <a:ext cx="9043333" cy="3566747"/>
          </a:xfrm>
          <a:prstGeom prst="rect">
            <a:avLst/>
          </a:prstGeom>
          <a:noFill/>
          <a:ln>
            <a:noFill/>
          </a:ln>
        </p:spPr>
        <p:txBody>
          <a:bodyPr spcFirstLastPara="1" wrap="square" lIns="121900" tIns="121900" rIns="121900" bIns="121900" anchor="t" anchorCtr="0">
            <a:noAutofit/>
          </a:bodyPr>
          <a:lstStyle/>
          <a:p>
            <a:pPr marL="495296" lvl="0" indent="-380999" algn="l" rtl="0">
              <a:lnSpc>
                <a:spcPct val="150000"/>
              </a:lnSpc>
              <a:spcBef>
                <a:spcPts val="0"/>
              </a:spcBef>
              <a:spcAft>
                <a:spcPts val="0"/>
              </a:spcAft>
              <a:buSzPts val="2400"/>
              <a:buFont typeface="Century Gothic"/>
              <a:buAutoNum type="arabicPeriod"/>
            </a:pPr>
            <a:r>
              <a:rPr lang="en" sz="2400"/>
              <a:t>Start with an End in Mind.</a:t>
            </a:r>
            <a:endParaRPr sz="2400"/>
          </a:p>
          <a:p>
            <a:pPr marL="495296" lvl="0" indent="-380999" algn="l" rtl="0">
              <a:lnSpc>
                <a:spcPct val="150000"/>
              </a:lnSpc>
              <a:spcBef>
                <a:spcPts val="0"/>
              </a:spcBef>
              <a:spcAft>
                <a:spcPts val="0"/>
              </a:spcAft>
              <a:buSzPts val="2400"/>
              <a:buFont typeface="Century Gothic"/>
              <a:buAutoNum type="arabicPeriod"/>
            </a:pPr>
            <a:r>
              <a:rPr lang="en" sz="2400"/>
              <a:t>Nurture Local Champions.</a:t>
            </a:r>
            <a:endParaRPr sz="2400"/>
          </a:p>
          <a:p>
            <a:pPr marL="495296" lvl="0" indent="-380999" algn="l" rtl="0">
              <a:lnSpc>
                <a:spcPct val="150000"/>
              </a:lnSpc>
              <a:spcBef>
                <a:spcPts val="0"/>
              </a:spcBef>
              <a:spcAft>
                <a:spcPts val="0"/>
              </a:spcAft>
              <a:buSzPts val="2400"/>
              <a:buFont typeface="Century Gothic"/>
              <a:buAutoNum type="arabicPeriod"/>
            </a:pPr>
            <a:r>
              <a:rPr lang="en" sz="2400"/>
              <a:t>Share Stories</a:t>
            </a:r>
            <a:endParaRPr sz="2400"/>
          </a:p>
          <a:p>
            <a:pPr marL="495296" lvl="0" indent="-380999" algn="l" rtl="0">
              <a:lnSpc>
                <a:spcPct val="150000"/>
              </a:lnSpc>
              <a:spcBef>
                <a:spcPts val="0"/>
              </a:spcBef>
              <a:spcAft>
                <a:spcPts val="0"/>
              </a:spcAft>
              <a:buSzPts val="2400"/>
              <a:buFont typeface="Century Gothic"/>
              <a:buAutoNum type="arabicPeriod"/>
            </a:pPr>
            <a:r>
              <a:rPr lang="en" sz="2400"/>
              <a:t>Make Connections.</a:t>
            </a:r>
            <a:endParaRPr sz="2400"/>
          </a:p>
          <a:p>
            <a:pPr marL="495296" lvl="0" indent="-380999" algn="l" rtl="0">
              <a:lnSpc>
                <a:spcPct val="150000"/>
              </a:lnSpc>
              <a:spcBef>
                <a:spcPts val="0"/>
              </a:spcBef>
              <a:spcAft>
                <a:spcPts val="0"/>
              </a:spcAft>
              <a:buSzPts val="2400"/>
              <a:buFont typeface="Century Gothic"/>
              <a:buAutoNum type="arabicPeriod"/>
            </a:pPr>
            <a:r>
              <a:rPr lang="en" sz="2400"/>
              <a:t>Use Data to Inform Conversations and Decision-making.</a:t>
            </a:r>
            <a:endParaRPr sz="2400"/>
          </a:p>
          <a:p>
            <a:pPr marL="0" lvl="0" indent="0" algn="l" rtl="0">
              <a:spcBef>
                <a:spcPts val="2133"/>
              </a:spcBef>
              <a:spcAft>
                <a:spcPts val="0"/>
              </a:spcAft>
              <a:buSzPts val="1800"/>
              <a:buNone/>
            </a:pPr>
            <a:endParaRPr/>
          </a:p>
          <a:p>
            <a:pPr marL="0" lvl="0" indent="0" algn="l" rtl="0">
              <a:spcBef>
                <a:spcPts val="2133"/>
              </a:spcBef>
              <a:spcAft>
                <a:spcPts val="2133"/>
              </a:spcAft>
              <a:buSzPts val="1800"/>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24"/>
          <p:cNvSpPr txBox="1">
            <a:spLocks noGrp="1"/>
          </p:cNvSpPr>
          <p:nvPr>
            <p:ph type="title"/>
          </p:nvPr>
        </p:nvSpPr>
        <p:spPr>
          <a:xfrm>
            <a:off x="1154954" y="838198"/>
            <a:ext cx="8761413" cy="706964"/>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Clr>
                <a:schemeClr val="lt2"/>
              </a:buClr>
              <a:buSzPts val="3600"/>
              <a:buFont typeface="Century Gothic"/>
              <a:buNone/>
            </a:pPr>
            <a:r>
              <a:rPr lang="en"/>
              <a:t>STARTING WITH THE END IN MIND</a:t>
            </a:r>
            <a:endParaRPr/>
          </a:p>
        </p:txBody>
      </p:sp>
      <p:sp>
        <p:nvSpPr>
          <p:cNvPr id="318" name="Google Shape;318;p24"/>
          <p:cNvSpPr txBox="1">
            <a:spLocks noGrp="1"/>
          </p:cNvSpPr>
          <p:nvPr>
            <p:ph type="body" idx="1"/>
          </p:nvPr>
        </p:nvSpPr>
        <p:spPr>
          <a:xfrm>
            <a:off x="1154954" y="2603500"/>
            <a:ext cx="4825157" cy="576262"/>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SzPts val="1920"/>
              <a:buNone/>
            </a:pPr>
            <a:endParaRPr/>
          </a:p>
        </p:txBody>
      </p:sp>
      <p:sp>
        <p:nvSpPr>
          <p:cNvPr id="319" name="Google Shape;319;p24"/>
          <p:cNvSpPr txBox="1">
            <a:spLocks noGrp="1"/>
          </p:cNvSpPr>
          <p:nvPr>
            <p:ph type="body" idx="2"/>
          </p:nvPr>
        </p:nvSpPr>
        <p:spPr>
          <a:xfrm>
            <a:off x="1154954" y="3179762"/>
            <a:ext cx="4825158" cy="2840039"/>
          </a:xfrm>
          <a:prstGeom prst="rect">
            <a:avLst/>
          </a:prstGeom>
          <a:noFill/>
          <a:ln>
            <a:noFill/>
          </a:ln>
        </p:spPr>
        <p:txBody>
          <a:bodyPr spcFirstLastPara="1" wrap="square" lIns="91425" tIns="45700" rIns="91425" bIns="45700" anchor="t" anchorCtr="0">
            <a:noAutofit/>
          </a:bodyPr>
          <a:lstStyle/>
          <a:p>
            <a:pPr marL="342900" lvl="0" indent="-251459" algn="l" rtl="0">
              <a:spcBef>
                <a:spcPts val="0"/>
              </a:spcBef>
              <a:spcAft>
                <a:spcPts val="0"/>
              </a:spcAft>
              <a:buSzPts val="1440"/>
              <a:buNone/>
            </a:pPr>
            <a:endParaRPr/>
          </a:p>
        </p:txBody>
      </p:sp>
      <p:sp>
        <p:nvSpPr>
          <p:cNvPr id="320" name="Google Shape;320;p24"/>
          <p:cNvSpPr txBox="1">
            <a:spLocks noGrp="1"/>
          </p:cNvSpPr>
          <p:nvPr>
            <p:ph type="body" idx="3"/>
          </p:nvPr>
        </p:nvSpPr>
        <p:spPr>
          <a:xfrm>
            <a:off x="6208712" y="2603500"/>
            <a:ext cx="5091259" cy="576262"/>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SzPts val="1920"/>
              <a:buNone/>
            </a:pPr>
            <a:endParaRPr b="1">
              <a:solidFill>
                <a:srgbClr val="1155CC"/>
              </a:solidFill>
              <a:latin typeface="Caveat"/>
              <a:ea typeface="Caveat"/>
              <a:cs typeface="Caveat"/>
              <a:sym typeface="Caveat"/>
            </a:endParaRPr>
          </a:p>
          <a:p>
            <a:pPr marL="0" lvl="0" indent="0" algn="l" rtl="0">
              <a:spcBef>
                <a:spcPts val="1000"/>
              </a:spcBef>
              <a:spcAft>
                <a:spcPts val="0"/>
              </a:spcAft>
              <a:buSzPts val="1920"/>
              <a:buNone/>
            </a:pPr>
            <a:r>
              <a:rPr lang="en" b="1">
                <a:solidFill>
                  <a:schemeClr val="dk1"/>
                </a:solidFill>
                <a:latin typeface="Caveat"/>
                <a:ea typeface="Caveat"/>
                <a:cs typeface="Caveat"/>
                <a:sym typeface="Caveat"/>
              </a:rPr>
              <a:t>A Restorative School looks like ...</a:t>
            </a:r>
            <a:endParaRPr>
              <a:solidFill>
                <a:schemeClr val="dk1"/>
              </a:solidFill>
            </a:endParaRPr>
          </a:p>
        </p:txBody>
      </p:sp>
      <p:sp>
        <p:nvSpPr>
          <p:cNvPr id="321" name="Google Shape;321;p24"/>
          <p:cNvSpPr txBox="1">
            <a:spLocks noGrp="1"/>
          </p:cNvSpPr>
          <p:nvPr>
            <p:ph type="body" idx="4"/>
          </p:nvPr>
        </p:nvSpPr>
        <p:spPr>
          <a:xfrm>
            <a:off x="6208711" y="3179762"/>
            <a:ext cx="5091259" cy="2840039"/>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SzPts val="2240"/>
              <a:buNone/>
            </a:pPr>
            <a:endParaRPr sz="2800"/>
          </a:p>
          <a:p>
            <a:pPr marL="0" lvl="0" indent="0" algn="ctr" rtl="0">
              <a:spcBef>
                <a:spcPts val="1000"/>
              </a:spcBef>
              <a:spcAft>
                <a:spcPts val="0"/>
              </a:spcAft>
              <a:buSzPts val="2240"/>
              <a:buNone/>
            </a:pPr>
            <a:r>
              <a:rPr lang="en" sz="2800"/>
              <a:t>10 Essential Elements</a:t>
            </a:r>
            <a:endParaRPr/>
          </a:p>
          <a:p>
            <a:pPr marL="0" lvl="0" indent="0" algn="ctr" rtl="0">
              <a:spcBef>
                <a:spcPts val="1000"/>
              </a:spcBef>
              <a:spcAft>
                <a:spcPts val="0"/>
              </a:spcAft>
              <a:buSzPts val="2240"/>
              <a:buNone/>
            </a:pPr>
            <a:r>
              <a:rPr lang="en" sz="2800"/>
              <a:t>Stages of Implementation</a:t>
            </a:r>
            <a:endParaRPr/>
          </a:p>
          <a:p>
            <a:pPr marL="0" lvl="0" indent="0" algn="ctr" rtl="0">
              <a:spcBef>
                <a:spcPts val="1000"/>
              </a:spcBef>
              <a:spcAft>
                <a:spcPts val="0"/>
              </a:spcAft>
              <a:buSzPts val="2240"/>
              <a:buNone/>
            </a:pPr>
            <a:r>
              <a:rPr lang="en" sz="2800"/>
              <a:t>Knowledge &amp; Skills</a:t>
            </a:r>
            <a:endParaRPr/>
          </a:p>
        </p:txBody>
      </p:sp>
      <p:pic>
        <p:nvPicPr>
          <p:cNvPr id="322" name="Google Shape;322;p24"/>
          <p:cNvPicPr preferRelativeResize="0"/>
          <p:nvPr/>
        </p:nvPicPr>
        <p:blipFill rotWithShape="1">
          <a:blip r:embed="rId3">
            <a:alphaModFix/>
          </a:blip>
          <a:srcRect/>
          <a:stretch/>
        </p:blipFill>
        <p:spPr>
          <a:xfrm rot="5400000">
            <a:off x="1871125" y="1974478"/>
            <a:ext cx="3392812" cy="4697835"/>
          </a:xfrm>
          <a:prstGeom prst="rect">
            <a:avLst/>
          </a:prstGeom>
          <a:noFill/>
          <a:ln w="9525" cap="rnd" cmpd="sng">
            <a:solidFill>
              <a:schemeClr val="dk2"/>
            </a:solidFill>
            <a:prstDash val="solid"/>
            <a:round/>
            <a:headEnd type="none" w="sm" len="sm"/>
            <a:tailEnd type="none" w="sm" len="sm"/>
          </a:ln>
          <a:effectLst>
            <a:outerShdw blurRad="57150" dist="19050" dir="5400000" algn="bl" rotWithShape="0">
              <a:srgbClr val="000000">
                <a:alpha val="49803"/>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25"/>
          <p:cNvSpPr txBox="1">
            <a:spLocks noGrp="1"/>
          </p:cNvSpPr>
          <p:nvPr>
            <p:ph type="title" idx="4294967295"/>
          </p:nvPr>
        </p:nvSpPr>
        <p:spPr>
          <a:xfrm>
            <a:off x="1154950" y="973675"/>
            <a:ext cx="4494600" cy="14916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Clr>
                <a:schemeClr val="lt2"/>
              </a:buClr>
              <a:buSzPts val="3600"/>
              <a:buFont typeface="Century Gothic"/>
              <a:buNone/>
            </a:pPr>
            <a:r>
              <a:rPr lang="en">
                <a:solidFill>
                  <a:srgbClr val="3F3F3F"/>
                </a:solidFill>
              </a:rPr>
              <a:t>STARTING WITH THE </a:t>
            </a:r>
            <a:endParaRPr>
              <a:solidFill>
                <a:srgbClr val="3F3F3F"/>
              </a:solidFill>
            </a:endParaRPr>
          </a:p>
          <a:p>
            <a:pPr marL="0" lvl="0" indent="0" algn="l" rtl="0">
              <a:spcBef>
                <a:spcPts val="0"/>
              </a:spcBef>
              <a:spcAft>
                <a:spcPts val="0"/>
              </a:spcAft>
              <a:buClr>
                <a:schemeClr val="lt2"/>
              </a:buClr>
              <a:buSzPts val="3600"/>
              <a:buFont typeface="Century Gothic"/>
              <a:buNone/>
            </a:pPr>
            <a:r>
              <a:rPr lang="en">
                <a:solidFill>
                  <a:srgbClr val="3F3F3F"/>
                </a:solidFill>
              </a:rPr>
              <a:t>END IN MIND</a:t>
            </a:r>
            <a:endParaRPr>
              <a:solidFill>
                <a:srgbClr val="3F3F3F"/>
              </a:solidFill>
            </a:endParaRPr>
          </a:p>
        </p:txBody>
      </p:sp>
      <p:sp>
        <p:nvSpPr>
          <p:cNvPr id="328" name="Google Shape;328;p25"/>
          <p:cNvSpPr txBox="1">
            <a:spLocks noGrp="1"/>
          </p:cNvSpPr>
          <p:nvPr>
            <p:ph type="body" idx="4294967295"/>
          </p:nvPr>
        </p:nvSpPr>
        <p:spPr>
          <a:xfrm>
            <a:off x="6208712" y="2603500"/>
            <a:ext cx="5091300" cy="5763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SzPts val="1920"/>
              <a:buNone/>
            </a:pPr>
            <a:endParaRPr b="1">
              <a:solidFill>
                <a:srgbClr val="1155CC"/>
              </a:solidFill>
              <a:latin typeface="Caveat"/>
              <a:ea typeface="Caveat"/>
              <a:cs typeface="Caveat"/>
              <a:sym typeface="Caveat"/>
            </a:endParaRPr>
          </a:p>
          <a:p>
            <a:pPr marL="0" lvl="0" indent="0" algn="l" rtl="0">
              <a:spcBef>
                <a:spcPts val="1000"/>
              </a:spcBef>
              <a:spcAft>
                <a:spcPts val="0"/>
              </a:spcAft>
              <a:buSzPts val="1920"/>
              <a:buNone/>
            </a:pPr>
            <a:r>
              <a:rPr lang="en" b="1">
                <a:solidFill>
                  <a:schemeClr val="dk1"/>
                </a:solidFill>
                <a:latin typeface="Caveat"/>
                <a:ea typeface="Caveat"/>
                <a:cs typeface="Caveat"/>
                <a:sym typeface="Caveat"/>
              </a:rPr>
              <a:t>.</a:t>
            </a:r>
            <a:endParaRPr>
              <a:solidFill>
                <a:schemeClr val="dk1"/>
              </a:solidFill>
            </a:endParaRPr>
          </a:p>
        </p:txBody>
      </p:sp>
      <p:sp>
        <p:nvSpPr>
          <p:cNvPr id="329" name="Google Shape;329;p25"/>
          <p:cNvSpPr txBox="1">
            <a:spLocks noGrp="1"/>
          </p:cNvSpPr>
          <p:nvPr>
            <p:ph type="sldNum" idx="12"/>
          </p:nvPr>
        </p:nvSpPr>
        <p:spPr>
          <a:xfrm>
            <a:off x="10352540" y="295729"/>
            <a:ext cx="838200" cy="7677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Clr>
                <a:srgbClr val="000000"/>
              </a:buClr>
              <a:buFont typeface="Arial"/>
              <a:buNone/>
            </a:pPr>
            <a:fld id="{00000000-1234-1234-1234-123412341234}" type="slidenum">
              <a:rPr lang="en"/>
              <a:t>6</a:t>
            </a:fld>
            <a:endParaRPr/>
          </a:p>
        </p:txBody>
      </p:sp>
      <p:pic>
        <p:nvPicPr>
          <p:cNvPr id="330" name="Google Shape;330;p25"/>
          <p:cNvPicPr preferRelativeResize="0"/>
          <p:nvPr/>
        </p:nvPicPr>
        <p:blipFill rotWithShape="1">
          <a:blip r:embed="rId3">
            <a:alphaModFix/>
          </a:blip>
          <a:srcRect l="57677"/>
          <a:stretch/>
        </p:blipFill>
        <p:spPr>
          <a:xfrm>
            <a:off x="5894300" y="0"/>
            <a:ext cx="4213400" cy="65747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26"/>
          <p:cNvSpPr txBox="1">
            <a:spLocks noGrp="1"/>
          </p:cNvSpPr>
          <p:nvPr>
            <p:ph type="title"/>
          </p:nvPr>
        </p:nvSpPr>
        <p:spPr>
          <a:xfrm>
            <a:off x="1154954" y="838198"/>
            <a:ext cx="8761413" cy="706964"/>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Clr>
                <a:schemeClr val="lt2"/>
              </a:buClr>
              <a:buSzPts val="3600"/>
              <a:buFont typeface="Century Gothic"/>
              <a:buNone/>
            </a:pPr>
            <a:r>
              <a:rPr lang="en"/>
              <a:t>STARTING WITH THE END IN MIND</a:t>
            </a:r>
            <a:endParaRPr/>
          </a:p>
        </p:txBody>
      </p:sp>
      <p:sp>
        <p:nvSpPr>
          <p:cNvPr id="336" name="Google Shape;336;p26"/>
          <p:cNvSpPr txBox="1">
            <a:spLocks noGrp="1"/>
          </p:cNvSpPr>
          <p:nvPr>
            <p:ph type="body" idx="1"/>
          </p:nvPr>
        </p:nvSpPr>
        <p:spPr>
          <a:xfrm>
            <a:off x="1154954" y="2603500"/>
            <a:ext cx="4825157" cy="576262"/>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SzPts val="1920"/>
              <a:buNone/>
            </a:pPr>
            <a:endParaRPr/>
          </a:p>
        </p:txBody>
      </p:sp>
      <p:sp>
        <p:nvSpPr>
          <p:cNvPr id="337" name="Google Shape;337;p26"/>
          <p:cNvSpPr txBox="1">
            <a:spLocks noGrp="1"/>
          </p:cNvSpPr>
          <p:nvPr>
            <p:ph type="body" idx="2"/>
          </p:nvPr>
        </p:nvSpPr>
        <p:spPr>
          <a:xfrm>
            <a:off x="1154954" y="3179762"/>
            <a:ext cx="4825158" cy="2840039"/>
          </a:xfrm>
          <a:prstGeom prst="rect">
            <a:avLst/>
          </a:prstGeom>
          <a:noFill/>
          <a:ln>
            <a:noFill/>
          </a:ln>
        </p:spPr>
        <p:txBody>
          <a:bodyPr spcFirstLastPara="1" wrap="square" lIns="91425" tIns="45700" rIns="91425" bIns="45700" anchor="t" anchorCtr="0">
            <a:noAutofit/>
          </a:bodyPr>
          <a:lstStyle/>
          <a:p>
            <a:pPr marL="342900" lvl="0" indent="-251459" algn="l" rtl="0">
              <a:spcBef>
                <a:spcPts val="0"/>
              </a:spcBef>
              <a:spcAft>
                <a:spcPts val="0"/>
              </a:spcAft>
              <a:buSzPts val="1440"/>
              <a:buNone/>
            </a:pPr>
            <a:endParaRPr/>
          </a:p>
        </p:txBody>
      </p:sp>
      <p:sp>
        <p:nvSpPr>
          <p:cNvPr id="338" name="Google Shape;338;p26"/>
          <p:cNvSpPr txBox="1">
            <a:spLocks noGrp="1"/>
          </p:cNvSpPr>
          <p:nvPr>
            <p:ph type="body" idx="4"/>
          </p:nvPr>
        </p:nvSpPr>
        <p:spPr>
          <a:xfrm>
            <a:off x="6195114" y="2751923"/>
            <a:ext cx="5091259" cy="3053259"/>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SzPts val="2240"/>
              <a:buNone/>
            </a:pPr>
            <a:r>
              <a:rPr lang="en" sz="2800">
                <a:solidFill>
                  <a:schemeClr val="dk1"/>
                </a:solidFill>
              </a:rPr>
              <a:t>In your group, review your assigned ‘element’. Identify something that resonates with your experience.</a:t>
            </a:r>
            <a:endParaRPr/>
          </a:p>
        </p:txBody>
      </p:sp>
      <p:pic>
        <p:nvPicPr>
          <p:cNvPr id="339" name="Google Shape;339;p26"/>
          <p:cNvPicPr preferRelativeResize="0"/>
          <p:nvPr/>
        </p:nvPicPr>
        <p:blipFill rotWithShape="1">
          <a:blip r:embed="rId3">
            <a:alphaModFix/>
          </a:blip>
          <a:srcRect/>
          <a:stretch/>
        </p:blipFill>
        <p:spPr>
          <a:xfrm rot="5400000">
            <a:off x="1871125" y="1974478"/>
            <a:ext cx="3392812" cy="4697835"/>
          </a:xfrm>
          <a:prstGeom prst="rect">
            <a:avLst/>
          </a:prstGeom>
          <a:noFill/>
          <a:ln w="9525" cap="rnd" cmpd="sng">
            <a:solidFill>
              <a:schemeClr val="dk2"/>
            </a:solidFill>
            <a:prstDash val="solid"/>
            <a:round/>
            <a:headEnd type="none" w="sm" len="sm"/>
            <a:tailEnd type="none" w="sm" len="sm"/>
          </a:ln>
          <a:effectLst>
            <a:outerShdw blurRad="57150" dist="19050" dir="5400000" algn="bl" rotWithShape="0">
              <a:srgbClr val="000000">
                <a:alpha val="49803"/>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27"/>
          <p:cNvSpPr txBox="1">
            <a:spLocks noGrp="1"/>
          </p:cNvSpPr>
          <p:nvPr>
            <p:ph type="title"/>
          </p:nvPr>
        </p:nvSpPr>
        <p:spPr>
          <a:xfrm>
            <a:off x="1153831" y="908781"/>
            <a:ext cx="8032114" cy="10680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Clr>
                <a:schemeClr val="dk1"/>
              </a:buClr>
              <a:buSzPts val="1100"/>
              <a:buFont typeface="Century Gothic"/>
              <a:buNone/>
            </a:pPr>
            <a:r>
              <a:rPr lang="en">
                <a:solidFill>
                  <a:schemeClr val="lt1"/>
                </a:solidFill>
              </a:rPr>
              <a:t>NURTURE LOCAL CHAMPIONS</a:t>
            </a:r>
            <a:endParaRPr>
              <a:solidFill>
                <a:schemeClr val="lt1"/>
              </a:solidFill>
            </a:endParaRPr>
          </a:p>
          <a:p>
            <a:pPr marL="0" lvl="0" indent="0" algn="l" rtl="0">
              <a:spcBef>
                <a:spcPts val="2133"/>
              </a:spcBef>
              <a:spcAft>
                <a:spcPts val="0"/>
              </a:spcAft>
              <a:buClr>
                <a:schemeClr val="lt2"/>
              </a:buClr>
              <a:buSzPts val="4200"/>
              <a:buFont typeface="Century Gothic"/>
              <a:buNone/>
            </a:pPr>
            <a:endParaRPr/>
          </a:p>
        </p:txBody>
      </p:sp>
      <p:sp>
        <p:nvSpPr>
          <p:cNvPr id="345" name="Google Shape;345;p27"/>
          <p:cNvSpPr txBox="1">
            <a:spLocks noGrp="1"/>
          </p:cNvSpPr>
          <p:nvPr>
            <p:ph type="body" idx="1"/>
          </p:nvPr>
        </p:nvSpPr>
        <p:spPr>
          <a:xfrm>
            <a:off x="415600" y="2197914"/>
            <a:ext cx="4290624" cy="3751305"/>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Clr>
                <a:schemeClr val="dk1"/>
              </a:buClr>
              <a:buSzPts val="1100"/>
              <a:buNone/>
            </a:pPr>
            <a:endParaRPr sz="4000">
              <a:solidFill>
                <a:schemeClr val="dk1"/>
              </a:solidFill>
              <a:latin typeface="Caveat"/>
              <a:ea typeface="Caveat"/>
              <a:cs typeface="Caveat"/>
              <a:sym typeface="Caveat"/>
            </a:endParaRPr>
          </a:p>
          <a:p>
            <a:pPr marL="0" lvl="0" indent="0" algn="l" rtl="0">
              <a:spcBef>
                <a:spcPts val="0"/>
              </a:spcBef>
              <a:spcAft>
                <a:spcPts val="0"/>
              </a:spcAft>
              <a:buClr>
                <a:schemeClr val="dk1"/>
              </a:buClr>
              <a:buSzPts val="1100"/>
              <a:buNone/>
            </a:pPr>
            <a:endParaRPr sz="4000">
              <a:solidFill>
                <a:schemeClr val="dk1"/>
              </a:solidFill>
              <a:latin typeface="Caveat"/>
              <a:ea typeface="Caveat"/>
              <a:cs typeface="Caveat"/>
              <a:sym typeface="Caveat"/>
            </a:endParaRPr>
          </a:p>
          <a:p>
            <a:pPr marL="0" lvl="0" indent="0" algn="l" rtl="0">
              <a:spcBef>
                <a:spcPts val="0"/>
              </a:spcBef>
              <a:spcAft>
                <a:spcPts val="0"/>
              </a:spcAft>
              <a:buClr>
                <a:schemeClr val="dk1"/>
              </a:buClr>
              <a:buSzPts val="1100"/>
              <a:buNone/>
            </a:pPr>
            <a:endParaRPr sz="4000">
              <a:solidFill>
                <a:schemeClr val="dk1"/>
              </a:solidFill>
              <a:latin typeface="Caveat"/>
              <a:ea typeface="Caveat"/>
              <a:cs typeface="Caveat"/>
              <a:sym typeface="Caveat"/>
            </a:endParaRPr>
          </a:p>
          <a:p>
            <a:pPr marL="0" lvl="0" indent="0" algn="l" rtl="0">
              <a:spcBef>
                <a:spcPts val="0"/>
              </a:spcBef>
              <a:spcAft>
                <a:spcPts val="0"/>
              </a:spcAft>
              <a:buClr>
                <a:schemeClr val="dk1"/>
              </a:buClr>
              <a:buSzPts val="1100"/>
              <a:buNone/>
            </a:pPr>
            <a:endParaRPr sz="4000">
              <a:solidFill>
                <a:schemeClr val="dk1"/>
              </a:solidFill>
              <a:latin typeface="Caveat"/>
              <a:ea typeface="Caveat"/>
              <a:cs typeface="Caveat"/>
              <a:sym typeface="Caveat"/>
            </a:endParaRPr>
          </a:p>
          <a:p>
            <a:pPr marL="0" lvl="0" indent="0" algn="l" rtl="0">
              <a:spcBef>
                <a:spcPts val="0"/>
              </a:spcBef>
              <a:spcAft>
                <a:spcPts val="0"/>
              </a:spcAft>
              <a:buClr>
                <a:schemeClr val="dk1"/>
              </a:buClr>
              <a:buSzPts val="1100"/>
              <a:buNone/>
            </a:pPr>
            <a:endParaRPr sz="4000">
              <a:solidFill>
                <a:schemeClr val="dk1"/>
              </a:solidFill>
              <a:latin typeface="Caveat"/>
              <a:ea typeface="Caveat"/>
              <a:cs typeface="Caveat"/>
              <a:sym typeface="Caveat"/>
            </a:endParaRPr>
          </a:p>
          <a:p>
            <a:pPr marL="0" lvl="0" indent="0" algn="l" rtl="0">
              <a:spcBef>
                <a:spcPts val="0"/>
              </a:spcBef>
              <a:spcAft>
                <a:spcPts val="0"/>
              </a:spcAft>
              <a:buClr>
                <a:schemeClr val="dk1"/>
              </a:buClr>
              <a:buSzPts val="1100"/>
              <a:buNone/>
            </a:pPr>
            <a:endParaRPr sz="2400">
              <a:solidFill>
                <a:schemeClr val="dk1"/>
              </a:solidFill>
              <a:latin typeface="Arial"/>
              <a:ea typeface="Arial"/>
              <a:cs typeface="Arial"/>
              <a:sym typeface="Arial"/>
            </a:endParaRPr>
          </a:p>
          <a:p>
            <a:pPr marL="0" lvl="0" indent="0" algn="l" rtl="0">
              <a:spcBef>
                <a:spcPts val="0"/>
              </a:spcBef>
              <a:spcAft>
                <a:spcPts val="0"/>
              </a:spcAft>
              <a:buClr>
                <a:schemeClr val="dk1"/>
              </a:buClr>
              <a:buSzPts val="1100"/>
              <a:buNone/>
            </a:pPr>
            <a:r>
              <a:rPr lang="en" sz="2400">
                <a:solidFill>
                  <a:schemeClr val="dk1"/>
                </a:solidFill>
                <a:latin typeface="Arial"/>
                <a:ea typeface="Arial"/>
                <a:cs typeface="Arial"/>
                <a:sym typeface="Arial"/>
              </a:rPr>
              <a:t>     Josie</a:t>
            </a:r>
            <a:endParaRPr sz="2400">
              <a:latin typeface="Arial"/>
              <a:ea typeface="Arial"/>
              <a:cs typeface="Arial"/>
              <a:sym typeface="Arial"/>
            </a:endParaRPr>
          </a:p>
          <a:p>
            <a:pPr marL="0" lvl="0" indent="0" algn="l" rtl="0">
              <a:spcBef>
                <a:spcPts val="0"/>
              </a:spcBef>
              <a:spcAft>
                <a:spcPts val="0"/>
              </a:spcAft>
              <a:buClr>
                <a:schemeClr val="dk1"/>
              </a:buClr>
              <a:buSzPts val="1100"/>
              <a:buNone/>
            </a:pPr>
            <a:endParaRPr sz="4000">
              <a:latin typeface="Caveat"/>
              <a:ea typeface="Caveat"/>
              <a:cs typeface="Caveat"/>
              <a:sym typeface="Caveat"/>
            </a:endParaRPr>
          </a:p>
        </p:txBody>
      </p:sp>
      <p:sp>
        <p:nvSpPr>
          <p:cNvPr id="346" name="Google Shape;346;p27"/>
          <p:cNvSpPr txBox="1">
            <a:spLocks noGrp="1"/>
          </p:cNvSpPr>
          <p:nvPr>
            <p:ph type="body" idx="2"/>
          </p:nvPr>
        </p:nvSpPr>
        <p:spPr>
          <a:xfrm>
            <a:off x="3053593" y="2432807"/>
            <a:ext cx="8722807" cy="3659026"/>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SzPts val="1400"/>
              <a:buNone/>
            </a:pPr>
            <a:r>
              <a:rPr lang="en" sz="2200"/>
              <a:t>“I have the privilege to be part of the Health and Well-being Team at my school. This is a group of people who all have a growth mindset. We discuss issues, look at data, compare best practices and make plans to move forward. Everyone on the team has a strong relationships with both staff and students at the school, which has led to the successful implementation of restorative practices”.</a:t>
            </a:r>
            <a:endParaRPr sz="2200"/>
          </a:p>
          <a:p>
            <a:pPr marL="0" lvl="0" indent="0" algn="l" rtl="0">
              <a:spcBef>
                <a:spcPts val="0"/>
              </a:spcBef>
              <a:spcAft>
                <a:spcPts val="0"/>
              </a:spcAft>
              <a:buSzPts val="1400"/>
              <a:buNone/>
            </a:pPr>
            <a:endParaRPr sz="2200"/>
          </a:p>
          <a:p>
            <a:pPr marL="0" lvl="0" indent="0" algn="l" rtl="0">
              <a:spcBef>
                <a:spcPts val="0"/>
              </a:spcBef>
              <a:spcAft>
                <a:spcPts val="0"/>
              </a:spcAft>
              <a:buSzPts val="1400"/>
              <a:buNone/>
            </a:pPr>
            <a:r>
              <a:rPr lang="en" sz="2200"/>
              <a:t>Key ingredients:			Regular Meetings</a:t>
            </a:r>
            <a:endParaRPr sz="2200"/>
          </a:p>
          <a:p>
            <a:pPr marL="609585" lvl="0" indent="0" algn="ctr" rtl="0">
              <a:spcBef>
                <a:spcPts val="0"/>
              </a:spcBef>
              <a:spcAft>
                <a:spcPts val="0"/>
              </a:spcAft>
              <a:buSzPts val="1400"/>
              <a:buNone/>
            </a:pPr>
            <a:r>
              <a:rPr lang="en" sz="2200"/>
              <a:t>Voice &amp; Agency Shared</a:t>
            </a:r>
            <a:endParaRPr sz="2200"/>
          </a:p>
          <a:p>
            <a:pPr marL="609585" lvl="0" indent="0" algn="ctr" rtl="0">
              <a:spcBef>
                <a:spcPts val="0"/>
              </a:spcBef>
              <a:spcAft>
                <a:spcPts val="0"/>
              </a:spcAft>
              <a:buSzPts val="1400"/>
              <a:buNone/>
            </a:pPr>
            <a:r>
              <a:rPr lang="en" sz="2200"/>
              <a:t>Diverse Voices </a:t>
            </a:r>
            <a:endParaRPr sz="2200"/>
          </a:p>
          <a:p>
            <a:pPr marL="609585" lvl="0" indent="0" algn="ctr" rtl="0">
              <a:spcBef>
                <a:spcPts val="0"/>
              </a:spcBef>
              <a:spcAft>
                <a:spcPts val="0"/>
              </a:spcAft>
              <a:buSzPts val="1400"/>
              <a:buNone/>
            </a:pPr>
            <a:r>
              <a:rPr lang="en" sz="2200"/>
              <a:t>Reflective Practitioners</a:t>
            </a:r>
            <a:endParaRPr sz="2200"/>
          </a:p>
        </p:txBody>
      </p:sp>
      <p:pic>
        <p:nvPicPr>
          <p:cNvPr id="347" name="Google Shape;347;p27"/>
          <p:cNvPicPr preferRelativeResize="0"/>
          <p:nvPr/>
        </p:nvPicPr>
        <p:blipFill rotWithShape="1">
          <a:blip r:embed="rId3">
            <a:alphaModFix/>
          </a:blip>
          <a:srcRect/>
          <a:stretch/>
        </p:blipFill>
        <p:spPr>
          <a:xfrm>
            <a:off x="295891" y="2432807"/>
            <a:ext cx="2384800" cy="317973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28"/>
          <p:cNvSpPr txBox="1">
            <a:spLocks noGrp="1"/>
          </p:cNvSpPr>
          <p:nvPr>
            <p:ph type="title"/>
          </p:nvPr>
        </p:nvSpPr>
        <p:spPr>
          <a:xfrm>
            <a:off x="1228167" y="789191"/>
            <a:ext cx="11360800" cy="10680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Clr>
                <a:schemeClr val="dk1"/>
              </a:buClr>
              <a:buSzPts val="1100"/>
              <a:buFont typeface="Century Gothic"/>
              <a:buNone/>
            </a:pPr>
            <a:r>
              <a:rPr lang="en">
                <a:solidFill>
                  <a:schemeClr val="lt1"/>
                </a:solidFill>
              </a:rPr>
              <a:t>SHARE STORIES &amp; RESOURCES</a:t>
            </a:r>
            <a:endParaRPr>
              <a:solidFill>
                <a:schemeClr val="lt1"/>
              </a:solidFill>
            </a:endParaRPr>
          </a:p>
          <a:p>
            <a:pPr marL="0" lvl="0" indent="0" algn="l" rtl="0">
              <a:spcBef>
                <a:spcPts val="2133"/>
              </a:spcBef>
              <a:spcAft>
                <a:spcPts val="0"/>
              </a:spcAft>
              <a:buClr>
                <a:schemeClr val="lt2"/>
              </a:buClr>
              <a:buSzPts val="4200"/>
              <a:buFont typeface="Century Gothic"/>
              <a:buNone/>
            </a:pPr>
            <a:endParaRPr/>
          </a:p>
        </p:txBody>
      </p:sp>
      <p:sp>
        <p:nvSpPr>
          <p:cNvPr id="353" name="Google Shape;353;p28"/>
          <p:cNvSpPr txBox="1">
            <a:spLocks noGrp="1"/>
          </p:cNvSpPr>
          <p:nvPr>
            <p:ph type="body" idx="1"/>
          </p:nvPr>
        </p:nvSpPr>
        <p:spPr>
          <a:xfrm>
            <a:off x="415600" y="1857191"/>
            <a:ext cx="11360800" cy="4610642"/>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SzPts val="1800"/>
              <a:buNone/>
            </a:pPr>
            <a:endParaRPr b="1">
              <a:solidFill>
                <a:srgbClr val="217C50"/>
              </a:solidFill>
              <a:latin typeface="Quattrocento Sans"/>
              <a:ea typeface="Quattrocento Sans"/>
              <a:cs typeface="Quattrocento Sans"/>
              <a:sym typeface="Quattrocento Sans"/>
            </a:endParaRPr>
          </a:p>
          <a:p>
            <a:pPr marL="0" lvl="0" indent="0" algn="l" rtl="0">
              <a:spcBef>
                <a:spcPts val="0"/>
              </a:spcBef>
              <a:spcAft>
                <a:spcPts val="0"/>
              </a:spcAft>
              <a:buSzPts val="1800"/>
              <a:buNone/>
            </a:pPr>
            <a:endParaRPr b="1">
              <a:solidFill>
                <a:srgbClr val="217C50"/>
              </a:solidFill>
              <a:latin typeface="Quattrocento Sans"/>
              <a:ea typeface="Quattrocento Sans"/>
              <a:cs typeface="Quattrocento Sans"/>
              <a:sym typeface="Quattrocento Sans"/>
            </a:endParaRPr>
          </a:p>
          <a:p>
            <a:pPr marL="0" lvl="0" indent="0" algn="l" rtl="0">
              <a:spcBef>
                <a:spcPts val="0"/>
              </a:spcBef>
              <a:spcAft>
                <a:spcPts val="0"/>
              </a:spcAft>
              <a:buSzPts val="1800"/>
              <a:buNone/>
            </a:pPr>
            <a:endParaRPr/>
          </a:p>
          <a:p>
            <a:pPr marL="0" lvl="0" indent="0" algn="l" rtl="0">
              <a:spcBef>
                <a:spcPts val="2133"/>
              </a:spcBef>
              <a:spcAft>
                <a:spcPts val="0"/>
              </a:spcAft>
              <a:buSzPts val="1800"/>
              <a:buNone/>
            </a:pPr>
            <a:endParaRPr/>
          </a:p>
          <a:p>
            <a:pPr marL="0" lvl="0" indent="0" algn="l" rtl="0">
              <a:spcBef>
                <a:spcPts val="0"/>
              </a:spcBef>
              <a:spcAft>
                <a:spcPts val="0"/>
              </a:spcAft>
              <a:buSzPts val="1800"/>
              <a:buNone/>
            </a:pPr>
            <a:endParaRPr sz="2400" b="1">
              <a:solidFill>
                <a:srgbClr val="674EA7"/>
              </a:solidFill>
              <a:latin typeface="Arial"/>
              <a:ea typeface="Arial"/>
              <a:cs typeface="Arial"/>
              <a:sym typeface="Arial"/>
            </a:endParaRPr>
          </a:p>
        </p:txBody>
      </p:sp>
      <p:pic>
        <p:nvPicPr>
          <p:cNvPr id="354" name="Google Shape;354;p28" descr="Restorative practices are a part of the Peel District School Board's Climate for Learning and Working framework. The Peel board is committed to building and maintaining healthy relationships with a restorative approach. Research confirms that students who feel a sense of belonging and connectedness with others in their school community experience greater success." title="Restorative Practices">
            <a:hlinkClick r:id="rId3"/>
          </p:cNvPr>
          <p:cNvPicPr preferRelativeResize="0"/>
          <p:nvPr/>
        </p:nvPicPr>
        <p:blipFill rotWithShape="1">
          <a:blip r:embed="rId4">
            <a:alphaModFix/>
          </a:blip>
          <a:srcRect/>
          <a:stretch/>
        </p:blipFill>
        <p:spPr>
          <a:xfrm>
            <a:off x="8015001" y="3450800"/>
            <a:ext cx="3036832" cy="2277617"/>
          </a:xfrm>
          <a:prstGeom prst="rect">
            <a:avLst/>
          </a:prstGeom>
          <a:noFill/>
          <a:ln>
            <a:noFill/>
          </a:ln>
        </p:spPr>
      </p:pic>
      <p:pic>
        <p:nvPicPr>
          <p:cNvPr id="355" name="Google Shape;355;p28"/>
          <p:cNvPicPr preferRelativeResize="0"/>
          <p:nvPr/>
        </p:nvPicPr>
        <p:blipFill rotWithShape="1">
          <a:blip r:embed="rId5">
            <a:alphaModFix/>
          </a:blip>
          <a:srcRect l="-6213" t="12219"/>
          <a:stretch/>
        </p:blipFill>
        <p:spPr>
          <a:xfrm rot="600000">
            <a:off x="5763505" y="2598582"/>
            <a:ext cx="2290133" cy="3439421"/>
          </a:xfrm>
          <a:prstGeom prst="rect">
            <a:avLst/>
          </a:prstGeom>
          <a:noFill/>
          <a:ln>
            <a:noFill/>
          </a:ln>
        </p:spPr>
      </p:pic>
      <p:pic>
        <p:nvPicPr>
          <p:cNvPr id="356" name="Google Shape;356;p28"/>
          <p:cNvPicPr preferRelativeResize="0"/>
          <p:nvPr/>
        </p:nvPicPr>
        <p:blipFill rotWithShape="1">
          <a:blip r:embed="rId6">
            <a:alphaModFix/>
          </a:blip>
          <a:srcRect/>
          <a:stretch/>
        </p:blipFill>
        <p:spPr>
          <a:xfrm rot="-5">
            <a:off x="4443607" y="3124897"/>
            <a:ext cx="1556360" cy="2075232"/>
          </a:xfrm>
          <a:prstGeom prst="rect">
            <a:avLst/>
          </a:prstGeom>
          <a:noFill/>
          <a:ln>
            <a:noFill/>
          </a:ln>
        </p:spPr>
      </p:pic>
      <p:sp>
        <p:nvSpPr>
          <p:cNvPr id="357" name="Google Shape;357;p28"/>
          <p:cNvSpPr txBox="1"/>
          <p:nvPr/>
        </p:nvSpPr>
        <p:spPr>
          <a:xfrm>
            <a:off x="2667275" y="5477126"/>
            <a:ext cx="3036900" cy="1212000"/>
          </a:xfrm>
          <a:prstGeom prst="rect">
            <a:avLst/>
          </a:prstGeom>
          <a:noFill/>
          <a:ln>
            <a:noFill/>
          </a:ln>
        </p:spPr>
        <p:txBody>
          <a:bodyPr spcFirstLastPara="1" wrap="square" lIns="121900" tIns="121900" rIns="121900" bIns="121900" anchor="t" anchorCtr="0">
            <a:noAutofit/>
          </a:bodyPr>
          <a:lstStyle/>
          <a:p>
            <a:pPr marL="0" marR="0" lvl="0" indent="0" algn="l" rtl="0">
              <a:spcBef>
                <a:spcPts val="0"/>
              </a:spcBef>
              <a:spcAft>
                <a:spcPts val="0"/>
              </a:spcAft>
              <a:buNone/>
            </a:pPr>
            <a:r>
              <a:rPr lang="en" sz="3200">
                <a:solidFill>
                  <a:srgbClr val="1155CC"/>
                </a:solidFill>
              </a:rPr>
              <a:t>  </a:t>
            </a:r>
            <a:r>
              <a:rPr lang="en" sz="3200">
                <a:solidFill>
                  <a:srgbClr val="1155CC"/>
                </a:solidFill>
                <a:latin typeface="Arial"/>
                <a:ea typeface="Arial"/>
                <a:cs typeface="Arial"/>
                <a:sym typeface="Arial"/>
              </a:rPr>
              <a:t>Parent/Family </a:t>
            </a:r>
            <a:endParaRPr sz="3200">
              <a:solidFill>
                <a:srgbClr val="1155CC"/>
              </a:solidFill>
              <a:latin typeface="Arial"/>
              <a:ea typeface="Arial"/>
              <a:cs typeface="Arial"/>
              <a:sym typeface="Arial"/>
            </a:endParaRPr>
          </a:p>
          <a:p>
            <a:pPr marL="0" marR="0" lvl="0" indent="0" algn="ctr" rtl="0">
              <a:spcBef>
                <a:spcPts val="0"/>
              </a:spcBef>
              <a:spcAft>
                <a:spcPts val="0"/>
              </a:spcAft>
              <a:buNone/>
            </a:pPr>
            <a:r>
              <a:rPr lang="en" sz="3200">
                <a:solidFill>
                  <a:srgbClr val="1155CC"/>
                </a:solidFill>
                <a:latin typeface="Arial"/>
                <a:ea typeface="Arial"/>
                <a:cs typeface="Arial"/>
                <a:sym typeface="Arial"/>
              </a:rPr>
              <a:t>Engagement</a:t>
            </a:r>
            <a:endParaRPr sz="3200">
              <a:solidFill>
                <a:srgbClr val="1155CC"/>
              </a:solidFill>
              <a:latin typeface="Arial"/>
              <a:ea typeface="Arial"/>
              <a:cs typeface="Arial"/>
              <a:sym typeface="Arial"/>
            </a:endParaRPr>
          </a:p>
        </p:txBody>
      </p:sp>
      <p:sp>
        <p:nvSpPr>
          <p:cNvPr id="358" name="Google Shape;358;p28"/>
          <p:cNvSpPr txBox="1"/>
          <p:nvPr/>
        </p:nvSpPr>
        <p:spPr>
          <a:xfrm>
            <a:off x="9180909" y="2742904"/>
            <a:ext cx="1870918" cy="70788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2000" b="1">
                <a:solidFill>
                  <a:srgbClr val="7030A0"/>
                </a:solidFill>
                <a:latin typeface="Century Gothic"/>
                <a:ea typeface="Century Gothic"/>
                <a:cs typeface="Century Gothic"/>
                <a:sym typeface="Century Gothic"/>
              </a:rPr>
              <a:t>School Board Video</a:t>
            </a:r>
            <a:endParaRPr/>
          </a:p>
        </p:txBody>
      </p:sp>
      <p:pic>
        <p:nvPicPr>
          <p:cNvPr id="359" name="Google Shape;359;p28"/>
          <p:cNvPicPr preferRelativeResize="0"/>
          <p:nvPr/>
        </p:nvPicPr>
        <p:blipFill>
          <a:blip r:embed="rId7">
            <a:alphaModFix/>
          </a:blip>
          <a:stretch>
            <a:fillRect/>
          </a:stretch>
        </p:blipFill>
        <p:spPr>
          <a:xfrm>
            <a:off x="0" y="1857200"/>
            <a:ext cx="4063825" cy="3784850"/>
          </a:xfrm>
          <a:prstGeom prst="rect">
            <a:avLst/>
          </a:prstGeom>
          <a:noFill/>
          <a:ln>
            <a:noFill/>
          </a:ln>
        </p:spPr>
      </p:pic>
    </p:spTree>
  </p:cSld>
  <p:clrMapOvr>
    <a:masterClrMapping/>
  </p:clrMapOvr>
</p:sld>
</file>

<file path=ppt/theme/theme1.xml><?xml version="1.0" encoding="utf-8"?>
<a:theme xmlns:a="http://schemas.openxmlformats.org/drawingml/2006/main" name="Ion Boardroom">
  <a:themeElements>
    <a:clrScheme name="Ion Boardroom">
      <a:dk1>
        <a:srgbClr val="000000"/>
      </a:dk1>
      <a:lt1>
        <a:srgbClr val="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2429</Words>
  <Application>Microsoft Office PowerPoint</Application>
  <PresentationFormat>Widescreen</PresentationFormat>
  <Paragraphs>139</Paragraphs>
  <Slides>19</Slides>
  <Notes>19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Noto Sans Symbols</vt:lpstr>
      <vt:lpstr>Georgia</vt:lpstr>
      <vt:lpstr>Roboto</vt:lpstr>
      <vt:lpstr>Times New Roman</vt:lpstr>
      <vt:lpstr>Quattrocento Sans</vt:lpstr>
      <vt:lpstr>Caveat</vt:lpstr>
      <vt:lpstr>Calibri</vt:lpstr>
      <vt:lpstr>Century Gothic</vt:lpstr>
      <vt:lpstr>Arial</vt:lpstr>
      <vt:lpstr>Ion Boardroom</vt:lpstr>
      <vt:lpstr>  KEYS TO SUCCESSFUL  IMPLEMENTATION OF THE RESTORATIVE FRAMEWORK APPROACH  Pam Buttery &amp; Pat Lewis</vt:lpstr>
      <vt:lpstr>Peel Region     Kawartha Pine              Ridge Region </vt:lpstr>
      <vt:lpstr>Training/Implementation Strategy</vt:lpstr>
      <vt:lpstr>FIVE LEARNINGS FROM OUR PRACTICE</vt:lpstr>
      <vt:lpstr>STARTING WITH THE END IN MIND</vt:lpstr>
      <vt:lpstr>STARTING WITH THE  END IN MIND</vt:lpstr>
      <vt:lpstr>STARTING WITH THE END IN MIND</vt:lpstr>
      <vt:lpstr>NURTURE LOCAL CHAMPIONS </vt:lpstr>
      <vt:lpstr>SHARE STORIES &amp; RESOURCES </vt:lpstr>
      <vt:lpstr>SHARE STORIES </vt:lpstr>
      <vt:lpstr>SHARE STORIES </vt:lpstr>
      <vt:lpstr>MAKING CONNECTIONS: EDUCATION POLICY LANDSCAPE </vt:lpstr>
      <vt:lpstr>MAKING CONNECTIONS: OUR SCHOOL STORY </vt:lpstr>
      <vt:lpstr> USING DATA </vt:lpstr>
      <vt:lpstr>USING DATA – KAWARTHA PINE RIDGE BOARD</vt:lpstr>
      <vt:lpstr>PowerPoint Presentation</vt:lpstr>
      <vt:lpstr>USING DATA - PEEL DISTRICT SCHOOL BOARD</vt:lpstr>
      <vt:lpstr>FIVE LEARNINGS FROM OUR PRACTICE</vt:lpstr>
      <vt:lpstr>CHECK OUT QUESTION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KEYS TO SUCCESSFUL  IMPLEMENTATION OF THE RESTORATIVE FRAMEWORK APPROACH  Pam Buttery &amp; Pat Lewis</dc:title>
  <dc:creator>Pat</dc:creator>
  <cp:lastModifiedBy>Michael Lobraico</cp:lastModifiedBy>
  <cp:revision>3</cp:revision>
  <dcterms:modified xsi:type="dcterms:W3CDTF">2019-06-04T16:24:07Z</dcterms:modified>
</cp:coreProperties>
</file>