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369" r:id="rId2"/>
    <p:sldId id="259" r:id="rId3"/>
    <p:sldId id="381" r:id="rId4"/>
    <p:sldId id="380" r:id="rId5"/>
    <p:sldId id="291" r:id="rId6"/>
    <p:sldId id="371" r:id="rId7"/>
    <p:sldId id="372" r:id="rId8"/>
    <p:sldId id="373" r:id="rId9"/>
    <p:sldId id="379" r:id="rId10"/>
    <p:sldId id="374" r:id="rId11"/>
    <p:sldId id="375" r:id="rId12"/>
    <p:sldId id="376" r:id="rId13"/>
    <p:sldId id="260" r:id="rId14"/>
    <p:sldId id="37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35"/>
    <p:restoredTop sz="93647"/>
  </p:normalViewPr>
  <p:slideViewPr>
    <p:cSldViewPr snapToGrid="0" snapToObjects="1">
      <p:cViewPr varScale="1">
        <p:scale>
          <a:sx n="71" d="100"/>
          <a:sy n="71" d="100"/>
        </p:scale>
        <p:origin x="44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29114E-06BF-3B48-B0D0-ECB87EF26CFC}" type="doc">
      <dgm:prSet loTypeId="urn:microsoft.com/office/officeart/2005/8/layout/matrix3" loCatId="" qsTypeId="urn:microsoft.com/office/officeart/2005/8/quickstyle/simple1" qsCatId="simple" csTypeId="urn:microsoft.com/office/officeart/2005/8/colors/accent6_2" csCatId="accent6" phldr="1"/>
      <dgm:spPr/>
      <dgm:t>
        <a:bodyPr/>
        <a:lstStyle/>
        <a:p>
          <a:endParaRPr lang="en-US"/>
        </a:p>
      </dgm:t>
    </dgm:pt>
    <dgm:pt modelId="{0ED43D9A-DAF4-DF4F-8FDA-A3BDBD836645}">
      <dgm:prSet phldrT="[Text]"/>
      <dgm:spPr/>
      <dgm:t>
        <a:bodyPr/>
        <a:lstStyle/>
        <a:p>
          <a:r>
            <a:rPr lang="en-US" dirty="0"/>
            <a:t>Access</a:t>
          </a:r>
        </a:p>
      </dgm:t>
    </dgm:pt>
    <dgm:pt modelId="{DEA4B7BA-1427-5F4B-97A6-1A60D93284EB}" type="parTrans" cxnId="{FFA94261-5BA4-D941-BEED-D23533438607}">
      <dgm:prSet/>
      <dgm:spPr/>
      <dgm:t>
        <a:bodyPr/>
        <a:lstStyle/>
        <a:p>
          <a:endParaRPr lang="en-US"/>
        </a:p>
      </dgm:t>
    </dgm:pt>
    <dgm:pt modelId="{DC771B79-F61B-3949-A7BA-6B24E531FDC4}" type="sibTrans" cxnId="{FFA94261-5BA4-D941-BEED-D23533438607}">
      <dgm:prSet/>
      <dgm:spPr/>
      <dgm:t>
        <a:bodyPr/>
        <a:lstStyle/>
        <a:p>
          <a:endParaRPr lang="en-US"/>
        </a:p>
      </dgm:t>
    </dgm:pt>
    <dgm:pt modelId="{39C74EB6-92FB-1247-9539-496DFB3FD541}">
      <dgm:prSet phldrT="[Text]"/>
      <dgm:spPr/>
      <dgm:t>
        <a:bodyPr/>
        <a:lstStyle/>
        <a:p>
          <a:r>
            <a:rPr lang="en-US" dirty="0"/>
            <a:t>Achievement</a:t>
          </a:r>
        </a:p>
      </dgm:t>
    </dgm:pt>
    <dgm:pt modelId="{D3686A88-630C-B843-9DD7-8044D83AE60D}" type="parTrans" cxnId="{D1F9C3AB-4CE4-B240-9B26-816382D578E7}">
      <dgm:prSet/>
      <dgm:spPr/>
      <dgm:t>
        <a:bodyPr/>
        <a:lstStyle/>
        <a:p>
          <a:endParaRPr lang="en-US"/>
        </a:p>
      </dgm:t>
    </dgm:pt>
    <dgm:pt modelId="{09D19DB3-C744-F94D-9427-79DA653B4EA3}" type="sibTrans" cxnId="{D1F9C3AB-4CE4-B240-9B26-816382D578E7}">
      <dgm:prSet/>
      <dgm:spPr/>
      <dgm:t>
        <a:bodyPr/>
        <a:lstStyle/>
        <a:p>
          <a:endParaRPr lang="en-US"/>
        </a:p>
      </dgm:t>
    </dgm:pt>
    <dgm:pt modelId="{DAF6FC1C-F11D-484A-9FC3-DB3A91B0ACA5}">
      <dgm:prSet phldrT="[Text]"/>
      <dgm:spPr/>
      <dgm:t>
        <a:bodyPr/>
        <a:lstStyle/>
        <a:p>
          <a:r>
            <a:rPr lang="en-US" dirty="0"/>
            <a:t>Identity</a:t>
          </a:r>
        </a:p>
      </dgm:t>
    </dgm:pt>
    <dgm:pt modelId="{515CBED6-D163-0A4A-8F07-27349DC442D5}" type="parTrans" cxnId="{488D1998-B2AB-9A46-85C1-758D2AADB35C}">
      <dgm:prSet/>
      <dgm:spPr/>
      <dgm:t>
        <a:bodyPr/>
        <a:lstStyle/>
        <a:p>
          <a:endParaRPr lang="en-US"/>
        </a:p>
      </dgm:t>
    </dgm:pt>
    <dgm:pt modelId="{178BFC83-6082-F744-96AC-D63C26302E8B}" type="sibTrans" cxnId="{488D1998-B2AB-9A46-85C1-758D2AADB35C}">
      <dgm:prSet/>
      <dgm:spPr/>
      <dgm:t>
        <a:bodyPr/>
        <a:lstStyle/>
        <a:p>
          <a:endParaRPr lang="en-US"/>
        </a:p>
      </dgm:t>
    </dgm:pt>
    <dgm:pt modelId="{122CEA10-CC01-9847-BEE1-2AF978E8150E}">
      <dgm:prSet phldrT="[Text]"/>
      <dgm:spPr/>
      <dgm:t>
        <a:bodyPr/>
        <a:lstStyle/>
        <a:p>
          <a:r>
            <a:rPr lang="en-US" dirty="0"/>
            <a:t>Power</a:t>
          </a:r>
        </a:p>
      </dgm:t>
    </dgm:pt>
    <dgm:pt modelId="{1A3233A7-2577-844C-B3C7-A22E486B11B9}" type="parTrans" cxnId="{0CBFAF9A-0E06-084E-8226-9E4919A357E2}">
      <dgm:prSet/>
      <dgm:spPr/>
      <dgm:t>
        <a:bodyPr/>
        <a:lstStyle/>
        <a:p>
          <a:endParaRPr lang="en-US"/>
        </a:p>
      </dgm:t>
    </dgm:pt>
    <dgm:pt modelId="{8D73251E-E4B3-6D42-9C87-5AB3757CE708}" type="sibTrans" cxnId="{0CBFAF9A-0E06-084E-8226-9E4919A357E2}">
      <dgm:prSet/>
      <dgm:spPr/>
      <dgm:t>
        <a:bodyPr/>
        <a:lstStyle/>
        <a:p>
          <a:endParaRPr lang="en-US"/>
        </a:p>
      </dgm:t>
    </dgm:pt>
    <dgm:pt modelId="{5C19E208-55AE-2241-8FE4-B31AB8FDC36E}" type="pres">
      <dgm:prSet presAssocID="{4A29114E-06BF-3B48-B0D0-ECB87EF26CFC}" presName="matrix" presStyleCnt="0">
        <dgm:presLayoutVars>
          <dgm:chMax val="1"/>
          <dgm:dir/>
          <dgm:resizeHandles val="exact"/>
        </dgm:presLayoutVars>
      </dgm:prSet>
      <dgm:spPr/>
    </dgm:pt>
    <dgm:pt modelId="{4C69D71B-BA35-0A4B-AC4D-4DDA8F33A09D}" type="pres">
      <dgm:prSet presAssocID="{4A29114E-06BF-3B48-B0D0-ECB87EF26CFC}" presName="diamond" presStyleLbl="bgShp" presStyleIdx="0" presStyleCnt="1"/>
      <dgm:spPr/>
    </dgm:pt>
    <dgm:pt modelId="{9A422057-ED42-694B-A1BC-ACE8636AF574}" type="pres">
      <dgm:prSet presAssocID="{4A29114E-06BF-3B48-B0D0-ECB87EF26CFC}" presName="quad1" presStyleLbl="node1" presStyleIdx="0" presStyleCnt="4">
        <dgm:presLayoutVars>
          <dgm:chMax val="0"/>
          <dgm:chPref val="0"/>
          <dgm:bulletEnabled val="1"/>
        </dgm:presLayoutVars>
      </dgm:prSet>
      <dgm:spPr/>
    </dgm:pt>
    <dgm:pt modelId="{4001705F-10F8-034B-B826-F7EB8EDA9285}" type="pres">
      <dgm:prSet presAssocID="{4A29114E-06BF-3B48-B0D0-ECB87EF26CFC}" presName="quad2" presStyleLbl="node1" presStyleIdx="1" presStyleCnt="4">
        <dgm:presLayoutVars>
          <dgm:chMax val="0"/>
          <dgm:chPref val="0"/>
          <dgm:bulletEnabled val="1"/>
        </dgm:presLayoutVars>
      </dgm:prSet>
      <dgm:spPr/>
    </dgm:pt>
    <dgm:pt modelId="{D092BCF5-6CF9-574E-A666-7036A8317E3E}" type="pres">
      <dgm:prSet presAssocID="{4A29114E-06BF-3B48-B0D0-ECB87EF26CFC}" presName="quad3" presStyleLbl="node1" presStyleIdx="2" presStyleCnt="4">
        <dgm:presLayoutVars>
          <dgm:chMax val="0"/>
          <dgm:chPref val="0"/>
          <dgm:bulletEnabled val="1"/>
        </dgm:presLayoutVars>
      </dgm:prSet>
      <dgm:spPr/>
    </dgm:pt>
    <dgm:pt modelId="{229C62A0-D494-6C4F-ACFD-C55BCEB3DCAB}" type="pres">
      <dgm:prSet presAssocID="{4A29114E-06BF-3B48-B0D0-ECB87EF26CFC}" presName="quad4" presStyleLbl="node1" presStyleIdx="3" presStyleCnt="4">
        <dgm:presLayoutVars>
          <dgm:chMax val="0"/>
          <dgm:chPref val="0"/>
          <dgm:bulletEnabled val="1"/>
        </dgm:presLayoutVars>
      </dgm:prSet>
      <dgm:spPr/>
    </dgm:pt>
  </dgm:ptLst>
  <dgm:cxnLst>
    <dgm:cxn modelId="{FFA94261-5BA4-D941-BEED-D23533438607}" srcId="{4A29114E-06BF-3B48-B0D0-ECB87EF26CFC}" destId="{0ED43D9A-DAF4-DF4F-8FDA-A3BDBD836645}" srcOrd="0" destOrd="0" parTransId="{DEA4B7BA-1427-5F4B-97A6-1A60D93284EB}" sibTransId="{DC771B79-F61B-3949-A7BA-6B24E531FDC4}"/>
    <dgm:cxn modelId="{CCC08662-A10F-1E4E-8A8C-4947C5320F7C}" type="presOf" srcId="{0ED43D9A-DAF4-DF4F-8FDA-A3BDBD836645}" destId="{9A422057-ED42-694B-A1BC-ACE8636AF574}" srcOrd="0" destOrd="0" presId="urn:microsoft.com/office/officeart/2005/8/layout/matrix3"/>
    <dgm:cxn modelId="{BFCD2385-49C2-1D44-9543-00853A17D1CA}" type="presOf" srcId="{4A29114E-06BF-3B48-B0D0-ECB87EF26CFC}" destId="{5C19E208-55AE-2241-8FE4-B31AB8FDC36E}" srcOrd="0" destOrd="0" presId="urn:microsoft.com/office/officeart/2005/8/layout/matrix3"/>
    <dgm:cxn modelId="{488D1998-B2AB-9A46-85C1-758D2AADB35C}" srcId="{4A29114E-06BF-3B48-B0D0-ECB87EF26CFC}" destId="{DAF6FC1C-F11D-484A-9FC3-DB3A91B0ACA5}" srcOrd="2" destOrd="0" parTransId="{515CBED6-D163-0A4A-8F07-27349DC442D5}" sibTransId="{178BFC83-6082-F744-96AC-D63C26302E8B}"/>
    <dgm:cxn modelId="{0CBFAF9A-0E06-084E-8226-9E4919A357E2}" srcId="{4A29114E-06BF-3B48-B0D0-ECB87EF26CFC}" destId="{122CEA10-CC01-9847-BEE1-2AF978E8150E}" srcOrd="3" destOrd="0" parTransId="{1A3233A7-2577-844C-B3C7-A22E486B11B9}" sibTransId="{8D73251E-E4B3-6D42-9C87-5AB3757CE708}"/>
    <dgm:cxn modelId="{D1F9C3AB-4CE4-B240-9B26-816382D578E7}" srcId="{4A29114E-06BF-3B48-B0D0-ECB87EF26CFC}" destId="{39C74EB6-92FB-1247-9539-496DFB3FD541}" srcOrd="1" destOrd="0" parTransId="{D3686A88-630C-B843-9DD7-8044D83AE60D}" sibTransId="{09D19DB3-C744-F94D-9427-79DA653B4EA3}"/>
    <dgm:cxn modelId="{4855CFBD-0376-7343-907E-27680A63A2DC}" type="presOf" srcId="{122CEA10-CC01-9847-BEE1-2AF978E8150E}" destId="{229C62A0-D494-6C4F-ACFD-C55BCEB3DCAB}" srcOrd="0" destOrd="0" presId="urn:microsoft.com/office/officeart/2005/8/layout/matrix3"/>
    <dgm:cxn modelId="{DF906FC2-FE7A-2B46-A6DC-073D9431B6B1}" type="presOf" srcId="{DAF6FC1C-F11D-484A-9FC3-DB3A91B0ACA5}" destId="{D092BCF5-6CF9-574E-A666-7036A8317E3E}" srcOrd="0" destOrd="0" presId="urn:microsoft.com/office/officeart/2005/8/layout/matrix3"/>
    <dgm:cxn modelId="{915FBFFA-081A-6945-B582-D9AF2D54817E}" type="presOf" srcId="{39C74EB6-92FB-1247-9539-496DFB3FD541}" destId="{4001705F-10F8-034B-B826-F7EB8EDA9285}" srcOrd="0" destOrd="0" presId="urn:microsoft.com/office/officeart/2005/8/layout/matrix3"/>
    <dgm:cxn modelId="{D4B04D4E-A6DE-6140-927C-E17EFBBEB95F}" type="presParOf" srcId="{5C19E208-55AE-2241-8FE4-B31AB8FDC36E}" destId="{4C69D71B-BA35-0A4B-AC4D-4DDA8F33A09D}" srcOrd="0" destOrd="0" presId="urn:microsoft.com/office/officeart/2005/8/layout/matrix3"/>
    <dgm:cxn modelId="{E1B40953-8276-214A-B45F-DBCBC1688E89}" type="presParOf" srcId="{5C19E208-55AE-2241-8FE4-B31AB8FDC36E}" destId="{9A422057-ED42-694B-A1BC-ACE8636AF574}" srcOrd="1" destOrd="0" presId="urn:microsoft.com/office/officeart/2005/8/layout/matrix3"/>
    <dgm:cxn modelId="{9BFBB0E1-0443-7445-BA38-512C36B7A3D9}" type="presParOf" srcId="{5C19E208-55AE-2241-8FE4-B31AB8FDC36E}" destId="{4001705F-10F8-034B-B826-F7EB8EDA9285}" srcOrd="2" destOrd="0" presId="urn:microsoft.com/office/officeart/2005/8/layout/matrix3"/>
    <dgm:cxn modelId="{E7937D06-EB28-E644-B9E0-A1C31895E0D9}" type="presParOf" srcId="{5C19E208-55AE-2241-8FE4-B31AB8FDC36E}" destId="{D092BCF5-6CF9-574E-A666-7036A8317E3E}" srcOrd="3" destOrd="0" presId="urn:microsoft.com/office/officeart/2005/8/layout/matrix3"/>
    <dgm:cxn modelId="{0D7B5E0D-710A-DB44-A284-256C8D9F379A}" type="presParOf" srcId="{5C19E208-55AE-2241-8FE4-B31AB8FDC36E}" destId="{229C62A0-D494-6C4F-ACFD-C55BCEB3DCAB}"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F6E0DB-2F6B-B64A-8F43-4300F313E019}" type="doc">
      <dgm:prSet loTypeId="urn:microsoft.com/office/officeart/2005/8/layout/pyramid2" loCatId="" qsTypeId="urn:microsoft.com/office/officeart/2005/8/quickstyle/simple1" qsCatId="simple" csTypeId="urn:microsoft.com/office/officeart/2005/8/colors/accent1_2" csCatId="accent1" phldr="1"/>
      <dgm:spPr/>
    </dgm:pt>
    <dgm:pt modelId="{4EFE13F2-C66A-0644-A4C2-3FCB01328D4E}">
      <dgm:prSet phldrT="[Text]"/>
      <dgm:spPr>
        <a:ln w="57150">
          <a:solidFill>
            <a:schemeClr val="bg2"/>
          </a:solidFill>
        </a:ln>
      </dgm:spPr>
      <dgm:t>
        <a:bodyPr/>
        <a:lstStyle/>
        <a:p>
          <a:r>
            <a:rPr lang="en-US" dirty="0"/>
            <a:t>Anecdote</a:t>
          </a:r>
        </a:p>
      </dgm:t>
    </dgm:pt>
    <dgm:pt modelId="{6C5FAE0B-8294-5F4A-95C5-3D314A6A387B}" type="parTrans" cxnId="{3475AC75-AFE4-1046-B315-E6C8A7D97EF5}">
      <dgm:prSet/>
      <dgm:spPr/>
      <dgm:t>
        <a:bodyPr/>
        <a:lstStyle/>
        <a:p>
          <a:endParaRPr lang="en-US"/>
        </a:p>
      </dgm:t>
    </dgm:pt>
    <dgm:pt modelId="{0301ABE0-62E2-4F48-8987-8C8ADED6A8E0}" type="sibTrans" cxnId="{3475AC75-AFE4-1046-B315-E6C8A7D97EF5}">
      <dgm:prSet/>
      <dgm:spPr/>
      <dgm:t>
        <a:bodyPr/>
        <a:lstStyle/>
        <a:p>
          <a:endParaRPr lang="en-US"/>
        </a:p>
      </dgm:t>
    </dgm:pt>
    <dgm:pt modelId="{E3B026A1-5BB4-5D47-A5CF-4C43B1E9C50D}">
      <dgm:prSet phldrT="[Text]"/>
      <dgm:spPr>
        <a:ln w="57150">
          <a:solidFill>
            <a:schemeClr val="bg2"/>
          </a:solidFill>
        </a:ln>
      </dgm:spPr>
      <dgm:t>
        <a:bodyPr/>
        <a:lstStyle/>
        <a:p>
          <a:r>
            <a:rPr lang="en-US" dirty="0"/>
            <a:t>Policy/Theory</a:t>
          </a:r>
        </a:p>
      </dgm:t>
    </dgm:pt>
    <dgm:pt modelId="{11A6F639-BC3A-0E4F-85BD-BFFE15AAAD23}" type="parTrans" cxnId="{23FC018F-33D8-C44F-9A11-00252F6D6F9D}">
      <dgm:prSet/>
      <dgm:spPr/>
      <dgm:t>
        <a:bodyPr/>
        <a:lstStyle/>
        <a:p>
          <a:endParaRPr lang="en-US"/>
        </a:p>
      </dgm:t>
    </dgm:pt>
    <dgm:pt modelId="{DDDF00C5-E6FE-5142-AB40-F0A8C12BBC59}" type="sibTrans" cxnId="{23FC018F-33D8-C44F-9A11-00252F6D6F9D}">
      <dgm:prSet/>
      <dgm:spPr/>
      <dgm:t>
        <a:bodyPr/>
        <a:lstStyle/>
        <a:p>
          <a:endParaRPr lang="en-US"/>
        </a:p>
      </dgm:t>
    </dgm:pt>
    <dgm:pt modelId="{A0E58CF9-3BA5-E04D-803E-81F795B1E9DF}">
      <dgm:prSet phldrT="[Text]"/>
      <dgm:spPr>
        <a:ln w="57150">
          <a:solidFill>
            <a:schemeClr val="bg2"/>
          </a:solidFill>
        </a:ln>
      </dgm:spPr>
      <dgm:t>
        <a:bodyPr/>
        <a:lstStyle/>
        <a:p>
          <a:r>
            <a:rPr lang="en-US" dirty="0"/>
            <a:t>Practice</a:t>
          </a:r>
        </a:p>
      </dgm:t>
    </dgm:pt>
    <dgm:pt modelId="{6E30AB08-93B0-B74D-B9D0-748899853862}" type="parTrans" cxnId="{68D4757B-56AA-F84D-8DF4-2C4433F4A756}">
      <dgm:prSet/>
      <dgm:spPr/>
      <dgm:t>
        <a:bodyPr/>
        <a:lstStyle/>
        <a:p>
          <a:endParaRPr lang="en-US"/>
        </a:p>
      </dgm:t>
    </dgm:pt>
    <dgm:pt modelId="{80FA000C-3238-484C-9D95-A8C43F7F7899}" type="sibTrans" cxnId="{68D4757B-56AA-F84D-8DF4-2C4433F4A756}">
      <dgm:prSet/>
      <dgm:spPr/>
      <dgm:t>
        <a:bodyPr/>
        <a:lstStyle/>
        <a:p>
          <a:endParaRPr lang="en-US"/>
        </a:p>
      </dgm:t>
    </dgm:pt>
    <dgm:pt modelId="{1CD9DB69-C23E-D841-ADBE-A8702048DB72}" type="pres">
      <dgm:prSet presAssocID="{ECF6E0DB-2F6B-B64A-8F43-4300F313E019}" presName="compositeShape" presStyleCnt="0">
        <dgm:presLayoutVars>
          <dgm:dir/>
          <dgm:resizeHandles/>
        </dgm:presLayoutVars>
      </dgm:prSet>
      <dgm:spPr/>
    </dgm:pt>
    <dgm:pt modelId="{B04F3938-8571-BD4A-B6D0-151C1D7323F4}" type="pres">
      <dgm:prSet presAssocID="{ECF6E0DB-2F6B-B64A-8F43-4300F313E019}" presName="pyramid" presStyleLbl="node1" presStyleIdx="0" presStyleCnt="1" custLinFactNeighborX="7416" custLinFactNeighborY="-2353"/>
      <dgm:spPr>
        <a:noFill/>
        <a:ln w="76200">
          <a:solidFill>
            <a:schemeClr val="accent1"/>
          </a:solidFill>
        </a:ln>
      </dgm:spPr>
    </dgm:pt>
    <dgm:pt modelId="{57C986AC-19A8-8745-A391-8F9CC599E363}" type="pres">
      <dgm:prSet presAssocID="{ECF6E0DB-2F6B-B64A-8F43-4300F313E019}" presName="theList" presStyleCnt="0"/>
      <dgm:spPr/>
    </dgm:pt>
    <dgm:pt modelId="{7A3B25D4-6FE4-C541-872D-2063138445F1}" type="pres">
      <dgm:prSet presAssocID="{4EFE13F2-C66A-0644-A4C2-3FCB01328D4E}" presName="aNode" presStyleLbl="fgAcc1" presStyleIdx="0" presStyleCnt="3" custLinFactY="-27999" custLinFactNeighborX="50323" custLinFactNeighborY="-100000">
        <dgm:presLayoutVars>
          <dgm:bulletEnabled val="1"/>
        </dgm:presLayoutVars>
      </dgm:prSet>
      <dgm:spPr/>
    </dgm:pt>
    <dgm:pt modelId="{F575E40A-C50F-784F-AD0A-DF124C9F21F0}" type="pres">
      <dgm:prSet presAssocID="{4EFE13F2-C66A-0644-A4C2-3FCB01328D4E}" presName="aSpace" presStyleCnt="0"/>
      <dgm:spPr/>
    </dgm:pt>
    <dgm:pt modelId="{6A9B435A-9FFC-544E-AC17-A15A156A7B0A}" type="pres">
      <dgm:prSet presAssocID="{E3B026A1-5BB4-5D47-A5CF-4C43B1E9C50D}" presName="aNode" presStyleLbl="fgAcc1" presStyleIdx="1" presStyleCnt="3" custLinFactX="-84971" custLinFactY="138103" custLinFactNeighborX="-100000" custLinFactNeighborY="200000">
        <dgm:presLayoutVars>
          <dgm:bulletEnabled val="1"/>
        </dgm:presLayoutVars>
      </dgm:prSet>
      <dgm:spPr/>
    </dgm:pt>
    <dgm:pt modelId="{F158F634-BA30-8840-B05D-A633DE34EB6D}" type="pres">
      <dgm:prSet presAssocID="{E3B026A1-5BB4-5D47-A5CF-4C43B1E9C50D}" presName="aSpace" presStyleCnt="0"/>
      <dgm:spPr/>
    </dgm:pt>
    <dgm:pt modelId="{D9F6A99D-2C7F-2645-AD80-3F47CB17F088}" type="pres">
      <dgm:prSet presAssocID="{A0E58CF9-3BA5-E04D-803E-81F795B1E9DF}" presName="aNode" presStyleLbl="fgAcc1" presStyleIdx="2" presStyleCnt="3" custLinFactY="38103" custLinFactNeighborX="95120" custLinFactNeighborY="100000">
        <dgm:presLayoutVars>
          <dgm:bulletEnabled val="1"/>
        </dgm:presLayoutVars>
      </dgm:prSet>
      <dgm:spPr/>
    </dgm:pt>
    <dgm:pt modelId="{5558B84B-5E54-9044-A726-72BDA906104F}" type="pres">
      <dgm:prSet presAssocID="{A0E58CF9-3BA5-E04D-803E-81F795B1E9DF}" presName="aSpace" presStyleCnt="0"/>
      <dgm:spPr/>
    </dgm:pt>
  </dgm:ptLst>
  <dgm:cxnLst>
    <dgm:cxn modelId="{412A4D00-E088-B749-89B2-B155B9B131D5}" type="presOf" srcId="{A0E58CF9-3BA5-E04D-803E-81F795B1E9DF}" destId="{D9F6A99D-2C7F-2645-AD80-3F47CB17F088}" srcOrd="0" destOrd="0" presId="urn:microsoft.com/office/officeart/2005/8/layout/pyramid2"/>
    <dgm:cxn modelId="{9DBB7639-DB4D-1042-8AAB-A8F6B935175A}" type="presOf" srcId="{4EFE13F2-C66A-0644-A4C2-3FCB01328D4E}" destId="{7A3B25D4-6FE4-C541-872D-2063138445F1}" srcOrd="0" destOrd="0" presId="urn:microsoft.com/office/officeart/2005/8/layout/pyramid2"/>
    <dgm:cxn modelId="{CC182075-BEAE-7942-8437-62C0DCE74268}" type="presOf" srcId="{ECF6E0DB-2F6B-B64A-8F43-4300F313E019}" destId="{1CD9DB69-C23E-D841-ADBE-A8702048DB72}" srcOrd="0" destOrd="0" presId="urn:microsoft.com/office/officeart/2005/8/layout/pyramid2"/>
    <dgm:cxn modelId="{3475AC75-AFE4-1046-B315-E6C8A7D97EF5}" srcId="{ECF6E0DB-2F6B-B64A-8F43-4300F313E019}" destId="{4EFE13F2-C66A-0644-A4C2-3FCB01328D4E}" srcOrd="0" destOrd="0" parTransId="{6C5FAE0B-8294-5F4A-95C5-3D314A6A387B}" sibTransId="{0301ABE0-62E2-4F48-8987-8C8ADED6A8E0}"/>
    <dgm:cxn modelId="{68D4757B-56AA-F84D-8DF4-2C4433F4A756}" srcId="{ECF6E0DB-2F6B-B64A-8F43-4300F313E019}" destId="{A0E58CF9-3BA5-E04D-803E-81F795B1E9DF}" srcOrd="2" destOrd="0" parTransId="{6E30AB08-93B0-B74D-B9D0-748899853862}" sibTransId="{80FA000C-3238-484C-9D95-A8C43F7F7899}"/>
    <dgm:cxn modelId="{23FC018F-33D8-C44F-9A11-00252F6D6F9D}" srcId="{ECF6E0DB-2F6B-B64A-8F43-4300F313E019}" destId="{E3B026A1-5BB4-5D47-A5CF-4C43B1E9C50D}" srcOrd="1" destOrd="0" parTransId="{11A6F639-BC3A-0E4F-85BD-BFFE15AAAD23}" sibTransId="{DDDF00C5-E6FE-5142-AB40-F0A8C12BBC59}"/>
    <dgm:cxn modelId="{DC02D5A6-EA20-9248-8CBB-635618FD9144}" type="presOf" srcId="{E3B026A1-5BB4-5D47-A5CF-4C43B1E9C50D}" destId="{6A9B435A-9FFC-544E-AC17-A15A156A7B0A}" srcOrd="0" destOrd="0" presId="urn:microsoft.com/office/officeart/2005/8/layout/pyramid2"/>
    <dgm:cxn modelId="{14A51131-6A95-9E4B-9F76-812697D602E7}" type="presParOf" srcId="{1CD9DB69-C23E-D841-ADBE-A8702048DB72}" destId="{B04F3938-8571-BD4A-B6D0-151C1D7323F4}" srcOrd="0" destOrd="0" presId="urn:microsoft.com/office/officeart/2005/8/layout/pyramid2"/>
    <dgm:cxn modelId="{A48C99E5-D4B7-614F-88C1-645DDF26F1F2}" type="presParOf" srcId="{1CD9DB69-C23E-D841-ADBE-A8702048DB72}" destId="{57C986AC-19A8-8745-A391-8F9CC599E363}" srcOrd="1" destOrd="0" presId="urn:microsoft.com/office/officeart/2005/8/layout/pyramid2"/>
    <dgm:cxn modelId="{7243ABF4-7CAF-AC49-A0D8-C52ED1C8A6A8}" type="presParOf" srcId="{57C986AC-19A8-8745-A391-8F9CC599E363}" destId="{7A3B25D4-6FE4-C541-872D-2063138445F1}" srcOrd="0" destOrd="0" presId="urn:microsoft.com/office/officeart/2005/8/layout/pyramid2"/>
    <dgm:cxn modelId="{EE73D36B-0CB5-1044-8F57-CF492C2C449E}" type="presParOf" srcId="{57C986AC-19A8-8745-A391-8F9CC599E363}" destId="{F575E40A-C50F-784F-AD0A-DF124C9F21F0}" srcOrd="1" destOrd="0" presId="urn:microsoft.com/office/officeart/2005/8/layout/pyramid2"/>
    <dgm:cxn modelId="{E4B84E70-52F0-0F41-87CC-5FD2E92B4E44}" type="presParOf" srcId="{57C986AC-19A8-8745-A391-8F9CC599E363}" destId="{6A9B435A-9FFC-544E-AC17-A15A156A7B0A}" srcOrd="2" destOrd="0" presId="urn:microsoft.com/office/officeart/2005/8/layout/pyramid2"/>
    <dgm:cxn modelId="{AEBFFD0E-FA70-B543-93D8-62195D706418}" type="presParOf" srcId="{57C986AC-19A8-8745-A391-8F9CC599E363}" destId="{F158F634-BA30-8840-B05D-A633DE34EB6D}" srcOrd="3" destOrd="0" presId="urn:microsoft.com/office/officeart/2005/8/layout/pyramid2"/>
    <dgm:cxn modelId="{F0D838FE-CA52-8741-8603-1D745E3F5441}" type="presParOf" srcId="{57C986AC-19A8-8745-A391-8F9CC599E363}" destId="{D9F6A99D-2C7F-2645-AD80-3F47CB17F088}" srcOrd="4" destOrd="0" presId="urn:microsoft.com/office/officeart/2005/8/layout/pyramid2"/>
    <dgm:cxn modelId="{6F67129A-E3DD-6D44-955E-86DF53F3672E}" type="presParOf" srcId="{57C986AC-19A8-8745-A391-8F9CC599E363}" destId="{5558B84B-5E54-9044-A726-72BDA906104F}"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69D71B-BA35-0A4B-AC4D-4DDA8F33A09D}">
      <dsp:nvSpPr>
        <dsp:cNvPr id="0" name=""/>
        <dsp:cNvSpPr/>
      </dsp:nvSpPr>
      <dsp:spPr>
        <a:xfrm>
          <a:off x="1016000" y="0"/>
          <a:ext cx="4064000" cy="4064000"/>
        </a:xfrm>
        <a:prstGeom prst="diamond">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422057-ED42-694B-A1BC-ACE8636AF574}">
      <dsp:nvSpPr>
        <dsp:cNvPr id="0" name=""/>
        <dsp:cNvSpPr/>
      </dsp:nvSpPr>
      <dsp:spPr>
        <a:xfrm>
          <a:off x="1402080" y="386080"/>
          <a:ext cx="1584960" cy="158496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Access</a:t>
          </a:r>
        </a:p>
      </dsp:txBody>
      <dsp:txXfrm>
        <a:off x="1479451" y="463451"/>
        <a:ext cx="1430218" cy="1430218"/>
      </dsp:txXfrm>
    </dsp:sp>
    <dsp:sp modelId="{4001705F-10F8-034B-B826-F7EB8EDA9285}">
      <dsp:nvSpPr>
        <dsp:cNvPr id="0" name=""/>
        <dsp:cNvSpPr/>
      </dsp:nvSpPr>
      <dsp:spPr>
        <a:xfrm>
          <a:off x="3108960" y="386080"/>
          <a:ext cx="1584960" cy="158496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Achievement</a:t>
          </a:r>
        </a:p>
      </dsp:txBody>
      <dsp:txXfrm>
        <a:off x="3186331" y="463451"/>
        <a:ext cx="1430218" cy="1430218"/>
      </dsp:txXfrm>
    </dsp:sp>
    <dsp:sp modelId="{D092BCF5-6CF9-574E-A666-7036A8317E3E}">
      <dsp:nvSpPr>
        <dsp:cNvPr id="0" name=""/>
        <dsp:cNvSpPr/>
      </dsp:nvSpPr>
      <dsp:spPr>
        <a:xfrm>
          <a:off x="1402080" y="2092960"/>
          <a:ext cx="1584960" cy="158496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Identity</a:t>
          </a:r>
        </a:p>
      </dsp:txBody>
      <dsp:txXfrm>
        <a:off x="1479451" y="2170331"/>
        <a:ext cx="1430218" cy="1430218"/>
      </dsp:txXfrm>
    </dsp:sp>
    <dsp:sp modelId="{229C62A0-D494-6C4F-ACFD-C55BCEB3DCAB}">
      <dsp:nvSpPr>
        <dsp:cNvPr id="0" name=""/>
        <dsp:cNvSpPr/>
      </dsp:nvSpPr>
      <dsp:spPr>
        <a:xfrm>
          <a:off x="3108960" y="2092960"/>
          <a:ext cx="1584960" cy="158496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Power</a:t>
          </a:r>
        </a:p>
      </dsp:txBody>
      <dsp:txXfrm>
        <a:off x="3186331" y="2170331"/>
        <a:ext cx="1430218" cy="14302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4F3938-8571-BD4A-B6D0-151C1D7323F4}">
      <dsp:nvSpPr>
        <dsp:cNvPr id="0" name=""/>
        <dsp:cNvSpPr/>
      </dsp:nvSpPr>
      <dsp:spPr>
        <a:xfrm>
          <a:off x="2264229" y="0"/>
          <a:ext cx="3238500" cy="3238500"/>
        </a:xfrm>
        <a:prstGeom prst="triangle">
          <a:avLst/>
        </a:prstGeom>
        <a:noFill/>
        <a:ln w="762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3B25D4-6FE4-C541-872D-2063138445F1}">
      <dsp:nvSpPr>
        <dsp:cNvPr id="0" name=""/>
        <dsp:cNvSpPr/>
      </dsp:nvSpPr>
      <dsp:spPr>
        <a:xfrm>
          <a:off x="4702624" y="15118"/>
          <a:ext cx="2105025" cy="766613"/>
        </a:xfrm>
        <a:prstGeom prst="roundRect">
          <a:avLst/>
        </a:prstGeom>
        <a:solidFill>
          <a:schemeClr val="lt1">
            <a:alpha val="90000"/>
            <a:hueOff val="0"/>
            <a:satOff val="0"/>
            <a:lumOff val="0"/>
            <a:alphaOff val="0"/>
          </a:schemeClr>
        </a:solidFill>
        <a:ln w="57150" cap="flat" cmpd="sng" algn="ctr">
          <a:solidFill>
            <a:schemeClr val="bg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Anecdote</a:t>
          </a:r>
        </a:p>
      </dsp:txBody>
      <dsp:txXfrm>
        <a:off x="4740047" y="52541"/>
        <a:ext cx="2030179" cy="691767"/>
      </dsp:txXfrm>
    </dsp:sp>
    <dsp:sp modelId="{6A9B435A-9FFC-544E-AC17-A15A156A7B0A}">
      <dsp:nvSpPr>
        <dsp:cNvPr id="0" name=""/>
        <dsp:cNvSpPr/>
      </dsp:nvSpPr>
      <dsp:spPr>
        <a:xfrm>
          <a:off x="0" y="2438399"/>
          <a:ext cx="2105025" cy="766613"/>
        </a:xfrm>
        <a:prstGeom prst="roundRect">
          <a:avLst/>
        </a:prstGeom>
        <a:solidFill>
          <a:schemeClr val="lt1">
            <a:alpha val="90000"/>
            <a:hueOff val="0"/>
            <a:satOff val="0"/>
            <a:lumOff val="0"/>
            <a:alphaOff val="0"/>
          </a:schemeClr>
        </a:solidFill>
        <a:ln w="57150" cap="flat" cmpd="sng" algn="ctr">
          <a:solidFill>
            <a:schemeClr val="bg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Policy/Theory</a:t>
          </a:r>
        </a:p>
      </dsp:txBody>
      <dsp:txXfrm>
        <a:off x="37423" y="2475822"/>
        <a:ext cx="2030179" cy="691767"/>
      </dsp:txXfrm>
    </dsp:sp>
    <dsp:sp modelId="{D9F6A99D-2C7F-2645-AD80-3F47CB17F088}">
      <dsp:nvSpPr>
        <dsp:cNvPr id="0" name=""/>
        <dsp:cNvSpPr/>
      </dsp:nvSpPr>
      <dsp:spPr>
        <a:xfrm>
          <a:off x="5645612" y="2438399"/>
          <a:ext cx="2105025" cy="766613"/>
        </a:xfrm>
        <a:prstGeom prst="roundRect">
          <a:avLst/>
        </a:prstGeom>
        <a:solidFill>
          <a:schemeClr val="lt1">
            <a:alpha val="90000"/>
            <a:hueOff val="0"/>
            <a:satOff val="0"/>
            <a:lumOff val="0"/>
            <a:alphaOff val="0"/>
          </a:schemeClr>
        </a:solidFill>
        <a:ln w="57150" cap="flat" cmpd="sng" algn="ctr">
          <a:solidFill>
            <a:schemeClr val="bg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Practice</a:t>
          </a:r>
        </a:p>
      </dsp:txBody>
      <dsp:txXfrm>
        <a:off x="5683035" y="2475822"/>
        <a:ext cx="2030179" cy="691767"/>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37CCC3-5AD4-EB4B-8F3F-B2CFF152AB79}" type="datetimeFigureOut">
              <a:rPr lang="en-US" smtClean="0"/>
              <a:t>10/26/18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534870-3BA7-EC4D-88D1-0F06F8181044}" type="slidenum">
              <a:rPr lang="en-US" smtClean="0"/>
              <a:t>‹#›</a:t>
            </a:fld>
            <a:endParaRPr lang="en-US"/>
          </a:p>
        </p:txBody>
      </p:sp>
    </p:spTree>
    <p:extLst>
      <p:ext uri="{BB962C8B-B14F-4D97-AF65-F5344CB8AC3E}">
        <p14:creationId xmlns:p14="http://schemas.microsoft.com/office/powerpoint/2010/main" val="3416293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52659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cap="none" dirty="0">
                <a:solidFill>
                  <a:srgbClr val="000000"/>
                </a:solidFill>
                <a:effectLst/>
                <a:latin typeface="Arial"/>
                <a:ea typeface="Arial"/>
                <a:cs typeface="Arial"/>
                <a:sym typeface="Arial"/>
              </a:rPr>
              <a:t>The image was taken from an Orthopedic Surgery Manual.  In this work by Foucault (1979) on discipline and punishment, is an illustrative symbol of the plight of African American students’ education journey.  The stick, stable, strong and grounded, is representative of the organization of education to which the African American student as the uniquely bent tree enters the system of public education. Uniquely bent from their experiences; representing his/her own narratives and cultural lenses – as the counter-narrative to the straightness or normalized culture of the systems, beliefs, and structures.   Therefore, the uniqueness of the African American student is thus defined in deficit discourse as defective and/or dysfunctional (Valencia, 2010; Ladson-Billings, 2012).  Thus the rope, the bind, represents the corrective methodologies through education practices implemented to eradicate the uniqueness of the tree. In this process of normalization, the rope becomes symbolic of inequitable practices; the “education debt” (Ladson-</a:t>
            </a:r>
            <a:r>
              <a:rPr lang="en-US" sz="1200" b="0" i="0" u="none" strike="noStrike" cap="none" dirty="0" err="1">
                <a:solidFill>
                  <a:srgbClr val="000000"/>
                </a:solidFill>
                <a:effectLst/>
                <a:latin typeface="Arial"/>
                <a:ea typeface="Arial"/>
                <a:cs typeface="Arial"/>
                <a:sym typeface="Arial"/>
              </a:rPr>
              <a:t>Bilings</a:t>
            </a:r>
            <a:r>
              <a:rPr lang="en-US" sz="1200" b="0" i="0" u="none" strike="noStrike" cap="none" dirty="0">
                <a:solidFill>
                  <a:srgbClr val="000000"/>
                </a:solidFill>
                <a:effectLst/>
                <a:latin typeface="Arial"/>
                <a:ea typeface="Arial"/>
                <a:cs typeface="Arial"/>
                <a:sym typeface="Arial"/>
              </a:rPr>
              <a:t>, 2006, p. 3) accrued in serving African American students. </a:t>
            </a:r>
          </a:p>
          <a:p>
            <a:endParaRPr lang="en-US" sz="1200" dirty="0"/>
          </a:p>
          <a:p>
            <a:r>
              <a:rPr lang="en-US" sz="1200" dirty="0"/>
              <a:t>“a stratifying practice for providing or denying access to resources” (p. 116)</a:t>
            </a:r>
            <a:r>
              <a:rPr lang="en-US" sz="1200" dirty="0">
                <a:effectLst/>
              </a:rPr>
              <a:t> </a:t>
            </a:r>
            <a:endParaRPr lang="en-US" sz="1200" dirty="0"/>
          </a:p>
          <a:p>
            <a:r>
              <a:rPr lang="en-US" sz="1200" dirty="0"/>
              <a:t>“a stratifying practice for providing or denying access to resources” (p. 116)</a:t>
            </a:r>
            <a:r>
              <a:rPr lang="en-US" sz="1200" dirty="0">
                <a:effectLst/>
              </a:rPr>
              <a:t> </a:t>
            </a: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The field of Anthropology has produced key scholarship that “is so heavily implicated in forming our ideas and thinking about race [and]…in the formation of race as a worldview” (p. 117); that the American Anthropological Association launched a 4 million dollar re-education campaign “debunking prevailing thinking about race” (ibid).  </a:t>
            </a:r>
          </a:p>
          <a:p>
            <a:endParaRPr lang="en-US" dirty="0"/>
          </a:p>
        </p:txBody>
      </p:sp>
      <p:sp>
        <p:nvSpPr>
          <p:cNvPr id="4" name="Slide Number Placeholder 3"/>
          <p:cNvSpPr>
            <a:spLocks noGrp="1"/>
          </p:cNvSpPr>
          <p:nvPr>
            <p:ph type="sldNum" sz="quarter" idx="5"/>
          </p:nvPr>
        </p:nvSpPr>
        <p:spPr/>
        <p:txBody>
          <a:bodyPr/>
          <a:lstStyle/>
          <a:p>
            <a:pPr>
              <a:defRPr/>
            </a:pPr>
            <a:fld id="{5E0566FD-A883-0D47-A6EB-A718216D2B66}" type="slidenum">
              <a:rPr lang="en-US" smtClean="0"/>
              <a:pPr>
                <a:defRPr/>
              </a:pPr>
              <a:t>6</a:t>
            </a:fld>
            <a:endParaRPr lang="en-US"/>
          </a:p>
        </p:txBody>
      </p:sp>
    </p:spTree>
    <p:extLst>
      <p:ext uri="{BB962C8B-B14F-4D97-AF65-F5344CB8AC3E}">
        <p14:creationId xmlns:p14="http://schemas.microsoft.com/office/powerpoint/2010/main" val="1149125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sz="1200" kern="1200" dirty="0">
                <a:solidFill>
                  <a:schemeClr val="tx1"/>
                </a:solidFill>
                <a:effectLst/>
                <a:latin typeface="+mn-lt"/>
                <a:ea typeface="+mn-ea"/>
                <a:cs typeface="+mn-cs"/>
              </a:rPr>
              <a:t>Gutiérrez, R. (2002). Enabling the practice of mathematics teachers in context: Toward a new equity research agenda. </a:t>
            </a:r>
            <a:r>
              <a:rPr lang="en-US" sz="1200" i="1" kern="1200" dirty="0">
                <a:solidFill>
                  <a:schemeClr val="tx1"/>
                </a:solidFill>
                <a:effectLst/>
                <a:latin typeface="+mn-lt"/>
                <a:ea typeface="+mn-ea"/>
                <a:cs typeface="+mn-cs"/>
              </a:rPr>
              <a:t>Mathematical Thinking and Learning</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(2-3), 145-187.</a:t>
            </a:r>
          </a:p>
          <a:p>
            <a:r>
              <a:rPr lang="en-US" dirty="0"/>
              <a:t>Chicago</a:t>
            </a:r>
            <a:br>
              <a:rPr lang="en-US" dirty="0"/>
            </a:br>
            <a:endParaRPr lang="en-US" dirty="0"/>
          </a:p>
        </p:txBody>
      </p:sp>
      <p:sp>
        <p:nvSpPr>
          <p:cNvPr id="4" name="Slide Number Placeholder 3"/>
          <p:cNvSpPr>
            <a:spLocks noGrp="1"/>
          </p:cNvSpPr>
          <p:nvPr>
            <p:ph type="sldNum" sz="quarter" idx="5"/>
          </p:nvPr>
        </p:nvSpPr>
        <p:spPr/>
        <p:txBody>
          <a:bodyPr/>
          <a:lstStyle/>
          <a:p>
            <a:pPr>
              <a:defRPr/>
            </a:pPr>
            <a:fld id="{5E0566FD-A883-0D47-A6EB-A718216D2B66}" type="slidenum">
              <a:rPr lang="en-US" smtClean="0"/>
              <a:pPr>
                <a:defRPr/>
              </a:pPr>
              <a:t>9</a:t>
            </a:fld>
            <a:endParaRPr lang="en-US"/>
          </a:p>
        </p:txBody>
      </p:sp>
    </p:spTree>
    <p:extLst>
      <p:ext uri="{BB962C8B-B14F-4D97-AF65-F5344CB8AC3E}">
        <p14:creationId xmlns:p14="http://schemas.microsoft.com/office/powerpoint/2010/main" val="1231389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a:extLst>
              <a:ext uri="{FF2B5EF4-FFF2-40B4-BE49-F238E27FC236}">
                <a16:creationId xmlns:a16="http://schemas.microsoft.com/office/drawing/2014/main" id="{0CF76240-725A-484A-A90E-E61B419B642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Notes Placeholder 2">
            <a:extLst>
              <a:ext uri="{FF2B5EF4-FFF2-40B4-BE49-F238E27FC236}">
                <a16:creationId xmlns:a16="http://schemas.microsoft.com/office/drawing/2014/main" id="{41F5E129-FCB7-9E44-810C-17FAB93EFAF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This process is an attempt to crack the consciousness of the adult learning in order to move them toward activating their critical consciousness</a:t>
            </a:r>
          </a:p>
        </p:txBody>
      </p:sp>
      <p:sp>
        <p:nvSpPr>
          <p:cNvPr id="38915" name="Slide Number Placeholder 3">
            <a:extLst>
              <a:ext uri="{FF2B5EF4-FFF2-40B4-BE49-F238E27FC236}">
                <a16:creationId xmlns:a16="http://schemas.microsoft.com/office/drawing/2014/main" id="{12F55F97-F0CA-8D4A-B81D-D2BA46185B8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fld id="{F961A8E7-41FA-B14D-81FE-2DEF18F9BC71}" type="slidenum">
              <a:rPr lang="en-US" altLang="en-US" sz="1200" smtClean="0"/>
              <a:pPr/>
              <a:t>10</a:t>
            </a:fld>
            <a:endParaRPr lang="en-US" altLang="en-US" sz="1200"/>
          </a:p>
        </p:txBody>
      </p:sp>
    </p:spTree>
    <p:extLst>
      <p:ext uri="{BB962C8B-B14F-4D97-AF65-F5344CB8AC3E}">
        <p14:creationId xmlns:p14="http://schemas.microsoft.com/office/powerpoint/2010/main" val="2416263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9472B294-88FC-A34D-B8B1-7D7D82A3278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a:extLst>
              <a:ext uri="{FF2B5EF4-FFF2-40B4-BE49-F238E27FC236}">
                <a16:creationId xmlns:a16="http://schemas.microsoft.com/office/drawing/2014/main" id="{FFDAB175-8EB7-F548-973E-8B8B7FCC5FA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Nested Harms: Bringing the </a:t>
            </a:r>
            <a:r>
              <a:rPr lang="en-US" altLang="en-US" b="1" i="1" dirty="0"/>
              <a:t>Historicity of Race </a:t>
            </a:r>
            <a:r>
              <a:rPr lang="en-US" altLang="en-US" dirty="0"/>
              <a:t>to the Circle</a:t>
            </a:r>
          </a:p>
          <a:p>
            <a:r>
              <a:rPr lang="en-US" altLang="en-US" dirty="0"/>
              <a:t>Zones of Proximal Development (</a:t>
            </a:r>
            <a:r>
              <a:rPr lang="en-US" altLang="en-US" dirty="0" err="1"/>
              <a:t>Vogotsky</a:t>
            </a:r>
            <a:r>
              <a:rPr lang="en-US" altLang="en-US" dirty="0"/>
              <a:t>) is a development theory taught in teacher preparation programs; however, not revisited during licensure or continuing adult development.  Here, I am suggesting that by combining racialized institutional structures impact on students being served through Restorative Justice practices with educative justice work in order to create a type of Third Space where equitable practices like Restorative can serve to be vehicles of  liberation for our most vulnerable and mistreated students, their families and communities.</a:t>
            </a:r>
          </a:p>
          <a:p>
            <a:endParaRPr lang="en-US" altLang="en-US" dirty="0"/>
          </a:p>
          <a:p>
            <a:r>
              <a:rPr lang="en-US" altLang="en-US" dirty="0"/>
              <a:t>Brian Stevenson’s notion of getting “proximate” to suffering and understand[</a:t>
            </a:r>
            <a:r>
              <a:rPr lang="en-US" altLang="en-US" dirty="0" err="1"/>
              <a:t>ing</a:t>
            </a:r>
            <a:r>
              <a:rPr lang="en-US" altLang="en-US" dirty="0"/>
              <a:t>] the nuanced experiences of those who suffer from and experience inequality” </a:t>
            </a:r>
          </a:p>
        </p:txBody>
      </p:sp>
      <p:sp>
        <p:nvSpPr>
          <p:cNvPr id="33795" name="Slide Number Placeholder 3">
            <a:extLst>
              <a:ext uri="{FF2B5EF4-FFF2-40B4-BE49-F238E27FC236}">
                <a16:creationId xmlns:a16="http://schemas.microsoft.com/office/drawing/2014/main" id="{E28AFB11-30FF-844E-AC4D-FF1D331A501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fld id="{118A1B28-5BEA-9F4B-813B-78EB81FB547B}" type="slidenum">
              <a:rPr lang="en-US" altLang="en-US" sz="1200" smtClean="0"/>
              <a:pPr/>
              <a:t>11</a:t>
            </a:fld>
            <a:endParaRPr lang="en-US" altLang="en-US" sz="1200"/>
          </a:p>
        </p:txBody>
      </p:sp>
    </p:spTree>
    <p:extLst>
      <p:ext uri="{BB962C8B-B14F-4D97-AF65-F5344CB8AC3E}">
        <p14:creationId xmlns:p14="http://schemas.microsoft.com/office/powerpoint/2010/main" val="4249347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What does it mean for educational leaders to walk a community, to know the geographical space; to map a community as professional development?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A geospatial image of the Hill District in Pittsburgh, PA. </a:t>
            </a:r>
          </a:p>
          <a:p>
            <a:pPr marL="0" lvl="0" indent="0">
              <a:spcBef>
                <a:spcPts val="0"/>
              </a:spcBef>
              <a:spcAft>
                <a:spcPts val="0"/>
              </a:spcAft>
              <a:buNone/>
            </a:pPr>
            <a:endParaRPr dirty="0"/>
          </a:p>
        </p:txBody>
      </p:sp>
    </p:spTree>
    <p:extLst>
      <p:ext uri="{BB962C8B-B14F-4D97-AF65-F5344CB8AC3E}">
        <p14:creationId xmlns:p14="http://schemas.microsoft.com/office/powerpoint/2010/main" val="3897719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equity rubric used to assess the cultural proficiency of individuals and/or organizations.  Corwin Press has multiple publications and tools for this work.</a:t>
            </a:r>
          </a:p>
        </p:txBody>
      </p:sp>
      <p:sp>
        <p:nvSpPr>
          <p:cNvPr id="4" name="Slide Number Placeholder 3"/>
          <p:cNvSpPr>
            <a:spLocks noGrp="1"/>
          </p:cNvSpPr>
          <p:nvPr>
            <p:ph type="sldNum" sz="quarter" idx="5"/>
          </p:nvPr>
        </p:nvSpPr>
        <p:spPr/>
        <p:txBody>
          <a:bodyPr/>
          <a:lstStyle/>
          <a:p>
            <a:pPr>
              <a:defRPr/>
            </a:pPr>
            <a:fld id="{5E0566FD-A883-0D47-A6EB-A718216D2B66}" type="slidenum">
              <a:rPr lang="en-US" smtClean="0"/>
              <a:pPr>
                <a:defRPr/>
              </a:pPr>
              <a:t>14</a:t>
            </a:fld>
            <a:endParaRPr lang="en-US"/>
          </a:p>
        </p:txBody>
      </p:sp>
    </p:spTree>
    <p:extLst>
      <p:ext uri="{BB962C8B-B14F-4D97-AF65-F5344CB8AC3E}">
        <p14:creationId xmlns:p14="http://schemas.microsoft.com/office/powerpoint/2010/main" val="1854803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03D5D-1FC6-1E41-BB34-67A610FF72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870B81A-9617-2F4B-A20D-0D7529BBF0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4C4D3F5-7962-AA43-9914-C56593E5B657}"/>
              </a:ext>
            </a:extLst>
          </p:cNvPr>
          <p:cNvSpPr>
            <a:spLocks noGrp="1"/>
          </p:cNvSpPr>
          <p:nvPr>
            <p:ph type="dt" sz="half" idx="10"/>
          </p:nvPr>
        </p:nvSpPr>
        <p:spPr/>
        <p:txBody>
          <a:bodyPr/>
          <a:lstStyle/>
          <a:p>
            <a:fld id="{4F9F5DEA-B994-4E44-B243-8D8D3C785E62}" type="datetimeFigureOut">
              <a:rPr lang="en-US" smtClean="0"/>
              <a:t>10/26/18</a:t>
            </a:fld>
            <a:endParaRPr lang="en-US"/>
          </a:p>
        </p:txBody>
      </p:sp>
      <p:sp>
        <p:nvSpPr>
          <p:cNvPr id="5" name="Footer Placeholder 4">
            <a:extLst>
              <a:ext uri="{FF2B5EF4-FFF2-40B4-BE49-F238E27FC236}">
                <a16:creationId xmlns:a16="http://schemas.microsoft.com/office/drawing/2014/main" id="{10EE0BCA-84B7-8342-8003-3371B6B330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671341-616A-0A49-A143-FD7E815661EF}"/>
              </a:ext>
            </a:extLst>
          </p:cNvPr>
          <p:cNvSpPr>
            <a:spLocks noGrp="1"/>
          </p:cNvSpPr>
          <p:nvPr>
            <p:ph type="sldNum" sz="quarter" idx="12"/>
          </p:nvPr>
        </p:nvSpPr>
        <p:spPr/>
        <p:txBody>
          <a:bodyPr/>
          <a:lstStyle/>
          <a:p>
            <a:fld id="{90543E56-EFE5-CC43-8CAD-9D7DDB40B847}" type="slidenum">
              <a:rPr lang="en-US" smtClean="0"/>
              <a:t>‹#›</a:t>
            </a:fld>
            <a:endParaRPr lang="en-US"/>
          </a:p>
        </p:txBody>
      </p:sp>
    </p:spTree>
    <p:extLst>
      <p:ext uri="{BB962C8B-B14F-4D97-AF65-F5344CB8AC3E}">
        <p14:creationId xmlns:p14="http://schemas.microsoft.com/office/powerpoint/2010/main" val="451747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21B72-4DAF-A749-89EA-F73B52DED4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943502F-3CF5-A041-B9D5-E540E0BBF3C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E413A0-CB71-2445-901B-807A01129119}"/>
              </a:ext>
            </a:extLst>
          </p:cNvPr>
          <p:cNvSpPr>
            <a:spLocks noGrp="1"/>
          </p:cNvSpPr>
          <p:nvPr>
            <p:ph type="dt" sz="half" idx="10"/>
          </p:nvPr>
        </p:nvSpPr>
        <p:spPr/>
        <p:txBody>
          <a:bodyPr/>
          <a:lstStyle/>
          <a:p>
            <a:fld id="{4F9F5DEA-B994-4E44-B243-8D8D3C785E62}" type="datetimeFigureOut">
              <a:rPr lang="en-US" smtClean="0"/>
              <a:t>10/26/18</a:t>
            </a:fld>
            <a:endParaRPr lang="en-US"/>
          </a:p>
        </p:txBody>
      </p:sp>
      <p:sp>
        <p:nvSpPr>
          <p:cNvPr id="5" name="Footer Placeholder 4">
            <a:extLst>
              <a:ext uri="{FF2B5EF4-FFF2-40B4-BE49-F238E27FC236}">
                <a16:creationId xmlns:a16="http://schemas.microsoft.com/office/drawing/2014/main" id="{0D94335F-0CF6-6E41-AE0F-015E6B7DCD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69A50F-7F21-5642-9B7A-40CFD38508FD}"/>
              </a:ext>
            </a:extLst>
          </p:cNvPr>
          <p:cNvSpPr>
            <a:spLocks noGrp="1"/>
          </p:cNvSpPr>
          <p:nvPr>
            <p:ph type="sldNum" sz="quarter" idx="12"/>
          </p:nvPr>
        </p:nvSpPr>
        <p:spPr/>
        <p:txBody>
          <a:bodyPr/>
          <a:lstStyle/>
          <a:p>
            <a:fld id="{90543E56-EFE5-CC43-8CAD-9D7DDB40B847}" type="slidenum">
              <a:rPr lang="en-US" smtClean="0"/>
              <a:t>‹#›</a:t>
            </a:fld>
            <a:endParaRPr lang="en-US"/>
          </a:p>
        </p:txBody>
      </p:sp>
    </p:spTree>
    <p:extLst>
      <p:ext uri="{BB962C8B-B14F-4D97-AF65-F5344CB8AC3E}">
        <p14:creationId xmlns:p14="http://schemas.microsoft.com/office/powerpoint/2010/main" val="1275986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CB9C97-0C6F-CA42-8D04-7EABC4519B1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BDEB83-2685-4440-A39D-15358059587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338AD0-07AC-954D-B25B-ADFCA48FF46F}"/>
              </a:ext>
            </a:extLst>
          </p:cNvPr>
          <p:cNvSpPr>
            <a:spLocks noGrp="1"/>
          </p:cNvSpPr>
          <p:nvPr>
            <p:ph type="dt" sz="half" idx="10"/>
          </p:nvPr>
        </p:nvSpPr>
        <p:spPr/>
        <p:txBody>
          <a:bodyPr/>
          <a:lstStyle/>
          <a:p>
            <a:fld id="{4F9F5DEA-B994-4E44-B243-8D8D3C785E62}" type="datetimeFigureOut">
              <a:rPr lang="en-US" smtClean="0"/>
              <a:t>10/26/18</a:t>
            </a:fld>
            <a:endParaRPr lang="en-US"/>
          </a:p>
        </p:txBody>
      </p:sp>
      <p:sp>
        <p:nvSpPr>
          <p:cNvPr id="5" name="Footer Placeholder 4">
            <a:extLst>
              <a:ext uri="{FF2B5EF4-FFF2-40B4-BE49-F238E27FC236}">
                <a16:creationId xmlns:a16="http://schemas.microsoft.com/office/drawing/2014/main" id="{8BBD5B0D-BE6F-6645-93AD-0578FA1FB6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ABDEAF-297F-5D4F-A62A-88B3448624FF}"/>
              </a:ext>
            </a:extLst>
          </p:cNvPr>
          <p:cNvSpPr>
            <a:spLocks noGrp="1"/>
          </p:cNvSpPr>
          <p:nvPr>
            <p:ph type="sldNum" sz="quarter" idx="12"/>
          </p:nvPr>
        </p:nvSpPr>
        <p:spPr/>
        <p:txBody>
          <a:bodyPr/>
          <a:lstStyle/>
          <a:p>
            <a:fld id="{90543E56-EFE5-CC43-8CAD-9D7DDB40B847}" type="slidenum">
              <a:rPr lang="en-US" smtClean="0"/>
              <a:t>‹#›</a:t>
            </a:fld>
            <a:endParaRPr lang="en-US"/>
          </a:p>
        </p:txBody>
      </p:sp>
    </p:spTree>
    <p:extLst>
      <p:ext uri="{BB962C8B-B14F-4D97-AF65-F5344CB8AC3E}">
        <p14:creationId xmlns:p14="http://schemas.microsoft.com/office/powerpoint/2010/main" val="1660775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Grey Title Mast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ext Box 11">
            <a:extLst>
              <a:ext uri="{FF2B5EF4-FFF2-40B4-BE49-F238E27FC236}">
                <a16:creationId xmlns:a16="http://schemas.microsoft.com/office/drawing/2014/main" id="{DF7A1824-EF23-2B49-B615-12A18762A6D4}"/>
              </a:ext>
            </a:extLst>
          </p:cNvPr>
          <p:cNvSpPr txBox="1">
            <a:spLocks noChangeArrowheads="1"/>
          </p:cNvSpPr>
          <p:nvPr userDrawn="1"/>
        </p:nvSpPr>
        <p:spPr bwMode="auto">
          <a:xfrm>
            <a:off x="914400" y="5029201"/>
            <a:ext cx="10363200" cy="584775"/>
          </a:xfrm>
          <a:prstGeom prst="rect">
            <a:avLst/>
          </a:prstGeom>
          <a:noFill/>
          <a:ln>
            <a:noFill/>
          </a:ln>
          <a:extLst>
            <a:ext uri="{909E8E84-426E-40dd-AFC4-6F175D3DCCD1}"/>
            <a:ext uri="{91240B29-F687-4f45-9708-019B960494DF}"/>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defRPr/>
            </a:pPr>
            <a:endParaRPr lang="en-US" sz="3200"/>
          </a:p>
        </p:txBody>
      </p:sp>
      <p:sp>
        <p:nvSpPr>
          <p:cNvPr id="3075" name="Rectangle 3"/>
          <p:cNvSpPr>
            <a:spLocks noGrp="1" noChangeArrowheads="1"/>
          </p:cNvSpPr>
          <p:nvPr>
            <p:ph type="subTitle" idx="1"/>
          </p:nvPr>
        </p:nvSpPr>
        <p:spPr>
          <a:xfrm>
            <a:off x="914400" y="3200400"/>
            <a:ext cx="10363200" cy="1371600"/>
          </a:xfrm>
          <a:noFill/>
          <a:ln>
            <a:noFill/>
          </a:ln>
        </p:spPr>
        <p:style>
          <a:lnRef idx="2">
            <a:schemeClr val="accent3"/>
          </a:lnRef>
          <a:fillRef idx="1">
            <a:schemeClr val="lt1"/>
          </a:fillRef>
          <a:effectRef idx="0">
            <a:schemeClr val="accent3"/>
          </a:effectRef>
          <a:fontRef idx="none"/>
        </p:style>
        <p:txBody>
          <a:bodyPr/>
          <a:lstStyle>
            <a:lvl1pPr marL="0" indent="0">
              <a:lnSpc>
                <a:spcPct val="100000"/>
              </a:lnSpc>
              <a:defRPr sz="3200" baseline="0"/>
            </a:lvl1pPr>
          </a:lstStyle>
          <a:p>
            <a:r>
              <a:rPr lang="en-US" dirty="0"/>
              <a:t>Click to edit Master subtitle style</a:t>
            </a:r>
          </a:p>
        </p:txBody>
      </p:sp>
      <p:sp>
        <p:nvSpPr>
          <p:cNvPr id="3" name="Title 2"/>
          <p:cNvSpPr>
            <a:spLocks noGrp="1"/>
          </p:cNvSpPr>
          <p:nvPr>
            <p:ph type="title"/>
          </p:nvPr>
        </p:nvSpPr>
        <p:spPr>
          <a:xfrm>
            <a:off x="914400" y="1676400"/>
            <a:ext cx="10363200" cy="685800"/>
          </a:xfrm>
        </p:spPr>
        <p:txBody>
          <a:bodyPr/>
          <a:lstStyle>
            <a:lvl1pPr>
              <a:lnSpc>
                <a:spcPct val="100000"/>
              </a:lnSpc>
              <a:defRPr baseline="0"/>
            </a:lvl1pPr>
          </a:lstStyle>
          <a:p>
            <a:r>
              <a:rPr lang="en-US" dirty="0"/>
              <a:t>Click to edit Master title style</a:t>
            </a:r>
          </a:p>
        </p:txBody>
      </p:sp>
      <p:sp>
        <p:nvSpPr>
          <p:cNvPr id="5" name="Text Placeholder 4"/>
          <p:cNvSpPr>
            <a:spLocks noGrp="1"/>
          </p:cNvSpPr>
          <p:nvPr>
            <p:ph type="body" sz="quarter" idx="10"/>
          </p:nvPr>
        </p:nvSpPr>
        <p:spPr>
          <a:xfrm>
            <a:off x="914400" y="2362200"/>
            <a:ext cx="10363200" cy="685800"/>
          </a:xfrm>
        </p:spPr>
        <p:txBody>
          <a:bodyPr/>
          <a:lstStyle>
            <a:lvl1pPr>
              <a:defRPr sz="3200" baseline="0"/>
            </a:lvl1pPr>
          </a:lstStyle>
          <a:p>
            <a:pPr lvl="0"/>
            <a:r>
              <a:rPr lang="en-US" dirty="0"/>
              <a:t>Click to edit Master text styles</a:t>
            </a:r>
          </a:p>
        </p:txBody>
      </p:sp>
    </p:spTree>
    <p:extLst>
      <p:ext uri="{BB962C8B-B14F-4D97-AF65-F5344CB8AC3E}">
        <p14:creationId xmlns:p14="http://schemas.microsoft.com/office/powerpoint/2010/main" val="36551933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8"/>
        <p:cNvGrpSpPr/>
        <p:nvPr/>
      </p:nvGrpSpPr>
      <p:grpSpPr>
        <a:xfrm>
          <a:off x="0" y="0"/>
          <a:ext cx="0" cy="0"/>
          <a:chOff x="0" y="0"/>
          <a:chExt cx="0" cy="0"/>
        </a:xfrm>
      </p:grpSpPr>
      <p:sp>
        <p:nvSpPr>
          <p:cNvPr id="49" name="Shape 49"/>
          <p:cNvSpPr/>
          <p:nvPr/>
        </p:nvSpPr>
        <p:spPr>
          <a:xfrm>
            <a:off x="6096000" y="167"/>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1867"/>
          </a:p>
        </p:txBody>
      </p:sp>
      <p:cxnSp>
        <p:nvCxnSpPr>
          <p:cNvPr id="50" name="Shape 50"/>
          <p:cNvCxnSpPr/>
          <p:nvPr/>
        </p:nvCxnSpPr>
        <p:spPr>
          <a:xfrm>
            <a:off x="6706233" y="5994000"/>
            <a:ext cx="624400" cy="0"/>
          </a:xfrm>
          <a:prstGeom prst="straightConnector1">
            <a:avLst/>
          </a:prstGeom>
          <a:noFill/>
          <a:ln w="19050" cap="flat" cmpd="sng">
            <a:solidFill>
              <a:schemeClr val="lt1"/>
            </a:solidFill>
            <a:prstDash val="solid"/>
            <a:round/>
            <a:headEnd type="none" w="sm" len="sm"/>
            <a:tailEnd type="none" w="sm" len="sm"/>
          </a:ln>
        </p:spPr>
      </p:cxnSp>
      <p:sp>
        <p:nvSpPr>
          <p:cNvPr id="51" name="Shape 51"/>
          <p:cNvSpPr txBox="1">
            <a:spLocks noGrp="1"/>
          </p:cNvSpPr>
          <p:nvPr>
            <p:ph type="title"/>
          </p:nvPr>
        </p:nvSpPr>
        <p:spPr>
          <a:xfrm>
            <a:off x="354000" y="1863133"/>
            <a:ext cx="5393600" cy="1757600"/>
          </a:xfrm>
          <a:prstGeom prst="rect">
            <a:avLst/>
          </a:prstGeom>
        </p:spPr>
        <p:txBody>
          <a:bodyPr spcFirstLastPara="1" wrap="square" lIns="91425" tIns="91425" rIns="91425" bIns="91425" anchor="b" anchorCtr="0"/>
          <a:lstStyle>
            <a:lvl1pPr lvl="0" algn="ctr">
              <a:spcBef>
                <a:spcPts val="0"/>
              </a:spcBef>
              <a:spcAft>
                <a:spcPts val="0"/>
              </a:spcAft>
              <a:buClr>
                <a:schemeClr val="dk1"/>
              </a:buClr>
              <a:buSzPts val="3600"/>
              <a:buNone/>
              <a:defRPr sz="4800">
                <a:solidFill>
                  <a:schemeClr val="dk1"/>
                </a:solidFill>
              </a:defRPr>
            </a:lvl1pPr>
            <a:lvl2pPr lvl="1" algn="ctr">
              <a:spcBef>
                <a:spcPts val="0"/>
              </a:spcBef>
              <a:spcAft>
                <a:spcPts val="0"/>
              </a:spcAft>
              <a:buClr>
                <a:schemeClr val="dk1"/>
              </a:buClr>
              <a:buSzPts val="3600"/>
              <a:buNone/>
              <a:defRPr sz="4800">
                <a:solidFill>
                  <a:schemeClr val="dk1"/>
                </a:solidFill>
              </a:defRPr>
            </a:lvl2pPr>
            <a:lvl3pPr lvl="2" algn="ctr">
              <a:spcBef>
                <a:spcPts val="0"/>
              </a:spcBef>
              <a:spcAft>
                <a:spcPts val="0"/>
              </a:spcAft>
              <a:buClr>
                <a:schemeClr val="dk1"/>
              </a:buClr>
              <a:buSzPts val="3600"/>
              <a:buNone/>
              <a:defRPr sz="4800">
                <a:solidFill>
                  <a:schemeClr val="dk1"/>
                </a:solidFill>
              </a:defRPr>
            </a:lvl3pPr>
            <a:lvl4pPr lvl="3" algn="ctr">
              <a:spcBef>
                <a:spcPts val="0"/>
              </a:spcBef>
              <a:spcAft>
                <a:spcPts val="0"/>
              </a:spcAft>
              <a:buClr>
                <a:schemeClr val="dk1"/>
              </a:buClr>
              <a:buSzPts val="3600"/>
              <a:buNone/>
              <a:defRPr sz="4800">
                <a:solidFill>
                  <a:schemeClr val="dk1"/>
                </a:solidFill>
              </a:defRPr>
            </a:lvl4pPr>
            <a:lvl5pPr lvl="4" algn="ctr">
              <a:spcBef>
                <a:spcPts val="0"/>
              </a:spcBef>
              <a:spcAft>
                <a:spcPts val="0"/>
              </a:spcAft>
              <a:buClr>
                <a:schemeClr val="dk1"/>
              </a:buClr>
              <a:buSzPts val="3600"/>
              <a:buNone/>
              <a:defRPr sz="4800">
                <a:solidFill>
                  <a:schemeClr val="dk1"/>
                </a:solidFill>
              </a:defRPr>
            </a:lvl5pPr>
            <a:lvl6pPr lvl="5" algn="ctr">
              <a:spcBef>
                <a:spcPts val="0"/>
              </a:spcBef>
              <a:spcAft>
                <a:spcPts val="0"/>
              </a:spcAft>
              <a:buClr>
                <a:schemeClr val="dk1"/>
              </a:buClr>
              <a:buSzPts val="3600"/>
              <a:buNone/>
              <a:defRPr sz="4800">
                <a:solidFill>
                  <a:schemeClr val="dk1"/>
                </a:solidFill>
              </a:defRPr>
            </a:lvl6pPr>
            <a:lvl7pPr lvl="6" algn="ctr">
              <a:spcBef>
                <a:spcPts val="0"/>
              </a:spcBef>
              <a:spcAft>
                <a:spcPts val="0"/>
              </a:spcAft>
              <a:buClr>
                <a:schemeClr val="dk1"/>
              </a:buClr>
              <a:buSzPts val="3600"/>
              <a:buNone/>
              <a:defRPr sz="4800">
                <a:solidFill>
                  <a:schemeClr val="dk1"/>
                </a:solidFill>
              </a:defRPr>
            </a:lvl7pPr>
            <a:lvl8pPr lvl="7" algn="ctr">
              <a:spcBef>
                <a:spcPts val="0"/>
              </a:spcBef>
              <a:spcAft>
                <a:spcPts val="0"/>
              </a:spcAft>
              <a:buClr>
                <a:schemeClr val="dk1"/>
              </a:buClr>
              <a:buSzPts val="3600"/>
              <a:buNone/>
              <a:defRPr sz="4800">
                <a:solidFill>
                  <a:schemeClr val="dk1"/>
                </a:solidFill>
              </a:defRPr>
            </a:lvl8pPr>
            <a:lvl9pPr lvl="8" algn="ctr">
              <a:spcBef>
                <a:spcPts val="0"/>
              </a:spcBef>
              <a:spcAft>
                <a:spcPts val="0"/>
              </a:spcAft>
              <a:buClr>
                <a:schemeClr val="dk1"/>
              </a:buClr>
              <a:buSzPts val="3600"/>
              <a:buNone/>
              <a:defRPr sz="4800">
                <a:solidFill>
                  <a:schemeClr val="dk1"/>
                </a:solidFill>
              </a:defRPr>
            </a:lvl9pPr>
          </a:lstStyle>
          <a:p>
            <a:endParaRPr/>
          </a:p>
        </p:txBody>
      </p:sp>
      <p:sp>
        <p:nvSpPr>
          <p:cNvPr id="52" name="Shape 52"/>
          <p:cNvSpPr txBox="1">
            <a:spLocks noGrp="1"/>
          </p:cNvSpPr>
          <p:nvPr>
            <p:ph type="subTitle" idx="1"/>
          </p:nvPr>
        </p:nvSpPr>
        <p:spPr>
          <a:xfrm>
            <a:off x="354000" y="3647161"/>
            <a:ext cx="5393600" cy="17940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53" name="Shape 53"/>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lstStyle>
            <a:lvl1pPr marL="609585" lvl="0" indent="-457189">
              <a:spcBef>
                <a:spcPts val="0"/>
              </a:spcBef>
              <a:spcAft>
                <a:spcPts val="0"/>
              </a:spcAft>
              <a:buClr>
                <a:schemeClr val="lt1"/>
              </a:buClr>
              <a:buSzPts val="1800"/>
              <a:buChar char="●"/>
              <a:defRPr>
                <a:solidFill>
                  <a:schemeClr val="lt1"/>
                </a:solidFill>
              </a:defRPr>
            </a:lvl1pPr>
            <a:lvl2pPr marL="1219170" lvl="1" indent="-423323">
              <a:spcBef>
                <a:spcPts val="2133"/>
              </a:spcBef>
              <a:spcAft>
                <a:spcPts val="0"/>
              </a:spcAft>
              <a:buClr>
                <a:schemeClr val="lt1"/>
              </a:buClr>
              <a:buSzPts val="1400"/>
              <a:buChar char="○"/>
              <a:defRPr>
                <a:solidFill>
                  <a:schemeClr val="lt1"/>
                </a:solidFill>
              </a:defRPr>
            </a:lvl2pPr>
            <a:lvl3pPr marL="1828754" lvl="2" indent="-423323">
              <a:spcBef>
                <a:spcPts val="2133"/>
              </a:spcBef>
              <a:spcAft>
                <a:spcPts val="0"/>
              </a:spcAft>
              <a:buClr>
                <a:schemeClr val="lt1"/>
              </a:buClr>
              <a:buSzPts val="1400"/>
              <a:buChar char="■"/>
              <a:defRPr>
                <a:solidFill>
                  <a:schemeClr val="lt1"/>
                </a:solidFill>
              </a:defRPr>
            </a:lvl3pPr>
            <a:lvl4pPr marL="2438339" lvl="3" indent="-423323">
              <a:spcBef>
                <a:spcPts val="2133"/>
              </a:spcBef>
              <a:spcAft>
                <a:spcPts val="0"/>
              </a:spcAft>
              <a:buClr>
                <a:schemeClr val="lt1"/>
              </a:buClr>
              <a:buSzPts val="1400"/>
              <a:buChar char="●"/>
              <a:defRPr>
                <a:solidFill>
                  <a:schemeClr val="lt1"/>
                </a:solidFill>
              </a:defRPr>
            </a:lvl4pPr>
            <a:lvl5pPr marL="3047924" lvl="4" indent="-423323">
              <a:spcBef>
                <a:spcPts val="2133"/>
              </a:spcBef>
              <a:spcAft>
                <a:spcPts val="0"/>
              </a:spcAft>
              <a:buClr>
                <a:schemeClr val="lt1"/>
              </a:buClr>
              <a:buSzPts val="1400"/>
              <a:buChar char="○"/>
              <a:defRPr>
                <a:solidFill>
                  <a:schemeClr val="lt1"/>
                </a:solidFill>
              </a:defRPr>
            </a:lvl5pPr>
            <a:lvl6pPr marL="3657509" lvl="5" indent="-423323">
              <a:spcBef>
                <a:spcPts val="2133"/>
              </a:spcBef>
              <a:spcAft>
                <a:spcPts val="0"/>
              </a:spcAft>
              <a:buClr>
                <a:schemeClr val="lt1"/>
              </a:buClr>
              <a:buSzPts val="1400"/>
              <a:buChar char="■"/>
              <a:defRPr>
                <a:solidFill>
                  <a:schemeClr val="lt1"/>
                </a:solidFill>
              </a:defRPr>
            </a:lvl6pPr>
            <a:lvl7pPr marL="4267093" lvl="6" indent="-423323">
              <a:spcBef>
                <a:spcPts val="2133"/>
              </a:spcBef>
              <a:spcAft>
                <a:spcPts val="0"/>
              </a:spcAft>
              <a:buClr>
                <a:schemeClr val="lt1"/>
              </a:buClr>
              <a:buSzPts val="1400"/>
              <a:buChar char="●"/>
              <a:defRPr>
                <a:solidFill>
                  <a:schemeClr val="lt1"/>
                </a:solidFill>
              </a:defRPr>
            </a:lvl7pPr>
            <a:lvl8pPr marL="4876678" lvl="7" indent="-423323">
              <a:spcBef>
                <a:spcPts val="2133"/>
              </a:spcBef>
              <a:spcAft>
                <a:spcPts val="0"/>
              </a:spcAft>
              <a:buClr>
                <a:schemeClr val="lt1"/>
              </a:buClr>
              <a:buSzPts val="1400"/>
              <a:buChar char="○"/>
              <a:defRPr>
                <a:solidFill>
                  <a:schemeClr val="lt1"/>
                </a:solidFill>
              </a:defRPr>
            </a:lvl8pPr>
            <a:lvl9pPr marL="5486263" lvl="8" indent="-423323">
              <a:spcBef>
                <a:spcPts val="2133"/>
              </a:spcBef>
              <a:spcAft>
                <a:spcPts val="2133"/>
              </a:spcAft>
              <a:buClr>
                <a:schemeClr val="lt1"/>
              </a:buClr>
              <a:buSzPts val="1400"/>
              <a:buChar char="■"/>
              <a:defRPr>
                <a:solidFill>
                  <a:schemeClr val="lt1"/>
                </a:solidFill>
              </a:defRPr>
            </a:lvl9pPr>
          </a:lstStyle>
          <a:p>
            <a:endParaRPr/>
          </a:p>
        </p:txBody>
      </p:sp>
      <p:sp>
        <p:nvSpPr>
          <p:cNvPr id="54" name="Shape 54"/>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a:spcBef>
                <a:spcPts val="0"/>
              </a:spcBef>
              <a:buNone/>
              <a:defRPr>
                <a:solidFill>
                  <a:schemeClr val="lt1"/>
                </a:solidFill>
              </a:defRPr>
            </a:lvl1pPr>
            <a:lvl2pPr lvl="1">
              <a:spcBef>
                <a:spcPts val="0"/>
              </a:spcBef>
              <a:buNone/>
              <a:defRPr>
                <a:solidFill>
                  <a:schemeClr val="lt1"/>
                </a:solidFill>
              </a:defRPr>
            </a:lvl2pPr>
            <a:lvl3pPr lvl="2">
              <a:spcBef>
                <a:spcPts val="0"/>
              </a:spcBef>
              <a:buNone/>
              <a:defRPr>
                <a:solidFill>
                  <a:schemeClr val="lt1"/>
                </a:solidFill>
              </a:defRPr>
            </a:lvl3pPr>
            <a:lvl4pPr lvl="3">
              <a:spcBef>
                <a:spcPts val="0"/>
              </a:spcBef>
              <a:buNone/>
              <a:defRPr>
                <a:solidFill>
                  <a:schemeClr val="lt1"/>
                </a:solidFill>
              </a:defRPr>
            </a:lvl4pPr>
            <a:lvl5pPr lvl="4">
              <a:spcBef>
                <a:spcPts val="0"/>
              </a:spcBef>
              <a:buNone/>
              <a:defRPr>
                <a:solidFill>
                  <a:schemeClr val="lt1"/>
                </a:solidFill>
              </a:defRPr>
            </a:lvl5pPr>
            <a:lvl6pPr lvl="5">
              <a:spcBef>
                <a:spcPts val="0"/>
              </a:spcBef>
              <a:buNone/>
              <a:defRPr>
                <a:solidFill>
                  <a:schemeClr val="lt1"/>
                </a:solidFill>
              </a:defRPr>
            </a:lvl6pPr>
            <a:lvl7pPr lvl="6">
              <a:spcBef>
                <a:spcPts val="0"/>
              </a:spcBef>
              <a:buNone/>
              <a:defRPr>
                <a:solidFill>
                  <a:schemeClr val="lt1"/>
                </a:solidFill>
              </a:defRPr>
            </a:lvl7pPr>
            <a:lvl8pPr lvl="7">
              <a:spcBef>
                <a:spcPts val="0"/>
              </a:spcBef>
              <a:buNone/>
              <a:defRPr>
                <a:solidFill>
                  <a:schemeClr val="lt1"/>
                </a:solidFill>
              </a:defRPr>
            </a:lvl8pPr>
            <a:lvl9pPr lvl="8">
              <a:spcBef>
                <a:spcPts val="0"/>
              </a:spcBef>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959269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lt2"/>
        </a:solidFill>
        <a:effectLst/>
      </p:bgPr>
    </p:bg>
    <p:spTree>
      <p:nvGrpSpPr>
        <p:cNvPr id="1" name="Shape 44"/>
        <p:cNvGrpSpPr/>
        <p:nvPr/>
      </p:nvGrpSpPr>
      <p:grpSpPr>
        <a:xfrm>
          <a:off x="0" y="0"/>
          <a:ext cx="0" cy="0"/>
          <a:chOff x="0" y="0"/>
          <a:chExt cx="0" cy="0"/>
        </a:xfrm>
      </p:grpSpPr>
      <p:cxnSp>
        <p:nvCxnSpPr>
          <p:cNvPr id="45" name="Shape 45"/>
          <p:cNvCxnSpPr/>
          <p:nvPr/>
        </p:nvCxnSpPr>
        <p:spPr>
          <a:xfrm>
            <a:off x="566932" y="554200"/>
            <a:ext cx="244400" cy="0"/>
          </a:xfrm>
          <a:prstGeom prst="straightConnector1">
            <a:avLst/>
          </a:prstGeom>
          <a:noFill/>
          <a:ln w="19050" cap="flat" cmpd="sng">
            <a:solidFill>
              <a:schemeClr val="lt1"/>
            </a:solidFill>
            <a:prstDash val="solid"/>
            <a:round/>
            <a:headEnd type="none" w="sm" len="sm"/>
            <a:tailEnd type="none" w="sm" len="sm"/>
          </a:ln>
        </p:spPr>
      </p:cxnSp>
      <p:sp>
        <p:nvSpPr>
          <p:cNvPr id="46" name="Shape 46"/>
          <p:cNvSpPr txBox="1">
            <a:spLocks noGrp="1"/>
          </p:cNvSpPr>
          <p:nvPr>
            <p:ph type="title"/>
          </p:nvPr>
        </p:nvSpPr>
        <p:spPr>
          <a:xfrm>
            <a:off x="377471" y="949521"/>
            <a:ext cx="8325600" cy="51140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4800"/>
              <a:buNone/>
              <a:defRPr sz="6400">
                <a:solidFill>
                  <a:schemeClr val="lt1"/>
                </a:solidFill>
              </a:defRPr>
            </a:lvl1pPr>
            <a:lvl2pPr lvl="1">
              <a:spcBef>
                <a:spcPts val="0"/>
              </a:spcBef>
              <a:spcAft>
                <a:spcPts val="0"/>
              </a:spcAft>
              <a:buClr>
                <a:schemeClr val="lt1"/>
              </a:buClr>
              <a:buSzPts val="4800"/>
              <a:buNone/>
              <a:defRPr sz="6400">
                <a:solidFill>
                  <a:schemeClr val="lt1"/>
                </a:solidFill>
              </a:defRPr>
            </a:lvl2pPr>
            <a:lvl3pPr lvl="2">
              <a:spcBef>
                <a:spcPts val="0"/>
              </a:spcBef>
              <a:spcAft>
                <a:spcPts val="0"/>
              </a:spcAft>
              <a:buClr>
                <a:schemeClr val="lt1"/>
              </a:buClr>
              <a:buSzPts val="4800"/>
              <a:buNone/>
              <a:defRPr sz="6400">
                <a:solidFill>
                  <a:schemeClr val="lt1"/>
                </a:solidFill>
              </a:defRPr>
            </a:lvl3pPr>
            <a:lvl4pPr lvl="3">
              <a:spcBef>
                <a:spcPts val="0"/>
              </a:spcBef>
              <a:spcAft>
                <a:spcPts val="0"/>
              </a:spcAft>
              <a:buClr>
                <a:schemeClr val="lt1"/>
              </a:buClr>
              <a:buSzPts val="4800"/>
              <a:buNone/>
              <a:defRPr sz="6400">
                <a:solidFill>
                  <a:schemeClr val="lt1"/>
                </a:solidFill>
              </a:defRPr>
            </a:lvl4pPr>
            <a:lvl5pPr lvl="4">
              <a:spcBef>
                <a:spcPts val="0"/>
              </a:spcBef>
              <a:spcAft>
                <a:spcPts val="0"/>
              </a:spcAft>
              <a:buClr>
                <a:schemeClr val="lt1"/>
              </a:buClr>
              <a:buSzPts val="4800"/>
              <a:buNone/>
              <a:defRPr sz="6400">
                <a:solidFill>
                  <a:schemeClr val="lt1"/>
                </a:solidFill>
              </a:defRPr>
            </a:lvl5pPr>
            <a:lvl6pPr lvl="5">
              <a:spcBef>
                <a:spcPts val="0"/>
              </a:spcBef>
              <a:spcAft>
                <a:spcPts val="0"/>
              </a:spcAft>
              <a:buClr>
                <a:schemeClr val="lt1"/>
              </a:buClr>
              <a:buSzPts val="4800"/>
              <a:buNone/>
              <a:defRPr sz="6400">
                <a:solidFill>
                  <a:schemeClr val="lt1"/>
                </a:solidFill>
              </a:defRPr>
            </a:lvl6pPr>
            <a:lvl7pPr lvl="6">
              <a:spcBef>
                <a:spcPts val="0"/>
              </a:spcBef>
              <a:spcAft>
                <a:spcPts val="0"/>
              </a:spcAft>
              <a:buClr>
                <a:schemeClr val="lt1"/>
              </a:buClr>
              <a:buSzPts val="4800"/>
              <a:buNone/>
              <a:defRPr sz="6400">
                <a:solidFill>
                  <a:schemeClr val="lt1"/>
                </a:solidFill>
              </a:defRPr>
            </a:lvl7pPr>
            <a:lvl8pPr lvl="7">
              <a:spcBef>
                <a:spcPts val="0"/>
              </a:spcBef>
              <a:spcAft>
                <a:spcPts val="0"/>
              </a:spcAft>
              <a:buClr>
                <a:schemeClr val="lt1"/>
              </a:buClr>
              <a:buSzPts val="4800"/>
              <a:buNone/>
              <a:defRPr sz="6400">
                <a:solidFill>
                  <a:schemeClr val="lt1"/>
                </a:solidFill>
              </a:defRPr>
            </a:lvl8pPr>
            <a:lvl9pPr lvl="8">
              <a:spcBef>
                <a:spcPts val="0"/>
              </a:spcBef>
              <a:spcAft>
                <a:spcPts val="0"/>
              </a:spcAft>
              <a:buClr>
                <a:schemeClr val="lt1"/>
              </a:buClr>
              <a:buSzPts val="4800"/>
              <a:buNone/>
              <a:defRPr sz="6400">
                <a:solidFill>
                  <a:schemeClr val="lt1"/>
                </a:solidFill>
              </a:defRPr>
            </a:lvl9pPr>
          </a:lstStyle>
          <a:p>
            <a:endParaRPr/>
          </a:p>
        </p:txBody>
      </p:sp>
      <p:sp>
        <p:nvSpPr>
          <p:cNvPr id="47" name="Shape 47"/>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a:spcBef>
                <a:spcPts val="0"/>
              </a:spcBef>
              <a:buNone/>
              <a:defRPr>
                <a:solidFill>
                  <a:schemeClr val="lt1"/>
                </a:solidFill>
              </a:defRPr>
            </a:lvl1pPr>
            <a:lvl2pPr lvl="1">
              <a:spcBef>
                <a:spcPts val="0"/>
              </a:spcBef>
              <a:buNone/>
              <a:defRPr>
                <a:solidFill>
                  <a:schemeClr val="lt1"/>
                </a:solidFill>
              </a:defRPr>
            </a:lvl2pPr>
            <a:lvl3pPr lvl="2">
              <a:spcBef>
                <a:spcPts val="0"/>
              </a:spcBef>
              <a:buNone/>
              <a:defRPr>
                <a:solidFill>
                  <a:schemeClr val="lt1"/>
                </a:solidFill>
              </a:defRPr>
            </a:lvl3pPr>
            <a:lvl4pPr lvl="3">
              <a:spcBef>
                <a:spcPts val="0"/>
              </a:spcBef>
              <a:buNone/>
              <a:defRPr>
                <a:solidFill>
                  <a:schemeClr val="lt1"/>
                </a:solidFill>
              </a:defRPr>
            </a:lvl4pPr>
            <a:lvl5pPr lvl="4">
              <a:spcBef>
                <a:spcPts val="0"/>
              </a:spcBef>
              <a:buNone/>
              <a:defRPr>
                <a:solidFill>
                  <a:schemeClr val="lt1"/>
                </a:solidFill>
              </a:defRPr>
            </a:lvl5pPr>
            <a:lvl6pPr lvl="5">
              <a:spcBef>
                <a:spcPts val="0"/>
              </a:spcBef>
              <a:buNone/>
              <a:defRPr>
                <a:solidFill>
                  <a:schemeClr val="lt1"/>
                </a:solidFill>
              </a:defRPr>
            </a:lvl6pPr>
            <a:lvl7pPr lvl="6">
              <a:spcBef>
                <a:spcPts val="0"/>
              </a:spcBef>
              <a:buNone/>
              <a:defRPr>
                <a:solidFill>
                  <a:schemeClr val="lt1"/>
                </a:solidFill>
              </a:defRPr>
            </a:lvl7pPr>
            <a:lvl8pPr lvl="7">
              <a:spcBef>
                <a:spcPts val="0"/>
              </a:spcBef>
              <a:buNone/>
              <a:defRPr>
                <a:solidFill>
                  <a:schemeClr val="lt1"/>
                </a:solidFill>
              </a:defRPr>
            </a:lvl8pPr>
            <a:lvl9pPr lvl="8">
              <a:spcBef>
                <a:spcPts val="0"/>
              </a:spcBef>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2790391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5"/>
        <p:cNvGrpSpPr/>
        <p:nvPr/>
      </p:nvGrpSpPr>
      <p:grpSpPr>
        <a:xfrm>
          <a:off x="0" y="0"/>
          <a:ext cx="0" cy="0"/>
          <a:chOff x="0" y="0"/>
          <a:chExt cx="0" cy="0"/>
        </a:xfrm>
      </p:grpSpPr>
      <p:cxnSp>
        <p:nvCxnSpPr>
          <p:cNvPr id="56" name="Shape 56"/>
          <p:cNvCxnSpPr/>
          <p:nvPr/>
        </p:nvCxnSpPr>
        <p:spPr>
          <a:xfrm>
            <a:off x="566933" y="6320000"/>
            <a:ext cx="11062400" cy="0"/>
          </a:xfrm>
          <a:prstGeom prst="straightConnector1">
            <a:avLst/>
          </a:prstGeom>
          <a:noFill/>
          <a:ln w="19050" cap="flat" cmpd="sng">
            <a:solidFill>
              <a:schemeClr val="dk2"/>
            </a:solidFill>
            <a:prstDash val="solid"/>
            <a:round/>
            <a:headEnd type="none" w="sm" len="sm"/>
            <a:tailEnd type="none" w="sm" len="sm"/>
          </a:ln>
        </p:spPr>
      </p:cxnSp>
      <p:cxnSp>
        <p:nvCxnSpPr>
          <p:cNvPr id="57" name="Shape 57"/>
          <p:cNvCxnSpPr/>
          <p:nvPr/>
        </p:nvCxnSpPr>
        <p:spPr>
          <a:xfrm>
            <a:off x="566932" y="554200"/>
            <a:ext cx="244400" cy="0"/>
          </a:xfrm>
          <a:prstGeom prst="straightConnector1">
            <a:avLst/>
          </a:prstGeom>
          <a:noFill/>
          <a:ln w="19050" cap="flat" cmpd="sng">
            <a:solidFill>
              <a:schemeClr val="dk2"/>
            </a:solidFill>
            <a:prstDash val="solid"/>
            <a:round/>
            <a:headEnd type="none" w="sm" len="sm"/>
            <a:tailEnd type="none" w="sm" len="sm"/>
          </a:ln>
        </p:spPr>
      </p:cxnSp>
      <p:sp>
        <p:nvSpPr>
          <p:cNvPr id="58" name="Shape 58"/>
          <p:cNvSpPr txBox="1">
            <a:spLocks noGrp="1"/>
          </p:cNvSpPr>
          <p:nvPr>
            <p:ph type="body" idx="1"/>
          </p:nvPr>
        </p:nvSpPr>
        <p:spPr>
          <a:xfrm>
            <a:off x="437356" y="5634700"/>
            <a:ext cx="11184800" cy="524800"/>
          </a:xfrm>
          <a:prstGeom prst="rect">
            <a:avLst/>
          </a:prstGeom>
        </p:spPr>
        <p:txBody>
          <a:bodyPr spcFirstLastPara="1" wrap="square" lIns="91425" tIns="91425" rIns="91425" bIns="91425" anchor="ctr" anchorCtr="0"/>
          <a:lstStyle>
            <a:lvl1pPr marL="609585" lvl="0" indent="-304792">
              <a:lnSpc>
                <a:spcPct val="100000"/>
              </a:lnSpc>
              <a:spcBef>
                <a:spcPts val="0"/>
              </a:spcBef>
              <a:spcAft>
                <a:spcPts val="0"/>
              </a:spcAft>
              <a:buSzPts val="1800"/>
              <a:buNone/>
              <a:defRPr/>
            </a:lvl1pPr>
          </a:lstStyle>
          <a:p>
            <a:endParaRPr/>
          </a:p>
        </p:txBody>
      </p:sp>
      <p:sp>
        <p:nvSpPr>
          <p:cNvPr id="59" name="Shape 59"/>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9611736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Grey Body Master - Si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Content Placeholder 5"/>
          <p:cNvSpPr>
            <a:spLocks noGrp="1"/>
          </p:cNvSpPr>
          <p:nvPr>
            <p:ph sz="quarter" idx="10"/>
          </p:nvPr>
        </p:nvSpPr>
        <p:spPr>
          <a:xfrm>
            <a:off x="914400" y="2209800"/>
            <a:ext cx="10363200" cy="4114800"/>
          </a:xfrm>
        </p:spPr>
        <p:txBody>
          <a:bodyPr/>
          <a:lstStyle/>
          <a:p>
            <a:pPr lvl="0"/>
            <a:r>
              <a:rPr lang="en-US" dirty="0"/>
              <a:t>Click to edit Master text styles</a:t>
            </a:r>
          </a:p>
          <a:p>
            <a:pPr lvl="0"/>
            <a:endParaRPr lang="en-US" dirty="0"/>
          </a:p>
        </p:txBody>
      </p:sp>
    </p:spTree>
    <p:extLst>
      <p:ext uri="{BB962C8B-B14F-4D97-AF65-F5344CB8AC3E}">
        <p14:creationId xmlns:p14="http://schemas.microsoft.com/office/powerpoint/2010/main" val="25632948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9"/>
        <p:cNvGrpSpPr/>
        <p:nvPr/>
      </p:nvGrpSpPr>
      <p:grpSpPr>
        <a:xfrm>
          <a:off x="0" y="0"/>
          <a:ext cx="0" cy="0"/>
          <a:chOff x="0" y="0"/>
          <a:chExt cx="0" cy="0"/>
        </a:xfrm>
      </p:grpSpPr>
      <p:cxnSp>
        <p:nvCxnSpPr>
          <p:cNvPr id="40" name="Shape 40"/>
          <p:cNvCxnSpPr/>
          <p:nvPr/>
        </p:nvCxnSpPr>
        <p:spPr>
          <a:xfrm>
            <a:off x="566932" y="554200"/>
            <a:ext cx="244400" cy="0"/>
          </a:xfrm>
          <a:prstGeom prst="straightConnector1">
            <a:avLst/>
          </a:prstGeom>
          <a:noFill/>
          <a:ln w="19050" cap="flat" cmpd="sng">
            <a:solidFill>
              <a:schemeClr val="dk2"/>
            </a:solidFill>
            <a:prstDash val="solid"/>
            <a:round/>
            <a:headEnd type="none" w="sm" len="sm"/>
            <a:tailEnd type="none" w="sm" len="sm"/>
          </a:ln>
        </p:spPr>
      </p:cxnSp>
      <p:sp>
        <p:nvSpPr>
          <p:cNvPr id="41" name="Shape 41"/>
          <p:cNvSpPr txBox="1">
            <a:spLocks noGrp="1"/>
          </p:cNvSpPr>
          <p:nvPr>
            <p:ph type="title"/>
          </p:nvPr>
        </p:nvSpPr>
        <p:spPr>
          <a:xfrm>
            <a:off x="426000" y="1248800"/>
            <a:ext cx="3744000" cy="1007600"/>
          </a:xfrm>
          <a:prstGeom prst="rect">
            <a:avLst/>
          </a:prstGeom>
        </p:spPr>
        <p:txBody>
          <a:bodyPr spcFirstLastPara="1" wrap="square" lIns="91425" tIns="91425" rIns="91425" bIns="91425" anchor="b" anchorCtr="0"/>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42" name="Shape 42"/>
          <p:cNvSpPr txBox="1">
            <a:spLocks noGrp="1"/>
          </p:cNvSpPr>
          <p:nvPr>
            <p:ph type="body" idx="1"/>
          </p:nvPr>
        </p:nvSpPr>
        <p:spPr>
          <a:xfrm>
            <a:off x="426000" y="2462405"/>
            <a:ext cx="3744000" cy="3741600"/>
          </a:xfrm>
          <a:prstGeom prst="rect">
            <a:avLst/>
          </a:prstGeom>
        </p:spPr>
        <p:txBody>
          <a:bodyPr spcFirstLastPara="1" wrap="square" lIns="91425" tIns="91425" rIns="91425" bIns="91425" anchor="t" anchorCtr="0"/>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43" name="Shape 43"/>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521031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4011C-C7F8-CC41-A5D7-5924151BC5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B40C51-E476-4744-9337-9701CEFCD17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337A32-C1C7-CE4F-A373-FB423AAA417A}"/>
              </a:ext>
            </a:extLst>
          </p:cNvPr>
          <p:cNvSpPr>
            <a:spLocks noGrp="1"/>
          </p:cNvSpPr>
          <p:nvPr>
            <p:ph type="dt" sz="half" idx="10"/>
          </p:nvPr>
        </p:nvSpPr>
        <p:spPr/>
        <p:txBody>
          <a:bodyPr/>
          <a:lstStyle/>
          <a:p>
            <a:fld id="{4F9F5DEA-B994-4E44-B243-8D8D3C785E62}" type="datetimeFigureOut">
              <a:rPr lang="en-US" smtClean="0"/>
              <a:t>10/26/18</a:t>
            </a:fld>
            <a:endParaRPr lang="en-US"/>
          </a:p>
        </p:txBody>
      </p:sp>
      <p:sp>
        <p:nvSpPr>
          <p:cNvPr id="5" name="Footer Placeholder 4">
            <a:extLst>
              <a:ext uri="{FF2B5EF4-FFF2-40B4-BE49-F238E27FC236}">
                <a16:creationId xmlns:a16="http://schemas.microsoft.com/office/drawing/2014/main" id="{8AC3B739-8748-DD49-9ACF-64985AAE6B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B77286-D166-B34D-A187-20BD7D8D6CF0}"/>
              </a:ext>
            </a:extLst>
          </p:cNvPr>
          <p:cNvSpPr>
            <a:spLocks noGrp="1"/>
          </p:cNvSpPr>
          <p:nvPr>
            <p:ph type="sldNum" sz="quarter" idx="12"/>
          </p:nvPr>
        </p:nvSpPr>
        <p:spPr/>
        <p:txBody>
          <a:bodyPr/>
          <a:lstStyle/>
          <a:p>
            <a:fld id="{90543E56-EFE5-CC43-8CAD-9D7DDB40B847}" type="slidenum">
              <a:rPr lang="en-US" smtClean="0"/>
              <a:t>‹#›</a:t>
            </a:fld>
            <a:endParaRPr lang="en-US"/>
          </a:p>
        </p:txBody>
      </p:sp>
    </p:spTree>
    <p:extLst>
      <p:ext uri="{BB962C8B-B14F-4D97-AF65-F5344CB8AC3E}">
        <p14:creationId xmlns:p14="http://schemas.microsoft.com/office/powerpoint/2010/main" val="3916869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51CC9-AE48-D348-AA1B-E37AC82D94A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AAC362E-8153-B94D-AC31-8DD757CA7D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A209D65-6B15-C743-B981-840CF391A86B}"/>
              </a:ext>
            </a:extLst>
          </p:cNvPr>
          <p:cNvSpPr>
            <a:spLocks noGrp="1"/>
          </p:cNvSpPr>
          <p:nvPr>
            <p:ph type="dt" sz="half" idx="10"/>
          </p:nvPr>
        </p:nvSpPr>
        <p:spPr/>
        <p:txBody>
          <a:bodyPr/>
          <a:lstStyle/>
          <a:p>
            <a:fld id="{4F9F5DEA-B994-4E44-B243-8D8D3C785E62}" type="datetimeFigureOut">
              <a:rPr lang="en-US" smtClean="0"/>
              <a:t>10/26/18</a:t>
            </a:fld>
            <a:endParaRPr lang="en-US"/>
          </a:p>
        </p:txBody>
      </p:sp>
      <p:sp>
        <p:nvSpPr>
          <p:cNvPr id="5" name="Footer Placeholder 4">
            <a:extLst>
              <a:ext uri="{FF2B5EF4-FFF2-40B4-BE49-F238E27FC236}">
                <a16:creationId xmlns:a16="http://schemas.microsoft.com/office/drawing/2014/main" id="{788AC762-CC99-774E-A00B-036DD662D5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EF9C73-379B-4949-A192-B846B55FFA67}"/>
              </a:ext>
            </a:extLst>
          </p:cNvPr>
          <p:cNvSpPr>
            <a:spLocks noGrp="1"/>
          </p:cNvSpPr>
          <p:nvPr>
            <p:ph type="sldNum" sz="quarter" idx="12"/>
          </p:nvPr>
        </p:nvSpPr>
        <p:spPr/>
        <p:txBody>
          <a:bodyPr/>
          <a:lstStyle/>
          <a:p>
            <a:fld id="{90543E56-EFE5-CC43-8CAD-9D7DDB40B847}" type="slidenum">
              <a:rPr lang="en-US" smtClean="0"/>
              <a:t>‹#›</a:t>
            </a:fld>
            <a:endParaRPr lang="en-US"/>
          </a:p>
        </p:txBody>
      </p:sp>
    </p:spTree>
    <p:extLst>
      <p:ext uri="{BB962C8B-B14F-4D97-AF65-F5344CB8AC3E}">
        <p14:creationId xmlns:p14="http://schemas.microsoft.com/office/powerpoint/2010/main" val="2744776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5D483-124A-EB46-9B72-AE6B13540B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F056B4-1319-6D45-BC5A-261DD61BEF1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7992E8-6C65-C741-974C-113726EEA44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EA3793E-28D2-ED46-A978-67F41205F468}"/>
              </a:ext>
            </a:extLst>
          </p:cNvPr>
          <p:cNvSpPr>
            <a:spLocks noGrp="1"/>
          </p:cNvSpPr>
          <p:nvPr>
            <p:ph type="dt" sz="half" idx="10"/>
          </p:nvPr>
        </p:nvSpPr>
        <p:spPr/>
        <p:txBody>
          <a:bodyPr/>
          <a:lstStyle/>
          <a:p>
            <a:fld id="{4F9F5DEA-B994-4E44-B243-8D8D3C785E62}" type="datetimeFigureOut">
              <a:rPr lang="en-US" smtClean="0"/>
              <a:t>10/26/18</a:t>
            </a:fld>
            <a:endParaRPr lang="en-US"/>
          </a:p>
        </p:txBody>
      </p:sp>
      <p:sp>
        <p:nvSpPr>
          <p:cNvPr id="6" name="Footer Placeholder 5">
            <a:extLst>
              <a:ext uri="{FF2B5EF4-FFF2-40B4-BE49-F238E27FC236}">
                <a16:creationId xmlns:a16="http://schemas.microsoft.com/office/drawing/2014/main" id="{7728E419-0A3A-014E-8BE5-53DD1CBC92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DEFAF9-3579-C547-BCFE-D46CB9992043}"/>
              </a:ext>
            </a:extLst>
          </p:cNvPr>
          <p:cNvSpPr>
            <a:spLocks noGrp="1"/>
          </p:cNvSpPr>
          <p:nvPr>
            <p:ph type="sldNum" sz="quarter" idx="12"/>
          </p:nvPr>
        </p:nvSpPr>
        <p:spPr/>
        <p:txBody>
          <a:bodyPr/>
          <a:lstStyle/>
          <a:p>
            <a:fld id="{90543E56-EFE5-CC43-8CAD-9D7DDB40B847}" type="slidenum">
              <a:rPr lang="en-US" smtClean="0"/>
              <a:t>‹#›</a:t>
            </a:fld>
            <a:endParaRPr lang="en-US"/>
          </a:p>
        </p:txBody>
      </p:sp>
    </p:spTree>
    <p:extLst>
      <p:ext uri="{BB962C8B-B14F-4D97-AF65-F5344CB8AC3E}">
        <p14:creationId xmlns:p14="http://schemas.microsoft.com/office/powerpoint/2010/main" val="1854136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E0BE7-F4C9-DF4A-BBF4-A2DFEFA361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EDD5ABA-858B-4C40-8B7F-1ADDCB12D2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BED8EC6-CADD-DC4B-A3A5-09376B03E8C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808BED-B36A-7248-BAB6-A93719B310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C93DA1D-FF05-B145-A7A9-E3FC9CE96EA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5E4D43D-958A-7149-A347-03608A27BD8E}"/>
              </a:ext>
            </a:extLst>
          </p:cNvPr>
          <p:cNvSpPr>
            <a:spLocks noGrp="1"/>
          </p:cNvSpPr>
          <p:nvPr>
            <p:ph type="dt" sz="half" idx="10"/>
          </p:nvPr>
        </p:nvSpPr>
        <p:spPr/>
        <p:txBody>
          <a:bodyPr/>
          <a:lstStyle/>
          <a:p>
            <a:fld id="{4F9F5DEA-B994-4E44-B243-8D8D3C785E62}" type="datetimeFigureOut">
              <a:rPr lang="en-US" smtClean="0"/>
              <a:t>10/26/18</a:t>
            </a:fld>
            <a:endParaRPr lang="en-US"/>
          </a:p>
        </p:txBody>
      </p:sp>
      <p:sp>
        <p:nvSpPr>
          <p:cNvPr id="8" name="Footer Placeholder 7">
            <a:extLst>
              <a:ext uri="{FF2B5EF4-FFF2-40B4-BE49-F238E27FC236}">
                <a16:creationId xmlns:a16="http://schemas.microsoft.com/office/drawing/2014/main" id="{3F1184A9-8CB9-0F4C-ABCE-6A0498E90BD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DB70A48-126D-634F-9061-A2DA4FE96B4B}"/>
              </a:ext>
            </a:extLst>
          </p:cNvPr>
          <p:cNvSpPr>
            <a:spLocks noGrp="1"/>
          </p:cNvSpPr>
          <p:nvPr>
            <p:ph type="sldNum" sz="quarter" idx="12"/>
          </p:nvPr>
        </p:nvSpPr>
        <p:spPr/>
        <p:txBody>
          <a:bodyPr/>
          <a:lstStyle/>
          <a:p>
            <a:fld id="{90543E56-EFE5-CC43-8CAD-9D7DDB40B847}" type="slidenum">
              <a:rPr lang="en-US" smtClean="0"/>
              <a:t>‹#›</a:t>
            </a:fld>
            <a:endParaRPr lang="en-US"/>
          </a:p>
        </p:txBody>
      </p:sp>
    </p:spTree>
    <p:extLst>
      <p:ext uri="{BB962C8B-B14F-4D97-AF65-F5344CB8AC3E}">
        <p14:creationId xmlns:p14="http://schemas.microsoft.com/office/powerpoint/2010/main" val="867661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2C3CD-F6F1-AB4A-BB1F-DEA46A6BAA9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820BB5-2C77-3C47-A29B-683BC7C56BF4}"/>
              </a:ext>
            </a:extLst>
          </p:cNvPr>
          <p:cNvSpPr>
            <a:spLocks noGrp="1"/>
          </p:cNvSpPr>
          <p:nvPr>
            <p:ph type="dt" sz="half" idx="10"/>
          </p:nvPr>
        </p:nvSpPr>
        <p:spPr/>
        <p:txBody>
          <a:bodyPr/>
          <a:lstStyle/>
          <a:p>
            <a:fld id="{4F9F5DEA-B994-4E44-B243-8D8D3C785E62}" type="datetimeFigureOut">
              <a:rPr lang="en-US" smtClean="0"/>
              <a:t>10/26/18</a:t>
            </a:fld>
            <a:endParaRPr lang="en-US"/>
          </a:p>
        </p:txBody>
      </p:sp>
      <p:sp>
        <p:nvSpPr>
          <p:cNvPr id="4" name="Footer Placeholder 3">
            <a:extLst>
              <a:ext uri="{FF2B5EF4-FFF2-40B4-BE49-F238E27FC236}">
                <a16:creationId xmlns:a16="http://schemas.microsoft.com/office/drawing/2014/main" id="{271A18E3-84B3-E449-86F7-7EA1ECFD917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124D3F-A717-C043-BFF2-1EDF8EFA624F}"/>
              </a:ext>
            </a:extLst>
          </p:cNvPr>
          <p:cNvSpPr>
            <a:spLocks noGrp="1"/>
          </p:cNvSpPr>
          <p:nvPr>
            <p:ph type="sldNum" sz="quarter" idx="12"/>
          </p:nvPr>
        </p:nvSpPr>
        <p:spPr/>
        <p:txBody>
          <a:bodyPr/>
          <a:lstStyle/>
          <a:p>
            <a:fld id="{90543E56-EFE5-CC43-8CAD-9D7DDB40B847}" type="slidenum">
              <a:rPr lang="en-US" smtClean="0"/>
              <a:t>‹#›</a:t>
            </a:fld>
            <a:endParaRPr lang="en-US"/>
          </a:p>
        </p:txBody>
      </p:sp>
    </p:spTree>
    <p:extLst>
      <p:ext uri="{BB962C8B-B14F-4D97-AF65-F5344CB8AC3E}">
        <p14:creationId xmlns:p14="http://schemas.microsoft.com/office/powerpoint/2010/main" val="2862538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4DF8BA-E5C1-CD4A-BA5C-4A5CF866F261}"/>
              </a:ext>
            </a:extLst>
          </p:cNvPr>
          <p:cNvSpPr>
            <a:spLocks noGrp="1"/>
          </p:cNvSpPr>
          <p:nvPr>
            <p:ph type="dt" sz="half" idx="10"/>
          </p:nvPr>
        </p:nvSpPr>
        <p:spPr/>
        <p:txBody>
          <a:bodyPr/>
          <a:lstStyle/>
          <a:p>
            <a:fld id="{4F9F5DEA-B994-4E44-B243-8D8D3C785E62}" type="datetimeFigureOut">
              <a:rPr lang="en-US" smtClean="0"/>
              <a:t>10/26/18</a:t>
            </a:fld>
            <a:endParaRPr lang="en-US"/>
          </a:p>
        </p:txBody>
      </p:sp>
      <p:sp>
        <p:nvSpPr>
          <p:cNvPr id="3" name="Footer Placeholder 2">
            <a:extLst>
              <a:ext uri="{FF2B5EF4-FFF2-40B4-BE49-F238E27FC236}">
                <a16:creationId xmlns:a16="http://schemas.microsoft.com/office/drawing/2014/main" id="{E5FC0233-AD05-FB4D-B0CF-3A282275D9E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B20B95B-173D-B846-A0EB-0BFF12BDC35C}"/>
              </a:ext>
            </a:extLst>
          </p:cNvPr>
          <p:cNvSpPr>
            <a:spLocks noGrp="1"/>
          </p:cNvSpPr>
          <p:nvPr>
            <p:ph type="sldNum" sz="quarter" idx="12"/>
          </p:nvPr>
        </p:nvSpPr>
        <p:spPr/>
        <p:txBody>
          <a:bodyPr/>
          <a:lstStyle/>
          <a:p>
            <a:fld id="{90543E56-EFE5-CC43-8CAD-9D7DDB40B847}" type="slidenum">
              <a:rPr lang="en-US" smtClean="0"/>
              <a:t>‹#›</a:t>
            </a:fld>
            <a:endParaRPr lang="en-US"/>
          </a:p>
        </p:txBody>
      </p:sp>
    </p:spTree>
    <p:extLst>
      <p:ext uri="{BB962C8B-B14F-4D97-AF65-F5344CB8AC3E}">
        <p14:creationId xmlns:p14="http://schemas.microsoft.com/office/powerpoint/2010/main" val="3692214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75305-E323-134D-BE96-FF4A6A0346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579308D-E93E-FB49-9D56-6D50A0DD33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A5669B4-16BF-7444-A1FD-035CD53D40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3FF630A-4DA2-1543-A60F-FA7E2ACC65FB}"/>
              </a:ext>
            </a:extLst>
          </p:cNvPr>
          <p:cNvSpPr>
            <a:spLocks noGrp="1"/>
          </p:cNvSpPr>
          <p:nvPr>
            <p:ph type="dt" sz="half" idx="10"/>
          </p:nvPr>
        </p:nvSpPr>
        <p:spPr/>
        <p:txBody>
          <a:bodyPr/>
          <a:lstStyle/>
          <a:p>
            <a:fld id="{4F9F5DEA-B994-4E44-B243-8D8D3C785E62}" type="datetimeFigureOut">
              <a:rPr lang="en-US" smtClean="0"/>
              <a:t>10/26/18</a:t>
            </a:fld>
            <a:endParaRPr lang="en-US"/>
          </a:p>
        </p:txBody>
      </p:sp>
      <p:sp>
        <p:nvSpPr>
          <p:cNvPr id="6" name="Footer Placeholder 5">
            <a:extLst>
              <a:ext uri="{FF2B5EF4-FFF2-40B4-BE49-F238E27FC236}">
                <a16:creationId xmlns:a16="http://schemas.microsoft.com/office/drawing/2014/main" id="{EB1D696E-C2FD-D742-BA7D-E4E1AE3FD0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F2706B-0530-0746-A2E3-5DA0F7D1FB76}"/>
              </a:ext>
            </a:extLst>
          </p:cNvPr>
          <p:cNvSpPr>
            <a:spLocks noGrp="1"/>
          </p:cNvSpPr>
          <p:nvPr>
            <p:ph type="sldNum" sz="quarter" idx="12"/>
          </p:nvPr>
        </p:nvSpPr>
        <p:spPr/>
        <p:txBody>
          <a:bodyPr/>
          <a:lstStyle/>
          <a:p>
            <a:fld id="{90543E56-EFE5-CC43-8CAD-9D7DDB40B847}" type="slidenum">
              <a:rPr lang="en-US" smtClean="0"/>
              <a:t>‹#›</a:t>
            </a:fld>
            <a:endParaRPr lang="en-US"/>
          </a:p>
        </p:txBody>
      </p:sp>
    </p:spTree>
    <p:extLst>
      <p:ext uri="{BB962C8B-B14F-4D97-AF65-F5344CB8AC3E}">
        <p14:creationId xmlns:p14="http://schemas.microsoft.com/office/powerpoint/2010/main" val="3883868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207AF-9F8F-7C4A-8373-CBD985D30F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F2A1B7A-DBBB-5C48-9233-34FF286B9B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875BAF0-8BDE-5D47-82DD-E65A2F48E0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47DB5D6-13E5-4A46-BF6F-18F1BD83CA7F}"/>
              </a:ext>
            </a:extLst>
          </p:cNvPr>
          <p:cNvSpPr>
            <a:spLocks noGrp="1"/>
          </p:cNvSpPr>
          <p:nvPr>
            <p:ph type="dt" sz="half" idx="10"/>
          </p:nvPr>
        </p:nvSpPr>
        <p:spPr/>
        <p:txBody>
          <a:bodyPr/>
          <a:lstStyle/>
          <a:p>
            <a:fld id="{4F9F5DEA-B994-4E44-B243-8D8D3C785E62}" type="datetimeFigureOut">
              <a:rPr lang="en-US" smtClean="0"/>
              <a:t>10/26/18</a:t>
            </a:fld>
            <a:endParaRPr lang="en-US"/>
          </a:p>
        </p:txBody>
      </p:sp>
      <p:sp>
        <p:nvSpPr>
          <p:cNvPr id="6" name="Footer Placeholder 5">
            <a:extLst>
              <a:ext uri="{FF2B5EF4-FFF2-40B4-BE49-F238E27FC236}">
                <a16:creationId xmlns:a16="http://schemas.microsoft.com/office/drawing/2014/main" id="{6D2CEC79-9DA0-5346-B021-3C247CF227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F10247-124C-1847-866B-6D0BABF31A76}"/>
              </a:ext>
            </a:extLst>
          </p:cNvPr>
          <p:cNvSpPr>
            <a:spLocks noGrp="1"/>
          </p:cNvSpPr>
          <p:nvPr>
            <p:ph type="sldNum" sz="quarter" idx="12"/>
          </p:nvPr>
        </p:nvSpPr>
        <p:spPr/>
        <p:txBody>
          <a:bodyPr/>
          <a:lstStyle/>
          <a:p>
            <a:fld id="{90543E56-EFE5-CC43-8CAD-9D7DDB40B847}" type="slidenum">
              <a:rPr lang="en-US" smtClean="0"/>
              <a:t>‹#›</a:t>
            </a:fld>
            <a:endParaRPr lang="en-US"/>
          </a:p>
        </p:txBody>
      </p:sp>
    </p:spTree>
    <p:extLst>
      <p:ext uri="{BB962C8B-B14F-4D97-AF65-F5344CB8AC3E}">
        <p14:creationId xmlns:p14="http://schemas.microsoft.com/office/powerpoint/2010/main" val="437832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F8ECD9-B45B-7349-93A5-B870C24202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368674-CFA0-6B4D-8416-29A8D7BB22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088CB9-2FAC-564C-BEA0-C521EA989C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9F5DEA-B994-4E44-B243-8D8D3C785E62}" type="datetimeFigureOut">
              <a:rPr lang="en-US" smtClean="0"/>
              <a:t>10/26/18</a:t>
            </a:fld>
            <a:endParaRPr lang="en-US"/>
          </a:p>
        </p:txBody>
      </p:sp>
      <p:sp>
        <p:nvSpPr>
          <p:cNvPr id="5" name="Footer Placeholder 4">
            <a:extLst>
              <a:ext uri="{FF2B5EF4-FFF2-40B4-BE49-F238E27FC236}">
                <a16:creationId xmlns:a16="http://schemas.microsoft.com/office/drawing/2014/main" id="{123AD49F-90ED-3849-A1E7-B173ADA4BF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C9B1FBA-8EBA-BC45-ADE2-0AD7B2B898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543E56-EFE5-CC43-8CAD-9D7DDB40B847}" type="slidenum">
              <a:rPr lang="en-US" smtClean="0"/>
              <a:t>‹#›</a:t>
            </a:fld>
            <a:endParaRPr lang="en-US"/>
          </a:p>
        </p:txBody>
      </p:sp>
    </p:spTree>
    <p:extLst>
      <p:ext uri="{BB962C8B-B14F-4D97-AF65-F5344CB8AC3E}">
        <p14:creationId xmlns:p14="http://schemas.microsoft.com/office/powerpoint/2010/main" val="26961267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15.xml"/><Relationship Id="rId4" Type="http://schemas.openxmlformats.org/officeDocument/2006/relationships/image" Target="../media/image6.tiff"/></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ubtitle 1">
            <a:extLst>
              <a:ext uri="{FF2B5EF4-FFF2-40B4-BE49-F238E27FC236}">
                <a16:creationId xmlns:a16="http://schemas.microsoft.com/office/drawing/2014/main" id="{73CFEC38-8ED6-ED46-9477-471DF94BCE23}"/>
              </a:ext>
            </a:extLst>
          </p:cNvPr>
          <p:cNvSpPr>
            <a:spLocks noGrp="1"/>
          </p:cNvSpPr>
          <p:nvPr>
            <p:ph type="subTitle" idx="1"/>
          </p:nvPr>
        </p:nvSpPr>
        <p:spPr>
          <a:xfrm>
            <a:off x="928915" y="2743200"/>
            <a:ext cx="10363200" cy="1574800"/>
          </a:xfrm>
          <a:ln w="9525"/>
          <a:extLst>
            <a:ext uri="{91240B29-F687-4F45-9708-019B960494DF}">
              <a14:hiddenLine xmlns:a14="http://schemas.microsoft.com/office/drawing/2010/main" w="25400" cap="flat">
                <a:solidFill>
                  <a:schemeClr val="tx1"/>
                </a:solidFill>
                <a:miter lim="800000"/>
                <a:headEnd/>
                <a:tailEnd/>
              </a14:hiddenLine>
            </a:ext>
          </a:extLst>
        </p:spPr>
        <p:txBody>
          <a:bodyPr/>
          <a:lstStyle/>
          <a:p>
            <a:pPr>
              <a:spcBef>
                <a:spcPct val="0"/>
              </a:spcBef>
            </a:pPr>
            <a:r>
              <a:rPr lang="en-US" altLang="en-US" dirty="0"/>
              <a:t>Jacqueline Roebuck Sakho, Ed.D. </a:t>
            </a:r>
          </a:p>
          <a:p>
            <a:pPr>
              <a:spcBef>
                <a:spcPct val="0"/>
              </a:spcBef>
            </a:pPr>
            <a:r>
              <a:rPr lang="en-US" altLang="en-US" sz="2667" dirty="0"/>
              <a:t>Assistant Professor of Educational Leadership</a:t>
            </a:r>
          </a:p>
          <a:p>
            <a:pPr>
              <a:spcBef>
                <a:spcPct val="0"/>
              </a:spcBef>
            </a:pPr>
            <a:r>
              <a:rPr lang="en-US" altLang="en-US" sz="2667" dirty="0"/>
              <a:t>Program Director, Preliminary License Program</a:t>
            </a:r>
          </a:p>
        </p:txBody>
      </p:sp>
      <p:sp>
        <p:nvSpPr>
          <p:cNvPr id="19458" name="Title 2">
            <a:extLst>
              <a:ext uri="{FF2B5EF4-FFF2-40B4-BE49-F238E27FC236}">
                <a16:creationId xmlns:a16="http://schemas.microsoft.com/office/drawing/2014/main" id="{98EE87B7-C888-C24A-87ED-E7EA14259C61}"/>
              </a:ext>
            </a:extLst>
          </p:cNvPr>
          <p:cNvSpPr>
            <a:spLocks noGrp="1" noChangeArrowheads="1"/>
          </p:cNvSpPr>
          <p:nvPr>
            <p:ph type="title"/>
          </p:nvPr>
        </p:nvSpPr>
        <p:spPr>
          <a:xfrm>
            <a:off x="914400" y="482600"/>
            <a:ext cx="10363200" cy="685800"/>
          </a:xfrm>
        </p:spPr>
        <p:txBody>
          <a:bodyPr>
            <a:normAutofit fontScale="90000"/>
          </a:bodyPr>
          <a:lstStyle/>
          <a:p>
            <a:pPr algn="ctr"/>
            <a:r>
              <a:rPr lang="en-US" altLang="en-US" dirty="0"/>
              <a:t>Restorative </a:t>
            </a:r>
            <a:r>
              <a:rPr lang="en-US" altLang="en-US" dirty="0" err="1"/>
              <a:t>Storymapping</a:t>
            </a:r>
            <a:endParaRPr lang="en-US" altLang="en-US" dirty="0"/>
          </a:p>
        </p:txBody>
      </p:sp>
      <p:sp>
        <p:nvSpPr>
          <p:cNvPr id="19459" name="Text Placeholder 3">
            <a:extLst>
              <a:ext uri="{FF2B5EF4-FFF2-40B4-BE49-F238E27FC236}">
                <a16:creationId xmlns:a16="http://schemas.microsoft.com/office/drawing/2014/main" id="{19E30AB7-97AB-8940-B997-B5828E3EE179}"/>
              </a:ext>
            </a:extLst>
          </p:cNvPr>
          <p:cNvSpPr>
            <a:spLocks noGrp="1" noChangeArrowheads="1"/>
          </p:cNvSpPr>
          <p:nvPr>
            <p:ph type="body" sz="quarter" idx="10"/>
          </p:nvPr>
        </p:nvSpPr>
        <p:spPr>
          <a:xfrm>
            <a:off x="914400" y="1727200"/>
            <a:ext cx="10363200" cy="1244600"/>
          </a:xfrm>
        </p:spPr>
        <p:txBody>
          <a:bodyPr/>
          <a:lstStyle/>
          <a:p>
            <a:pPr marL="0" indent="0" algn="ctr"/>
            <a:r>
              <a:rPr lang="en-US" altLang="en-US" sz="2400" i="1" dirty="0"/>
              <a:t>An Equity Tool Toward Designing Implementation Protocols </a:t>
            </a:r>
          </a:p>
          <a:p>
            <a:pPr marL="0" indent="0" algn="ctr"/>
            <a:r>
              <a:rPr lang="en-US" altLang="en-US" sz="2400" i="1" dirty="0"/>
              <a:t>for Restorative Practices in Schools</a:t>
            </a:r>
          </a:p>
        </p:txBody>
      </p:sp>
    </p:spTree>
    <p:extLst>
      <p:ext uri="{BB962C8B-B14F-4D97-AF65-F5344CB8AC3E}">
        <p14:creationId xmlns:p14="http://schemas.microsoft.com/office/powerpoint/2010/main" val="21241912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a:extLst>
              <a:ext uri="{FF2B5EF4-FFF2-40B4-BE49-F238E27FC236}">
                <a16:creationId xmlns:a16="http://schemas.microsoft.com/office/drawing/2014/main" id="{74B6B315-CCAB-3541-A502-4CFDEA969492}"/>
              </a:ext>
            </a:extLst>
          </p:cNvPr>
          <p:cNvSpPr>
            <a:spLocks noGrp="1" noChangeArrowheads="1"/>
          </p:cNvSpPr>
          <p:nvPr>
            <p:ph type="title"/>
          </p:nvPr>
        </p:nvSpPr>
        <p:spPr>
          <a:xfrm>
            <a:off x="537633" y="336551"/>
            <a:ext cx="11176000" cy="1422400"/>
          </a:xfrm>
        </p:spPr>
        <p:txBody>
          <a:bodyPr/>
          <a:lstStyle/>
          <a:p>
            <a:pPr algn="ctr"/>
            <a:r>
              <a:rPr lang="en-US" altLang="en-US" dirty="0"/>
              <a:t>Restorative </a:t>
            </a:r>
            <a:r>
              <a:rPr lang="en-US" altLang="en-US" dirty="0" err="1"/>
              <a:t>Storymapping</a:t>
            </a:r>
            <a:endParaRPr lang="en-US" altLang="en-US" dirty="0"/>
          </a:p>
        </p:txBody>
      </p:sp>
      <p:graphicFrame>
        <p:nvGraphicFramePr>
          <p:cNvPr id="4" name="Content Placeholder 3">
            <a:extLst>
              <a:ext uri="{FF2B5EF4-FFF2-40B4-BE49-F238E27FC236}">
                <a16:creationId xmlns:a16="http://schemas.microsoft.com/office/drawing/2014/main" id="{128662A1-E4AC-404A-8757-4572DB95BA33}"/>
              </a:ext>
            </a:extLst>
          </p:cNvPr>
          <p:cNvGraphicFramePr>
            <a:graphicFrameLocks noGrp="1"/>
          </p:cNvGraphicFramePr>
          <p:nvPr>
            <p:ph sz="quarter" idx="10"/>
          </p:nvPr>
        </p:nvGraphicFramePr>
        <p:xfrm>
          <a:off x="1349828" y="1803400"/>
          <a:ext cx="10363200" cy="431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E7C1E70A-ACB7-5E4C-8351-A51F861C1E1D}"/>
              </a:ext>
            </a:extLst>
          </p:cNvPr>
          <p:cNvSpPr txBox="1">
            <a:spLocks noChangeArrowheads="1"/>
          </p:cNvSpPr>
          <p:nvPr/>
        </p:nvSpPr>
        <p:spPr bwMode="auto">
          <a:xfrm>
            <a:off x="459318" y="2209801"/>
            <a:ext cx="513291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400">
                <a:solidFill>
                  <a:schemeClr val="tx1"/>
                </a:solidFill>
                <a:latin typeface="Arial" panose="020B0604020202020204" pitchFamily="34" charset="0"/>
                <a:ea typeface="ヒラギノ角ゴ Pro W3" panose="020B0300000000000000" pitchFamily="34" charset="-128"/>
              </a:defRPr>
            </a:lvl1pPr>
            <a:lvl2pPr marL="742950" indent="-285750">
              <a:spcBef>
                <a:spcPct val="20000"/>
              </a:spcBef>
              <a:buFont typeface="Times" pitchFamily="2" charset="0"/>
              <a:buChar char="•"/>
              <a:defRPr sz="2400">
                <a:solidFill>
                  <a:schemeClr val="tx1"/>
                </a:solidFill>
                <a:latin typeface="Arial" panose="020B0604020202020204" pitchFamily="34" charset="0"/>
                <a:ea typeface="ヒラギノ角ゴ Pro W3" panose="020B0300000000000000" pitchFamily="34" charset="-128"/>
              </a:defRPr>
            </a:lvl2pPr>
            <a:lvl3pPr marL="1143000" indent="-228600">
              <a:spcBef>
                <a:spcPct val="20000"/>
              </a:spcBef>
              <a:defRPr sz="2400">
                <a:solidFill>
                  <a:schemeClr val="tx1"/>
                </a:solidFill>
                <a:latin typeface="Arial" panose="020B0604020202020204" pitchFamily="34" charset="0"/>
                <a:ea typeface="ヒラギノ角ゴ Pro W3" panose="020B0300000000000000" pitchFamily="34" charset="-128"/>
              </a:defRPr>
            </a:lvl3pPr>
            <a:lvl4pPr marL="1600200" indent="-228600">
              <a:spcBef>
                <a:spcPct val="20000"/>
              </a:spcBef>
              <a:buChar char="–"/>
              <a:defRPr sz="2400">
                <a:solidFill>
                  <a:schemeClr val="tx1"/>
                </a:solidFill>
                <a:latin typeface="Arial" panose="020B0604020202020204" pitchFamily="34" charset="0"/>
                <a:ea typeface="ヒラギノ角ゴ Pro W3" panose="020B0300000000000000" pitchFamily="34" charset="-128"/>
              </a:defRPr>
            </a:lvl4pPr>
            <a:lvl5pPr marL="2057400" indent="-228600">
              <a:spcBef>
                <a:spcPct val="20000"/>
              </a:spcBef>
              <a:buChar char="»"/>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ヒラギノ角ゴ Pro W3" panose="020B0300000000000000" pitchFamily="34" charset="-128"/>
              </a:defRPr>
            </a:lvl9pPr>
          </a:lstStyle>
          <a:p>
            <a:pPr>
              <a:spcBef>
                <a:spcPct val="0"/>
              </a:spcBef>
            </a:pPr>
            <a:r>
              <a:rPr lang="en-US" altLang="en-US" dirty="0"/>
              <a:t>“retrieve, reflect and infuse” (Richardson, 2015, p. 2071) experiences.</a:t>
            </a:r>
          </a:p>
        </p:txBody>
      </p:sp>
      <p:sp>
        <p:nvSpPr>
          <p:cNvPr id="6" name="Left-Right-Up Arrow 5">
            <a:extLst>
              <a:ext uri="{FF2B5EF4-FFF2-40B4-BE49-F238E27FC236}">
                <a16:creationId xmlns:a16="http://schemas.microsoft.com/office/drawing/2014/main" id="{531B1E39-7BDF-F448-B24E-FAA2C4786C4A}"/>
              </a:ext>
            </a:extLst>
          </p:cNvPr>
          <p:cNvSpPr/>
          <p:nvPr/>
        </p:nvSpPr>
        <p:spPr bwMode="auto">
          <a:xfrm>
            <a:off x="5571067" y="3786717"/>
            <a:ext cx="1824567" cy="1600200"/>
          </a:xfrm>
          <a:prstGeom prst="leftRightUpArrow">
            <a:avLst>
              <a:gd name="adj1" fmla="val 16688"/>
              <a:gd name="adj2" fmla="val 20844"/>
              <a:gd name="adj3" fmla="val 27771"/>
            </a:avLst>
          </a:prstGeom>
          <a:solidFill>
            <a:schemeClr val="accent1"/>
          </a:solidFill>
          <a:ln w="76200" cap="flat" cmpd="sng" algn="ctr">
            <a:solidFill>
              <a:schemeClr val="bg2"/>
            </a:solidFill>
            <a:prstDash val="solid"/>
            <a:round/>
            <a:headEnd type="none" w="med" len="med"/>
            <a:tailEnd type="none" w="med" len="med"/>
          </a:ln>
          <a:effectLst/>
          <a:extLst>
            <a:ext uri="{AF507438-7753-43e0-B8FC-AC1667EBCBE1}"/>
          </a:extLst>
        </p:spPr>
        <p:txBody>
          <a:bodyPr/>
          <a:lstStyle/>
          <a:p>
            <a:pPr>
              <a:defRPr/>
            </a:pPr>
            <a:endParaRPr lang="en-US" sz="2133" dirty="0">
              <a:solidFill>
                <a:srgbClr val="000000"/>
              </a:solidFill>
              <a:latin typeface="Arial" charset="0"/>
              <a:ea typeface="ヒラギノ角ゴ Pro W3" charset="0"/>
            </a:endParaRPr>
          </a:p>
        </p:txBody>
      </p:sp>
    </p:spTree>
    <p:extLst>
      <p:ext uri="{BB962C8B-B14F-4D97-AF65-F5344CB8AC3E}">
        <p14:creationId xmlns:p14="http://schemas.microsoft.com/office/powerpoint/2010/main" val="25432941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C6D30A8A-FF1A-7E41-ADCD-48E5CF9F73E1}"/>
              </a:ext>
            </a:extLst>
          </p:cNvPr>
          <p:cNvSpPr>
            <a:spLocks noGrp="1" noChangeArrowheads="1"/>
          </p:cNvSpPr>
          <p:nvPr>
            <p:ph type="title"/>
          </p:nvPr>
        </p:nvSpPr>
        <p:spPr/>
        <p:txBody>
          <a:bodyPr/>
          <a:lstStyle/>
          <a:p>
            <a:pPr algn="ctr"/>
            <a:r>
              <a:rPr lang="en-US" altLang="en-US" dirty="0">
                <a:latin typeface="Arial" panose="020B0604020202020204" pitchFamily="34" charset="0"/>
                <a:ea typeface="ＭＳ Ｐゴシック" panose="020B0600070205080204" pitchFamily="34" charset="-128"/>
              </a:rPr>
              <a:t>Racial Order &amp; Zones of Proximity</a:t>
            </a:r>
          </a:p>
        </p:txBody>
      </p:sp>
      <p:sp>
        <p:nvSpPr>
          <p:cNvPr id="32770" name="Text Placeholder 3">
            <a:extLst>
              <a:ext uri="{FF2B5EF4-FFF2-40B4-BE49-F238E27FC236}">
                <a16:creationId xmlns:a16="http://schemas.microsoft.com/office/drawing/2014/main" id="{13248AFC-9FBF-AB4E-8BC6-E42BFD1324F6}"/>
              </a:ext>
            </a:extLst>
          </p:cNvPr>
          <p:cNvSpPr>
            <a:spLocks noGrp="1" noChangeArrowheads="1"/>
          </p:cNvSpPr>
          <p:nvPr>
            <p:ph type="body" sz="half" idx="2"/>
          </p:nvPr>
        </p:nvSpPr>
        <p:spPr>
          <a:xfrm>
            <a:off x="914400" y="1600201"/>
            <a:ext cx="3149600" cy="4525433"/>
          </a:xfrm>
        </p:spPr>
        <p:txBody>
          <a:bodyPr/>
          <a:lstStyle/>
          <a:p>
            <a:r>
              <a:rPr lang="en-US" altLang="en-US">
                <a:latin typeface="Arial" panose="020B0604020202020204" pitchFamily="34" charset="0"/>
                <a:ea typeface="ＭＳ Ｐゴシック" panose="020B0600070205080204" pitchFamily="34" charset="-128"/>
              </a:rPr>
              <a:t>Nested Structures</a:t>
            </a:r>
            <a:r>
              <a:rPr lang="en-US" altLang="en-US">
                <a:latin typeface="Arial" panose="020B0604020202020204" pitchFamily="34" charset="0"/>
                <a:ea typeface="ＭＳ Ｐゴシック" panose="020B0600070205080204" pitchFamily="34" charset="-128"/>
                <a:sym typeface="Wingdings" pitchFamily="2" charset="2"/>
              </a:rPr>
              <a:t> </a:t>
            </a:r>
            <a:r>
              <a:rPr lang="en-US" altLang="en-US" sz="2133" i="1">
                <a:latin typeface="Arial" panose="020B0604020202020204" pitchFamily="34" charset="0"/>
                <a:ea typeface="ＭＳ Ｐゴシック" panose="020B0600070205080204" pitchFamily="34" charset="-128"/>
                <a:sym typeface="Wingdings" pitchFamily="2" charset="2"/>
              </a:rPr>
              <a:t>(Bronfenbrenner, 1979)</a:t>
            </a: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Hoare, Carol , "Models of Adult Development in Bronfenbrenner's Bioecological Theory and Erikson's Biopsychosocial Life Stage Theory" , in Handbook of Research on Adult Learning and Development ed. M Cecil Smith and Nancy DeFrates-Densch (Abingdon: Routledge, 07 Nov 2008 ), accessed 20 Oct 2018 , Routledge Handbooks Online.</a:t>
            </a:r>
          </a:p>
          <a:p>
            <a:endParaRPr lang="en-US" altLang="en-US">
              <a:latin typeface="Arial" panose="020B0604020202020204" pitchFamily="34" charset="0"/>
              <a:ea typeface="ＭＳ Ｐゴシック" panose="020B0600070205080204" pitchFamily="34" charset="-128"/>
            </a:endParaRPr>
          </a:p>
        </p:txBody>
      </p:sp>
      <p:pic>
        <p:nvPicPr>
          <p:cNvPr id="32771" name="Picture 4">
            <a:extLst>
              <a:ext uri="{FF2B5EF4-FFF2-40B4-BE49-F238E27FC236}">
                <a16:creationId xmlns:a16="http://schemas.microsoft.com/office/drawing/2014/main" id="{06B7B107-E140-5B4F-9DAE-4BAB08FDE52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363634" y="1600201"/>
            <a:ext cx="5020733" cy="45254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a:extLst>
              <a:ext uri="{FF2B5EF4-FFF2-40B4-BE49-F238E27FC236}">
                <a16:creationId xmlns:a16="http://schemas.microsoft.com/office/drawing/2014/main" id="{57FC5863-EA5A-4C4A-B69F-256C699AFC3F}"/>
              </a:ext>
            </a:extLst>
          </p:cNvPr>
          <p:cNvCxnSpPr>
            <a:cxnSpLocks/>
          </p:cNvCxnSpPr>
          <p:nvPr/>
        </p:nvCxnSpPr>
        <p:spPr>
          <a:xfrm flipH="1">
            <a:off x="8707967" y="1246323"/>
            <a:ext cx="3352800" cy="1261533"/>
          </a:xfrm>
          <a:prstGeom prst="straightConnector1">
            <a:avLst/>
          </a:prstGeom>
          <a:ln w="333375">
            <a:solidFill>
              <a:srgbClr val="FF0000">
                <a:alpha val="22000"/>
              </a:srgbClr>
            </a:solidFill>
            <a:tailEnd type="triangle"/>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999E8CBE-AB41-1145-94B4-D2E31EF21A82}"/>
              </a:ext>
            </a:extLst>
          </p:cNvPr>
          <p:cNvSpPr txBox="1">
            <a:spLocks noChangeArrowheads="1"/>
          </p:cNvSpPr>
          <p:nvPr/>
        </p:nvSpPr>
        <p:spPr bwMode="auto">
          <a:xfrm rot="20265206">
            <a:off x="9178748" y="1475596"/>
            <a:ext cx="30331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dirty="0">
                <a:solidFill>
                  <a:srgbClr val="FF0000"/>
                </a:solidFill>
                <a:ea typeface="ヒラギノ角ゴ Pro W3" panose="020B0300000000000000" pitchFamily="34" charset="-128"/>
              </a:rPr>
              <a:t>Historicity of Racism</a:t>
            </a:r>
          </a:p>
        </p:txBody>
      </p:sp>
    </p:spTree>
    <p:extLst>
      <p:ext uri="{BB962C8B-B14F-4D97-AF65-F5344CB8AC3E}">
        <p14:creationId xmlns:p14="http://schemas.microsoft.com/office/powerpoint/2010/main" val="16815201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774036-B551-DD49-9FB1-972DE1298CAD}"/>
              </a:ext>
            </a:extLst>
          </p:cNvPr>
          <p:cNvPicPr>
            <a:picLocks noChangeAspect="1"/>
          </p:cNvPicPr>
          <p:nvPr/>
        </p:nvPicPr>
        <p:blipFill>
          <a:blip r:embed="rId2"/>
          <a:stretch>
            <a:fillRect/>
          </a:stretch>
        </p:blipFill>
        <p:spPr>
          <a:xfrm>
            <a:off x="508000" y="1397001"/>
            <a:ext cx="11379200" cy="3933703"/>
          </a:xfrm>
          <a:prstGeom prst="rect">
            <a:avLst/>
          </a:prstGeom>
        </p:spPr>
      </p:pic>
      <p:sp>
        <p:nvSpPr>
          <p:cNvPr id="3" name="TextBox 2">
            <a:extLst>
              <a:ext uri="{FF2B5EF4-FFF2-40B4-BE49-F238E27FC236}">
                <a16:creationId xmlns:a16="http://schemas.microsoft.com/office/drawing/2014/main" id="{1FB93742-FF8D-5B4F-8B18-10DD47F0BCE4}"/>
              </a:ext>
            </a:extLst>
          </p:cNvPr>
          <p:cNvSpPr txBox="1"/>
          <p:nvPr/>
        </p:nvSpPr>
        <p:spPr>
          <a:xfrm>
            <a:off x="9144000" y="5664200"/>
            <a:ext cx="2231316" cy="420564"/>
          </a:xfrm>
          <a:prstGeom prst="rect">
            <a:avLst/>
          </a:prstGeom>
          <a:noFill/>
        </p:spPr>
        <p:txBody>
          <a:bodyPr wrap="none" rtlCol="0">
            <a:spAutoFit/>
          </a:bodyPr>
          <a:lstStyle/>
          <a:p>
            <a:r>
              <a:rPr lang="en-US" sz="2133" dirty="0"/>
              <a:t>Green, 2017, p. 17</a:t>
            </a:r>
          </a:p>
        </p:txBody>
      </p:sp>
    </p:spTree>
    <p:extLst>
      <p:ext uri="{BB962C8B-B14F-4D97-AF65-F5344CB8AC3E}">
        <p14:creationId xmlns:p14="http://schemas.microsoft.com/office/powerpoint/2010/main" val="1532621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426000" y="1248800"/>
            <a:ext cx="3744000" cy="1213605"/>
          </a:xfrm>
          <a:prstGeom prst="rect">
            <a:avLst/>
          </a:prstGeom>
        </p:spPr>
        <p:txBody>
          <a:bodyPr spcFirstLastPara="1" vert="horz" wrap="square" lIns="121900" tIns="121900" rIns="121900" bIns="121900" rtlCol="0" anchor="t" anchorCtr="0">
            <a:noAutofit/>
          </a:bodyPr>
          <a:lstStyle/>
          <a:p>
            <a:r>
              <a:rPr lang="en" dirty="0"/>
              <a:t>Restorative </a:t>
            </a:r>
            <a:r>
              <a:rPr lang="en" dirty="0" err="1"/>
              <a:t>Storymapping</a:t>
            </a:r>
            <a:endParaRPr dirty="0"/>
          </a:p>
        </p:txBody>
      </p:sp>
      <p:sp>
        <p:nvSpPr>
          <p:cNvPr id="96" name="Shape 96"/>
          <p:cNvSpPr txBox="1">
            <a:spLocks noGrp="1"/>
          </p:cNvSpPr>
          <p:nvPr>
            <p:ph type="body" idx="1"/>
          </p:nvPr>
        </p:nvSpPr>
        <p:spPr>
          <a:prstGeom prst="rect">
            <a:avLst/>
          </a:prstGeom>
        </p:spPr>
        <p:txBody>
          <a:bodyPr spcFirstLastPara="1" vert="horz" wrap="square" lIns="121900" tIns="121900" rIns="121900" bIns="121900" rtlCol="0" anchor="t" anchorCtr="0">
            <a:noAutofit/>
          </a:bodyPr>
          <a:lstStyle/>
          <a:p>
            <a:pPr marL="152396" indent="0">
              <a:buNone/>
            </a:pPr>
            <a:r>
              <a:rPr lang="en-US" dirty="0"/>
              <a:t>Sparks the agency of practitioners to:</a:t>
            </a:r>
          </a:p>
          <a:p>
            <a:pPr marL="380990" indent="-228594"/>
            <a:r>
              <a:rPr lang="en-US" dirty="0"/>
              <a:t> Push against the racial order of institutions </a:t>
            </a:r>
          </a:p>
          <a:p>
            <a:pPr marL="380990" indent="-228594"/>
            <a:r>
              <a:rPr lang="en-US" dirty="0"/>
              <a:t>Disrupt inequitable practices</a:t>
            </a:r>
          </a:p>
          <a:p>
            <a:pPr marL="380990" indent="-228594"/>
            <a:r>
              <a:rPr lang="en-US" dirty="0"/>
              <a:t>Unearth Community Cultural Wealth (</a:t>
            </a:r>
            <a:r>
              <a:rPr lang="en-US" dirty="0" err="1"/>
              <a:t>Yosso</a:t>
            </a:r>
            <a:r>
              <a:rPr lang="en-US" dirty="0"/>
              <a:t>)</a:t>
            </a:r>
          </a:p>
        </p:txBody>
      </p:sp>
      <p:sp>
        <p:nvSpPr>
          <p:cNvPr id="4" name="Slide Number Placeholder 3">
            <a:extLst>
              <a:ext uri="{FF2B5EF4-FFF2-40B4-BE49-F238E27FC236}">
                <a16:creationId xmlns:a16="http://schemas.microsoft.com/office/drawing/2014/main" id="{D3952DCE-97A1-2D46-9F7A-751DA0244C60}"/>
              </a:ext>
            </a:extLst>
          </p:cNvPr>
          <p:cNvSpPr>
            <a:spLocks noGrp="1"/>
          </p:cNvSpPr>
          <p:nvPr>
            <p:ph type="sldNum" idx="12"/>
          </p:nvPr>
        </p:nvSpPr>
        <p:spPr/>
        <p:txBody>
          <a:bodyPr/>
          <a:lstStyle/>
          <a:p>
            <a:fld id="{00000000-1234-1234-1234-123412341234}" type="slidenum">
              <a:rPr lang="en" smtClean="0"/>
              <a:pPr/>
              <a:t>13</a:t>
            </a:fld>
            <a:endParaRPr lang="en"/>
          </a:p>
        </p:txBody>
      </p:sp>
      <p:pic>
        <p:nvPicPr>
          <p:cNvPr id="7" name="Picture 6">
            <a:extLst>
              <a:ext uri="{FF2B5EF4-FFF2-40B4-BE49-F238E27FC236}">
                <a16:creationId xmlns:a16="http://schemas.microsoft.com/office/drawing/2014/main" id="{8F89A830-2479-8F40-A3D0-658026CF118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381265" y="555045"/>
            <a:ext cx="7315200" cy="5648960"/>
          </a:xfrm>
          <a:prstGeom prst="rect">
            <a:avLst/>
          </a:prstGeom>
          <a:noFill/>
          <a:ln>
            <a:noFill/>
          </a:ln>
        </p:spPr>
      </p:pic>
    </p:spTree>
    <p:extLst>
      <p:ext uri="{BB962C8B-B14F-4D97-AF65-F5344CB8AC3E}">
        <p14:creationId xmlns:p14="http://schemas.microsoft.com/office/powerpoint/2010/main" val="643997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8C3C7FA-CA02-2D42-9D8F-7BB25291ED4C}"/>
              </a:ext>
            </a:extLst>
          </p:cNvPr>
          <p:cNvSpPr>
            <a:spLocks noGrp="1"/>
          </p:cNvSpPr>
          <p:nvPr>
            <p:ph type="sldNum" idx="10"/>
          </p:nvPr>
        </p:nvSpPr>
        <p:spPr/>
        <p:txBody>
          <a:bodyPr/>
          <a:lstStyle/>
          <a:p>
            <a:pPr>
              <a:defRPr/>
            </a:pPr>
            <a:fld id="{E02CF6BA-2AB6-2A45-8228-5A08189293BD}" type="slidenum">
              <a:rPr lang="en-US" altLang="en-US" smtClean="0"/>
              <a:pPr>
                <a:defRPr/>
              </a:pPr>
              <a:t>14</a:t>
            </a:fld>
            <a:endParaRPr lang="en-US" altLang="en-US"/>
          </a:p>
        </p:txBody>
      </p:sp>
      <p:pic>
        <p:nvPicPr>
          <p:cNvPr id="4" name="Picture 3">
            <a:extLst>
              <a:ext uri="{FF2B5EF4-FFF2-40B4-BE49-F238E27FC236}">
                <a16:creationId xmlns:a16="http://schemas.microsoft.com/office/drawing/2014/main" id="{D1787B34-2C96-E640-A3EC-9A44F0832327}"/>
              </a:ext>
            </a:extLst>
          </p:cNvPr>
          <p:cNvPicPr>
            <a:picLocks noChangeAspect="1"/>
          </p:cNvPicPr>
          <p:nvPr/>
        </p:nvPicPr>
        <p:blipFill>
          <a:blip r:embed="rId3"/>
          <a:stretch>
            <a:fillRect/>
          </a:stretch>
        </p:blipFill>
        <p:spPr>
          <a:xfrm>
            <a:off x="1006980" y="0"/>
            <a:ext cx="10178041" cy="6858000"/>
          </a:xfrm>
          <a:prstGeom prst="rect">
            <a:avLst/>
          </a:prstGeom>
        </p:spPr>
      </p:pic>
      <p:sp>
        <p:nvSpPr>
          <p:cNvPr id="7" name="TextBox 6">
            <a:extLst>
              <a:ext uri="{FF2B5EF4-FFF2-40B4-BE49-F238E27FC236}">
                <a16:creationId xmlns:a16="http://schemas.microsoft.com/office/drawing/2014/main" id="{19967BAE-8D29-0E42-AC94-9FE8D66EE499}"/>
              </a:ext>
            </a:extLst>
          </p:cNvPr>
          <p:cNvSpPr txBox="1"/>
          <p:nvPr/>
        </p:nvSpPr>
        <p:spPr>
          <a:xfrm rot="16200000">
            <a:off x="-2411240" y="3437943"/>
            <a:ext cx="5855514" cy="379656"/>
          </a:xfrm>
          <a:prstGeom prst="rect">
            <a:avLst/>
          </a:prstGeom>
          <a:noFill/>
        </p:spPr>
        <p:txBody>
          <a:bodyPr wrap="none" rtlCol="0">
            <a:spAutoFit/>
          </a:bodyPr>
          <a:lstStyle/>
          <a:p>
            <a:r>
              <a:rPr lang="en-US" sz="1867" dirty="0">
                <a:solidFill>
                  <a:schemeClr val="bg1"/>
                </a:solidFill>
              </a:rPr>
              <a:t>http://</a:t>
            </a:r>
            <a:r>
              <a:rPr lang="en-US" sz="1867" dirty="0" err="1">
                <a:solidFill>
                  <a:schemeClr val="bg1"/>
                </a:solidFill>
              </a:rPr>
              <a:t>corwin-connect.com</a:t>
            </a:r>
            <a:r>
              <a:rPr lang="en-US" sz="1867" dirty="0">
                <a:solidFill>
                  <a:schemeClr val="bg1"/>
                </a:solidFill>
              </a:rPr>
              <a:t>/2016/03/decoding-the-rubric/</a:t>
            </a:r>
          </a:p>
        </p:txBody>
      </p:sp>
    </p:spTree>
    <p:extLst>
      <p:ext uri="{BB962C8B-B14F-4D97-AF65-F5344CB8AC3E}">
        <p14:creationId xmlns:p14="http://schemas.microsoft.com/office/powerpoint/2010/main" val="2900510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a:t>Restorative Justice</a:t>
            </a:r>
            <a:endParaRPr/>
          </a:p>
        </p:txBody>
      </p:sp>
      <p:sp>
        <p:nvSpPr>
          <p:cNvPr id="3" name="Subtitle 2">
            <a:extLst>
              <a:ext uri="{FF2B5EF4-FFF2-40B4-BE49-F238E27FC236}">
                <a16:creationId xmlns:a16="http://schemas.microsoft.com/office/drawing/2014/main" id="{AB42B125-FBDD-2640-8E2F-582D5C5A245D}"/>
              </a:ext>
            </a:extLst>
          </p:cNvPr>
          <p:cNvSpPr>
            <a:spLocks noGrp="1"/>
          </p:cNvSpPr>
          <p:nvPr>
            <p:ph type="subTitle" idx="1"/>
          </p:nvPr>
        </p:nvSpPr>
        <p:spPr/>
        <p:txBody>
          <a:bodyPr/>
          <a:lstStyle/>
          <a:p>
            <a:r>
              <a:rPr lang="en-US" dirty="0"/>
              <a:t>A journey toward…</a:t>
            </a:r>
          </a:p>
        </p:txBody>
      </p:sp>
      <p:sp>
        <p:nvSpPr>
          <p:cNvPr id="90" name="Shape 90"/>
          <p:cNvSpPr txBox="1">
            <a:spLocks noGrp="1"/>
          </p:cNvSpPr>
          <p:nvPr>
            <p:ph type="body" idx="2"/>
          </p:nvPr>
        </p:nvSpPr>
        <p:spPr>
          <a:prstGeom prst="rect">
            <a:avLst/>
          </a:prstGeom>
        </p:spPr>
        <p:txBody>
          <a:bodyPr spcFirstLastPara="1" vert="horz" wrap="square" lIns="121900" tIns="121900" rIns="121900" bIns="121900" rtlCol="0" anchor="t" anchorCtr="0">
            <a:noAutofit/>
          </a:bodyPr>
          <a:lstStyle/>
          <a:p>
            <a:pPr marL="0" indent="0">
              <a:spcAft>
                <a:spcPts val="2133"/>
              </a:spcAft>
              <a:buNone/>
            </a:pPr>
            <a:r>
              <a:rPr lang="en" sz="3200" dirty="0"/>
              <a:t>Restorative Justice is not…</a:t>
            </a:r>
          </a:p>
          <a:p>
            <a:pPr marL="380990" indent="-380990">
              <a:spcAft>
                <a:spcPts val="2133"/>
              </a:spcAft>
            </a:pPr>
            <a:r>
              <a:rPr lang="en-US" sz="3200" dirty="0"/>
              <a:t>M</a:t>
            </a:r>
            <a:r>
              <a:rPr lang="en" sz="3200" dirty="0" err="1"/>
              <a:t>ediation</a:t>
            </a:r>
            <a:endParaRPr lang="en" sz="3200" dirty="0"/>
          </a:p>
          <a:p>
            <a:pPr marL="380990" indent="-380990">
              <a:spcAft>
                <a:spcPts val="2133"/>
              </a:spcAft>
            </a:pPr>
            <a:r>
              <a:rPr lang="en" sz="3200" dirty="0"/>
              <a:t>Forgiveness</a:t>
            </a:r>
          </a:p>
          <a:p>
            <a:pPr marL="380990" indent="-380990">
              <a:spcAft>
                <a:spcPts val="2133"/>
              </a:spcAft>
            </a:pPr>
            <a:r>
              <a:rPr lang="en" sz="3200" dirty="0"/>
              <a:t>Only about the individual</a:t>
            </a:r>
          </a:p>
          <a:p>
            <a:pPr marL="380990" indent="-380990">
              <a:spcAft>
                <a:spcPts val="2133"/>
              </a:spcAft>
            </a:pPr>
            <a:r>
              <a:rPr lang="en-US" sz="3200" dirty="0"/>
              <a:t>C</a:t>
            </a:r>
            <a:r>
              <a:rPr lang="en" sz="3200" dirty="0" err="1"/>
              <a:t>losure</a:t>
            </a:r>
            <a:endParaRPr lang="en" sz="3200" dirty="0"/>
          </a:p>
          <a:p>
            <a:pPr marL="380990" indent="-380990">
              <a:spcAft>
                <a:spcPts val="2133"/>
              </a:spcAft>
            </a:pPr>
            <a:r>
              <a:rPr lang="en" sz="3200" dirty="0"/>
              <a:t>Reconciliation</a:t>
            </a:r>
            <a:endParaRPr sz="3200" dirty="0"/>
          </a:p>
        </p:txBody>
      </p:sp>
      <p:sp>
        <p:nvSpPr>
          <p:cNvPr id="2" name="Slide Number Placeholder 1">
            <a:extLst>
              <a:ext uri="{FF2B5EF4-FFF2-40B4-BE49-F238E27FC236}">
                <a16:creationId xmlns:a16="http://schemas.microsoft.com/office/drawing/2014/main" id="{CA77D81E-7AA1-D146-A0B8-FA9AB51F2C81}"/>
              </a:ext>
            </a:extLst>
          </p:cNvPr>
          <p:cNvSpPr>
            <a:spLocks noGrp="1"/>
          </p:cNvSpPr>
          <p:nvPr>
            <p:ph type="sldNum" idx="12"/>
          </p:nvPr>
        </p:nvSpPr>
        <p:spPr/>
        <p:txBody>
          <a:bodyPr/>
          <a:lstStyle/>
          <a:p>
            <a:pPr defTabSz="1219170">
              <a:buClr>
                <a:srgbClr val="000000"/>
              </a:buClr>
            </a:pPr>
            <a:fld id="{00000000-1234-1234-1234-123412341234}" type="slidenum">
              <a:rPr lang="en" sz="1333" kern="0">
                <a:solidFill>
                  <a:srgbClr val="FFFFFF"/>
                </a:solidFill>
                <a:latin typeface="Lato"/>
                <a:sym typeface="Lato"/>
              </a:rPr>
              <a:pPr defTabSz="1219170">
                <a:buClr>
                  <a:srgbClr val="000000"/>
                </a:buClr>
              </a:pPr>
              <a:t>2</a:t>
            </a:fld>
            <a:endParaRPr lang="en" sz="1333" kern="0">
              <a:solidFill>
                <a:srgbClr val="FFFFFF"/>
              </a:solidFill>
              <a:latin typeface="Lato"/>
              <a:sym typeface="Lato"/>
            </a:endParaRPr>
          </a:p>
        </p:txBody>
      </p:sp>
    </p:spTree>
    <p:extLst>
      <p:ext uri="{BB962C8B-B14F-4D97-AF65-F5344CB8AC3E}">
        <p14:creationId xmlns:p14="http://schemas.microsoft.com/office/powerpoint/2010/main" val="1995449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1A1CB-F8BE-8D4A-91CD-381184B6575A}"/>
              </a:ext>
            </a:extLst>
          </p:cNvPr>
          <p:cNvSpPr>
            <a:spLocks noGrp="1"/>
          </p:cNvSpPr>
          <p:nvPr>
            <p:ph type="title"/>
          </p:nvPr>
        </p:nvSpPr>
        <p:spPr/>
        <p:txBody>
          <a:bodyPr/>
          <a:lstStyle/>
          <a:p>
            <a:r>
              <a:rPr lang="en-US" dirty="0">
                <a:solidFill>
                  <a:schemeClr val="tx1"/>
                </a:solidFill>
              </a:rPr>
              <a:t>Developing a Critical Lens for Restorative Justice Work</a:t>
            </a:r>
          </a:p>
        </p:txBody>
      </p:sp>
      <p:sp>
        <p:nvSpPr>
          <p:cNvPr id="3" name="Slide Number Placeholder 2">
            <a:extLst>
              <a:ext uri="{FF2B5EF4-FFF2-40B4-BE49-F238E27FC236}">
                <a16:creationId xmlns:a16="http://schemas.microsoft.com/office/drawing/2014/main" id="{6FE6AFDC-A969-DC4A-A2CA-D73CF3F7F113}"/>
              </a:ext>
            </a:extLst>
          </p:cNvPr>
          <p:cNvSpPr>
            <a:spLocks noGrp="1"/>
          </p:cNvSpPr>
          <p:nvPr>
            <p:ph type="sldNum" idx="12"/>
          </p:nvPr>
        </p:nvSpPr>
        <p:spPr/>
        <p:txBody>
          <a:bodyPr/>
          <a:lstStyle/>
          <a:p>
            <a:fld id="{00000000-1234-1234-1234-123412341234}" type="slidenum">
              <a:rPr lang="en" smtClean="0"/>
              <a:pPr/>
              <a:t>3</a:t>
            </a:fld>
            <a:endParaRPr lang="en"/>
          </a:p>
        </p:txBody>
      </p:sp>
      <p:pic>
        <p:nvPicPr>
          <p:cNvPr id="4" name="Picture 3">
            <a:extLst>
              <a:ext uri="{FF2B5EF4-FFF2-40B4-BE49-F238E27FC236}">
                <a16:creationId xmlns:a16="http://schemas.microsoft.com/office/drawing/2014/main" id="{04696BCB-A125-5446-9125-CE52C10E731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6536907" y="-263098"/>
            <a:ext cx="6355162" cy="5839145"/>
          </a:xfrm>
          <a:prstGeom prst="rect">
            <a:avLst/>
          </a:prstGeom>
        </p:spPr>
      </p:pic>
    </p:spTree>
    <p:extLst>
      <p:ext uri="{BB962C8B-B14F-4D97-AF65-F5344CB8AC3E}">
        <p14:creationId xmlns:p14="http://schemas.microsoft.com/office/powerpoint/2010/main" val="1261732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2C4A19-7EE0-714C-8658-EB4F4205AB68}"/>
              </a:ext>
            </a:extLst>
          </p:cNvPr>
          <p:cNvPicPr>
            <a:picLocks noChangeAspect="1"/>
          </p:cNvPicPr>
          <p:nvPr/>
        </p:nvPicPr>
        <p:blipFill>
          <a:blip r:embed="rId2"/>
          <a:stretch>
            <a:fillRect/>
          </a:stretch>
        </p:blipFill>
        <p:spPr>
          <a:xfrm>
            <a:off x="1341120" y="0"/>
            <a:ext cx="9509760" cy="6858000"/>
          </a:xfrm>
          <a:prstGeom prst="rect">
            <a:avLst/>
          </a:prstGeom>
        </p:spPr>
      </p:pic>
      <p:sp>
        <p:nvSpPr>
          <p:cNvPr id="3" name="Slide Number Placeholder 2">
            <a:extLst>
              <a:ext uri="{FF2B5EF4-FFF2-40B4-BE49-F238E27FC236}">
                <a16:creationId xmlns:a16="http://schemas.microsoft.com/office/drawing/2014/main" id="{7A0B1CF0-3B56-1B48-9E9B-F5AAAECC0F21}"/>
              </a:ext>
            </a:extLst>
          </p:cNvPr>
          <p:cNvSpPr>
            <a:spLocks noGrp="1"/>
          </p:cNvSpPr>
          <p:nvPr>
            <p:ph type="sldNum" idx="12"/>
          </p:nvPr>
        </p:nvSpPr>
        <p:spPr/>
        <p:txBody>
          <a:bodyPr/>
          <a:lstStyle/>
          <a:p>
            <a:fld id="{00000000-1234-1234-1234-123412341234}" type="slidenum">
              <a:rPr lang="en" smtClean="0"/>
              <a:pPr/>
              <a:t>4</a:t>
            </a:fld>
            <a:endParaRPr lang="en"/>
          </a:p>
        </p:txBody>
      </p:sp>
    </p:spTree>
    <p:extLst>
      <p:ext uri="{BB962C8B-B14F-4D97-AF65-F5344CB8AC3E}">
        <p14:creationId xmlns:p14="http://schemas.microsoft.com/office/powerpoint/2010/main" val="716556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12E01E-270F-6041-8E75-8A56755A55C0}"/>
              </a:ext>
            </a:extLst>
          </p:cNvPr>
          <p:cNvSpPr>
            <a:spLocks noGrp="1"/>
          </p:cNvSpPr>
          <p:nvPr>
            <p:ph type="body" idx="1"/>
          </p:nvPr>
        </p:nvSpPr>
        <p:spPr/>
        <p:txBody>
          <a:bodyPr>
            <a:normAutofit fontScale="92500" lnSpcReduction="20000"/>
          </a:bodyPr>
          <a:lstStyle/>
          <a:p>
            <a:pPr algn="ctr"/>
            <a:r>
              <a:rPr lang="en-US" dirty="0"/>
              <a:t>The Historicity of Race</a:t>
            </a:r>
          </a:p>
        </p:txBody>
      </p:sp>
      <p:sp>
        <p:nvSpPr>
          <p:cNvPr id="3" name="Slide Number Placeholder 2">
            <a:extLst>
              <a:ext uri="{FF2B5EF4-FFF2-40B4-BE49-F238E27FC236}">
                <a16:creationId xmlns:a16="http://schemas.microsoft.com/office/drawing/2014/main" id="{CB1402C4-368E-024C-BCF2-50969390E3A7}"/>
              </a:ext>
            </a:extLst>
          </p:cNvPr>
          <p:cNvSpPr>
            <a:spLocks noGrp="1"/>
          </p:cNvSpPr>
          <p:nvPr>
            <p:ph type="sldNum" idx="12"/>
          </p:nvPr>
        </p:nvSpPr>
        <p:spPr/>
        <p:txBody>
          <a:bodyPr/>
          <a:lstStyle/>
          <a:p>
            <a:fld id="{00000000-1234-1234-1234-123412341234}" type="slidenum">
              <a:rPr lang="en" smtClean="0"/>
              <a:pPr/>
              <a:t>5</a:t>
            </a:fld>
            <a:endParaRPr lang="en"/>
          </a:p>
        </p:txBody>
      </p:sp>
      <p:pic>
        <p:nvPicPr>
          <p:cNvPr id="4" name="Picture 3">
            <a:extLst>
              <a:ext uri="{FF2B5EF4-FFF2-40B4-BE49-F238E27FC236}">
                <a16:creationId xmlns:a16="http://schemas.microsoft.com/office/drawing/2014/main" id="{B7A691C1-B449-974C-BD03-E03ED7E728D4}"/>
              </a:ext>
            </a:extLst>
          </p:cNvPr>
          <p:cNvPicPr>
            <a:picLocks noChangeAspect="1"/>
          </p:cNvPicPr>
          <p:nvPr/>
        </p:nvPicPr>
        <p:blipFill>
          <a:blip r:embed="rId2"/>
          <a:stretch>
            <a:fillRect/>
          </a:stretch>
        </p:blipFill>
        <p:spPr>
          <a:xfrm>
            <a:off x="619277" y="561481"/>
            <a:ext cx="3211372" cy="5073219"/>
          </a:xfrm>
          <a:prstGeom prst="rect">
            <a:avLst/>
          </a:prstGeom>
        </p:spPr>
      </p:pic>
      <p:pic>
        <p:nvPicPr>
          <p:cNvPr id="5" name="Picture 4">
            <a:extLst>
              <a:ext uri="{FF2B5EF4-FFF2-40B4-BE49-F238E27FC236}">
                <a16:creationId xmlns:a16="http://schemas.microsoft.com/office/drawing/2014/main" id="{2558DD96-4539-5948-B74A-8BD74EADB997}"/>
              </a:ext>
            </a:extLst>
          </p:cNvPr>
          <p:cNvPicPr>
            <a:picLocks noChangeAspect="1"/>
          </p:cNvPicPr>
          <p:nvPr/>
        </p:nvPicPr>
        <p:blipFill>
          <a:blip r:embed="rId3"/>
          <a:stretch>
            <a:fillRect/>
          </a:stretch>
        </p:blipFill>
        <p:spPr>
          <a:xfrm>
            <a:off x="4232113" y="561481"/>
            <a:ext cx="3297592" cy="5073219"/>
          </a:xfrm>
          <a:prstGeom prst="rect">
            <a:avLst/>
          </a:prstGeom>
        </p:spPr>
      </p:pic>
      <p:pic>
        <p:nvPicPr>
          <p:cNvPr id="6" name="Picture 5">
            <a:extLst>
              <a:ext uri="{FF2B5EF4-FFF2-40B4-BE49-F238E27FC236}">
                <a16:creationId xmlns:a16="http://schemas.microsoft.com/office/drawing/2014/main" id="{1F726F01-F828-B84B-9B30-18E3F5F124DA}"/>
              </a:ext>
            </a:extLst>
          </p:cNvPr>
          <p:cNvPicPr>
            <a:picLocks noChangeAspect="1"/>
          </p:cNvPicPr>
          <p:nvPr/>
        </p:nvPicPr>
        <p:blipFill>
          <a:blip r:embed="rId4"/>
          <a:stretch>
            <a:fillRect/>
          </a:stretch>
        </p:blipFill>
        <p:spPr>
          <a:xfrm>
            <a:off x="7039321" y="561481"/>
            <a:ext cx="5073219" cy="5073219"/>
          </a:xfrm>
          <a:prstGeom prst="rect">
            <a:avLst/>
          </a:prstGeom>
        </p:spPr>
      </p:pic>
    </p:spTree>
    <p:extLst>
      <p:ext uri="{BB962C8B-B14F-4D97-AF65-F5344CB8AC3E}">
        <p14:creationId xmlns:p14="http://schemas.microsoft.com/office/powerpoint/2010/main" val="2127595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ECC45B-EAFF-E042-84AA-DF14C239B098}"/>
              </a:ext>
            </a:extLst>
          </p:cNvPr>
          <p:cNvSpPr>
            <a:spLocks noGrp="1"/>
          </p:cNvSpPr>
          <p:nvPr>
            <p:ph type="body" idx="1"/>
          </p:nvPr>
        </p:nvSpPr>
        <p:spPr>
          <a:xfrm>
            <a:off x="189408" y="5634700"/>
            <a:ext cx="11184800" cy="524800"/>
          </a:xfrm>
        </p:spPr>
        <p:txBody>
          <a:bodyPr>
            <a:normAutofit fontScale="92500" lnSpcReduction="20000"/>
          </a:bodyPr>
          <a:lstStyle/>
          <a:p>
            <a:r>
              <a:rPr lang="en-US" dirty="0"/>
              <a:t>The Ties That Bind: Race, Education &amp; Discipline</a:t>
            </a:r>
          </a:p>
        </p:txBody>
      </p:sp>
      <p:sp>
        <p:nvSpPr>
          <p:cNvPr id="3" name="Slide Number Placeholder 2">
            <a:extLst>
              <a:ext uri="{FF2B5EF4-FFF2-40B4-BE49-F238E27FC236}">
                <a16:creationId xmlns:a16="http://schemas.microsoft.com/office/drawing/2014/main" id="{44C96E50-561F-3B45-955A-852C76099A1D}"/>
              </a:ext>
            </a:extLst>
          </p:cNvPr>
          <p:cNvSpPr>
            <a:spLocks noGrp="1"/>
          </p:cNvSpPr>
          <p:nvPr>
            <p:ph type="sldNum" idx="12"/>
          </p:nvPr>
        </p:nvSpPr>
        <p:spPr/>
        <p:txBody>
          <a:bodyPr/>
          <a:lstStyle/>
          <a:p>
            <a:fld id="{00000000-1234-1234-1234-123412341234}" type="slidenum">
              <a:rPr lang="en" smtClean="0"/>
              <a:pPr/>
              <a:t>6</a:t>
            </a:fld>
            <a:endParaRPr lang="en"/>
          </a:p>
        </p:txBody>
      </p:sp>
      <p:pic>
        <p:nvPicPr>
          <p:cNvPr id="4" name="Shape 145" descr="foucalt_Tree.jpg">
            <a:extLst>
              <a:ext uri="{FF2B5EF4-FFF2-40B4-BE49-F238E27FC236}">
                <a16:creationId xmlns:a16="http://schemas.microsoft.com/office/drawing/2014/main" id="{34E79BB5-A988-BD4F-BB78-C15FE86BC8E7}"/>
              </a:ext>
            </a:extLst>
          </p:cNvPr>
          <p:cNvPicPr preferRelativeResize="0">
            <a:picLocks/>
          </p:cNvPicPr>
          <p:nvPr/>
        </p:nvPicPr>
        <p:blipFill rotWithShape="1">
          <a:blip r:embed="rId3">
            <a:alphaModFix/>
          </a:blip>
          <a:srcRect l="15394" r="15394"/>
          <a:stretch/>
        </p:blipFill>
        <p:spPr>
          <a:xfrm rot="16200000">
            <a:off x="6625234" y="498772"/>
            <a:ext cx="5676900" cy="5119755"/>
          </a:xfrm>
          <a:prstGeom prst="rect">
            <a:avLst/>
          </a:prstGeom>
          <a:solidFill>
            <a:srgbClr val="FFFDEB"/>
          </a:solidFill>
          <a:ln w="57150">
            <a:solidFill>
              <a:schemeClr val="tx1">
                <a:lumMod val="50000"/>
                <a:lumOff val="50000"/>
              </a:schemeClr>
            </a:solidFill>
          </a:ln>
          <a:effectLst>
            <a:outerShdw blurRad="88900" sx="103000" sy="103000" algn="ctr" rotWithShape="0">
              <a:srgbClr val="000000">
                <a:alpha val="31764"/>
              </a:srgbClr>
            </a:outerShdw>
          </a:effectLst>
        </p:spPr>
      </p:pic>
      <p:sp>
        <p:nvSpPr>
          <p:cNvPr id="5" name="TextBox 4">
            <a:extLst>
              <a:ext uri="{FF2B5EF4-FFF2-40B4-BE49-F238E27FC236}">
                <a16:creationId xmlns:a16="http://schemas.microsoft.com/office/drawing/2014/main" id="{60DE055E-D263-A540-B249-97E1DB1A8FFD}"/>
              </a:ext>
            </a:extLst>
          </p:cNvPr>
          <p:cNvSpPr txBox="1"/>
          <p:nvPr/>
        </p:nvSpPr>
        <p:spPr>
          <a:xfrm>
            <a:off x="1219200" y="482599"/>
            <a:ext cx="4470400" cy="2677656"/>
          </a:xfrm>
          <a:prstGeom prst="rect">
            <a:avLst/>
          </a:prstGeom>
          <a:noFill/>
        </p:spPr>
        <p:txBody>
          <a:bodyPr wrap="square" rtlCol="0">
            <a:spAutoFit/>
          </a:bodyPr>
          <a:lstStyle/>
          <a:p>
            <a:pPr marL="457189" indent="-457189">
              <a:buAutoNum type="alphaLcParenBoth"/>
            </a:pPr>
            <a:r>
              <a:rPr lang="en-US" sz="2400" dirty="0"/>
              <a:t>Eugenics</a:t>
            </a:r>
          </a:p>
          <a:p>
            <a:pPr marL="457189" indent="-457189">
              <a:buAutoNum type="alphaLcParenBoth"/>
            </a:pPr>
            <a:endParaRPr lang="en-US" sz="2400" dirty="0"/>
          </a:p>
          <a:p>
            <a:pPr marL="457189" indent="-457189">
              <a:buAutoNum type="alphaLcParenBoth"/>
            </a:pPr>
            <a:r>
              <a:rPr lang="en-US" sz="2400" dirty="0"/>
              <a:t>Stanford-</a:t>
            </a:r>
            <a:r>
              <a:rPr lang="en-US" sz="2400" dirty="0" err="1"/>
              <a:t>Binet</a:t>
            </a:r>
            <a:r>
              <a:rPr lang="en-US" sz="2400" dirty="0"/>
              <a:t> Intelligence Test</a:t>
            </a:r>
          </a:p>
          <a:p>
            <a:pPr marL="457189" indent="-457189">
              <a:buAutoNum type="alphaLcParenBoth"/>
            </a:pPr>
            <a:endParaRPr lang="en-US" sz="2400" dirty="0"/>
          </a:p>
          <a:p>
            <a:pPr marL="457189" indent="-457189">
              <a:buAutoNum type="alphaLcParenBoth"/>
            </a:pPr>
            <a:r>
              <a:rPr lang="en-US" sz="2400" dirty="0"/>
              <a:t>Anthropology</a:t>
            </a:r>
          </a:p>
          <a:p>
            <a:pPr marL="457189" indent="-457189">
              <a:buAutoNum type="alphaLcParenBoth"/>
            </a:pPr>
            <a:endParaRPr lang="en-US" sz="2400" dirty="0"/>
          </a:p>
        </p:txBody>
      </p:sp>
    </p:spTree>
    <p:extLst>
      <p:ext uri="{BB962C8B-B14F-4D97-AF65-F5344CB8AC3E}">
        <p14:creationId xmlns:p14="http://schemas.microsoft.com/office/powerpoint/2010/main" val="231441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C890E-3D50-F044-A972-501A13024E9A}"/>
              </a:ext>
            </a:extLst>
          </p:cNvPr>
          <p:cNvSpPr>
            <a:spLocks noGrp="1"/>
          </p:cNvSpPr>
          <p:nvPr>
            <p:ph type="title"/>
          </p:nvPr>
        </p:nvSpPr>
        <p:spPr/>
        <p:txBody>
          <a:bodyPr/>
          <a:lstStyle/>
          <a:p>
            <a:r>
              <a:rPr lang="en-US" dirty="0"/>
              <a:t>Implementation Protocols</a:t>
            </a:r>
          </a:p>
        </p:txBody>
      </p:sp>
      <p:sp>
        <p:nvSpPr>
          <p:cNvPr id="3" name="Slide Number Placeholder 2">
            <a:extLst>
              <a:ext uri="{FF2B5EF4-FFF2-40B4-BE49-F238E27FC236}">
                <a16:creationId xmlns:a16="http://schemas.microsoft.com/office/drawing/2014/main" id="{1AF93FF0-4044-6142-9296-B803402605D9}"/>
              </a:ext>
            </a:extLst>
          </p:cNvPr>
          <p:cNvSpPr>
            <a:spLocks noGrp="1"/>
          </p:cNvSpPr>
          <p:nvPr>
            <p:ph type="sldNum" idx="12"/>
          </p:nvPr>
        </p:nvSpPr>
        <p:spPr/>
        <p:txBody>
          <a:bodyPr/>
          <a:lstStyle/>
          <a:p>
            <a:fld id="{00000000-1234-1234-1234-123412341234}" type="slidenum">
              <a:rPr lang="en" smtClean="0"/>
              <a:pPr/>
              <a:t>7</a:t>
            </a:fld>
            <a:endParaRPr lang="en"/>
          </a:p>
        </p:txBody>
      </p:sp>
      <p:pic>
        <p:nvPicPr>
          <p:cNvPr id="4" name="Picture 3">
            <a:extLst>
              <a:ext uri="{FF2B5EF4-FFF2-40B4-BE49-F238E27FC236}">
                <a16:creationId xmlns:a16="http://schemas.microsoft.com/office/drawing/2014/main" id="{AAF1701E-1A96-E546-94F1-1CCF2E4DE0E8}"/>
              </a:ext>
            </a:extLst>
          </p:cNvPr>
          <p:cNvPicPr>
            <a:picLocks noChangeAspect="1"/>
          </p:cNvPicPr>
          <p:nvPr/>
        </p:nvPicPr>
        <p:blipFill>
          <a:blip r:embed="rId2"/>
          <a:stretch>
            <a:fillRect/>
          </a:stretch>
        </p:blipFill>
        <p:spPr>
          <a:xfrm>
            <a:off x="6710284" y="1948655"/>
            <a:ext cx="4639733" cy="3115733"/>
          </a:xfrm>
          <a:prstGeom prst="rect">
            <a:avLst/>
          </a:prstGeom>
        </p:spPr>
      </p:pic>
    </p:spTree>
    <p:extLst>
      <p:ext uri="{BB962C8B-B14F-4D97-AF65-F5344CB8AC3E}">
        <p14:creationId xmlns:p14="http://schemas.microsoft.com/office/powerpoint/2010/main" val="3617781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2BF23B-CAE4-2D41-9E36-7F558113E07A}"/>
              </a:ext>
            </a:extLst>
          </p:cNvPr>
          <p:cNvSpPr>
            <a:spLocks noGrp="1"/>
          </p:cNvSpPr>
          <p:nvPr>
            <p:ph type="title"/>
          </p:nvPr>
        </p:nvSpPr>
        <p:spPr/>
        <p:txBody>
          <a:bodyPr/>
          <a:lstStyle/>
          <a:p>
            <a:r>
              <a:rPr lang="en-US" dirty="0"/>
              <a:t>Implementation or…</a:t>
            </a:r>
          </a:p>
        </p:txBody>
      </p:sp>
      <p:sp>
        <p:nvSpPr>
          <p:cNvPr id="6" name="Content Placeholder 5">
            <a:extLst>
              <a:ext uri="{FF2B5EF4-FFF2-40B4-BE49-F238E27FC236}">
                <a16:creationId xmlns:a16="http://schemas.microsoft.com/office/drawing/2014/main" id="{350B42AA-DA4B-7745-B753-959A85BE81A3}"/>
              </a:ext>
            </a:extLst>
          </p:cNvPr>
          <p:cNvSpPr>
            <a:spLocks noGrp="1"/>
          </p:cNvSpPr>
          <p:nvPr>
            <p:ph sz="quarter" idx="10"/>
          </p:nvPr>
        </p:nvSpPr>
        <p:spPr/>
        <p:txBody>
          <a:bodyPr/>
          <a:lstStyle/>
          <a:p>
            <a:r>
              <a:rPr lang="en-US" dirty="0"/>
              <a:t>Does your project/organization have an implementation protocol for Restorative Practices?</a:t>
            </a:r>
          </a:p>
          <a:p>
            <a:pPr>
              <a:buFont typeface="Arial" panose="020B0604020202020204" pitchFamily="34" charset="0"/>
              <a:buChar char="•"/>
            </a:pPr>
            <a:r>
              <a:rPr lang="en-US" dirty="0"/>
              <a:t>If yes, describe the planning phase?</a:t>
            </a:r>
          </a:p>
          <a:p>
            <a:pPr>
              <a:buFont typeface="Arial" panose="020B0604020202020204" pitchFamily="34" charset="0"/>
              <a:buChar char="•"/>
            </a:pPr>
            <a:r>
              <a:rPr lang="en-US" dirty="0"/>
              <a:t>Are you collecting data?</a:t>
            </a:r>
          </a:p>
          <a:p>
            <a:pPr>
              <a:buFont typeface="Arial" panose="020B0604020202020204" pitchFamily="34" charset="0"/>
              <a:buChar char="•"/>
            </a:pPr>
            <a:r>
              <a:rPr lang="en-US" dirty="0"/>
              <a:t>How are you measuring success?</a:t>
            </a:r>
          </a:p>
        </p:txBody>
      </p:sp>
    </p:spTree>
    <p:extLst>
      <p:ext uri="{BB962C8B-B14F-4D97-AF65-F5344CB8AC3E}">
        <p14:creationId xmlns:p14="http://schemas.microsoft.com/office/powerpoint/2010/main" val="1350824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46FA0766-40A3-084C-A124-824AA14994DB}"/>
              </a:ext>
            </a:extLst>
          </p:cNvPr>
          <p:cNvGraphicFramePr/>
          <p:nvPr/>
        </p:nvGraphicFramePr>
        <p:xfrm>
          <a:off x="2032000" y="719667"/>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F666012E-72A3-7F4C-8E77-E243A3CBF374}"/>
              </a:ext>
            </a:extLst>
          </p:cNvPr>
          <p:cNvSpPr txBox="1"/>
          <p:nvPr/>
        </p:nvSpPr>
        <p:spPr>
          <a:xfrm>
            <a:off x="4534462" y="3121224"/>
            <a:ext cx="2132635" cy="461665"/>
          </a:xfrm>
          <a:prstGeom prst="rect">
            <a:avLst/>
          </a:prstGeom>
          <a:solidFill>
            <a:schemeClr val="accent5"/>
          </a:solidFill>
          <a:ln w="57150">
            <a:solidFill>
              <a:schemeClr val="bg1"/>
            </a:solidFill>
          </a:ln>
        </p:spPr>
        <p:txBody>
          <a:bodyPr wrap="none" rtlCol="0">
            <a:spAutoFit/>
          </a:bodyPr>
          <a:lstStyle/>
          <a:p>
            <a:r>
              <a:rPr lang="en-US" sz="2400" dirty="0"/>
              <a:t>Equity Domains</a:t>
            </a:r>
          </a:p>
        </p:txBody>
      </p:sp>
      <p:sp>
        <p:nvSpPr>
          <p:cNvPr id="5" name="TextBox 4">
            <a:extLst>
              <a:ext uri="{FF2B5EF4-FFF2-40B4-BE49-F238E27FC236}">
                <a16:creationId xmlns:a16="http://schemas.microsoft.com/office/drawing/2014/main" id="{5AD26743-E6FB-F549-84BE-958FF309F97B}"/>
              </a:ext>
            </a:extLst>
          </p:cNvPr>
          <p:cNvSpPr txBox="1"/>
          <p:nvPr/>
        </p:nvSpPr>
        <p:spPr>
          <a:xfrm>
            <a:off x="9212571" y="5892113"/>
            <a:ext cx="2618858" cy="461665"/>
          </a:xfrm>
          <a:prstGeom prst="rect">
            <a:avLst/>
          </a:prstGeom>
          <a:noFill/>
        </p:spPr>
        <p:txBody>
          <a:bodyPr wrap="none" rtlCol="0">
            <a:spAutoFit/>
          </a:bodyPr>
          <a:lstStyle/>
          <a:p>
            <a:r>
              <a:rPr lang="en-US" sz="2400" dirty="0"/>
              <a:t>Gutiérrez, R. (2002)</a:t>
            </a:r>
          </a:p>
        </p:txBody>
      </p:sp>
    </p:spTree>
    <p:extLst>
      <p:ext uri="{BB962C8B-B14F-4D97-AF65-F5344CB8AC3E}">
        <p14:creationId xmlns:p14="http://schemas.microsoft.com/office/powerpoint/2010/main" val="27085406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809</Words>
  <Application>Microsoft Macintosh PowerPoint</Application>
  <PresentationFormat>Widescreen</PresentationFormat>
  <Paragraphs>81</Paragraphs>
  <Slides>14</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ＭＳ Ｐゴシック</vt:lpstr>
      <vt:lpstr>ヒラギノ角ゴ Pro W3</vt:lpstr>
      <vt:lpstr>Arial</vt:lpstr>
      <vt:lpstr>Calibri</vt:lpstr>
      <vt:lpstr>Calibri Light</vt:lpstr>
      <vt:lpstr>Lato</vt:lpstr>
      <vt:lpstr>Wingdings</vt:lpstr>
      <vt:lpstr>Office Theme</vt:lpstr>
      <vt:lpstr>Restorative Storymapping</vt:lpstr>
      <vt:lpstr>Restorative Justice</vt:lpstr>
      <vt:lpstr>Developing a Critical Lens for Restorative Justice Work</vt:lpstr>
      <vt:lpstr>PowerPoint Presentation</vt:lpstr>
      <vt:lpstr>PowerPoint Presentation</vt:lpstr>
      <vt:lpstr>PowerPoint Presentation</vt:lpstr>
      <vt:lpstr>Implementation Protocols</vt:lpstr>
      <vt:lpstr>Implementation or…</vt:lpstr>
      <vt:lpstr>PowerPoint Presentation</vt:lpstr>
      <vt:lpstr>Restorative Storymapping</vt:lpstr>
      <vt:lpstr>Racial Order &amp; Zones of Proximity</vt:lpstr>
      <vt:lpstr>PowerPoint Presentation</vt:lpstr>
      <vt:lpstr>Restorative Storymapping</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Restorative Storymapping</dc:title>
  <dc:creator>Microsoft Office User</dc:creator>
  <cp:lastModifiedBy>Microsoft Office User</cp:lastModifiedBy>
  <cp:revision>1</cp:revision>
  <dcterms:created xsi:type="dcterms:W3CDTF">2018-10-26T17:00:43Z</dcterms:created>
  <dcterms:modified xsi:type="dcterms:W3CDTF">2018-10-26T17:05:35Z</dcterms:modified>
</cp:coreProperties>
</file>