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382" r:id="rId2"/>
    <p:sldId id="258" r:id="rId3"/>
    <p:sldId id="427" r:id="rId4"/>
    <p:sldId id="445" r:id="rId5"/>
    <p:sldId id="430" r:id="rId6"/>
    <p:sldId id="437" r:id="rId7"/>
    <p:sldId id="259" r:id="rId8"/>
    <p:sldId id="381" r:id="rId9"/>
    <p:sldId id="447" r:id="rId10"/>
    <p:sldId id="438" r:id="rId11"/>
    <p:sldId id="283" r:id="rId12"/>
    <p:sldId id="433" r:id="rId13"/>
    <p:sldId id="446" r:id="rId14"/>
    <p:sldId id="398" r:id="rId15"/>
    <p:sldId id="440" r:id="rId16"/>
    <p:sldId id="441" r:id="rId17"/>
    <p:sldId id="443" r:id="rId18"/>
    <p:sldId id="442" r:id="rId19"/>
    <p:sldId id="444" r:id="rId20"/>
    <p:sldId id="400" r:id="rId21"/>
    <p:sldId id="409" r:id="rId22"/>
    <p:sldId id="383" r:id="rId23"/>
    <p:sldId id="26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E79"/>
    <a:srgbClr val="7A8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39"/>
    <p:restoredTop sz="94828"/>
  </p:normalViewPr>
  <p:slideViewPr>
    <p:cSldViewPr snapToGrid="0" snapToObjects="1">
      <p:cViewPr varScale="1">
        <p:scale>
          <a:sx n="78" d="100"/>
          <a:sy n="78" d="100"/>
        </p:scale>
        <p:origin x="176" y="2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61A92A9-99B3-E242-986C-26EB15ACC78C}" type="doc">
      <dgm:prSet loTypeId="urn:microsoft.com/office/officeart/2005/8/layout/venn1" loCatId="" qsTypeId="urn:microsoft.com/office/officeart/2005/8/quickstyle/simple1" qsCatId="simple" csTypeId="urn:microsoft.com/office/officeart/2005/8/colors/accent1_2" csCatId="accent1" phldr="1"/>
      <dgm:spPr/>
    </dgm:pt>
    <dgm:pt modelId="{4CC72EFA-E5B8-5745-BBB1-A14029D55CC3}">
      <dgm:prSet phldrT="[Text]"/>
      <dgm:spPr>
        <a:solidFill>
          <a:srgbClr val="6675C6">
            <a:alpha val="76863"/>
          </a:srgbClr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Sustainable Development</a:t>
          </a:r>
        </a:p>
      </dgm:t>
    </dgm:pt>
    <dgm:pt modelId="{94BDF385-3C7B-224E-841D-E2AA51739876}" type="parTrans" cxnId="{88E35A61-4DEF-624F-B9DA-FBEBB40C769E}">
      <dgm:prSet/>
      <dgm:spPr/>
      <dgm:t>
        <a:bodyPr/>
        <a:lstStyle/>
        <a:p>
          <a:endParaRPr lang="en-US"/>
        </a:p>
      </dgm:t>
    </dgm:pt>
    <dgm:pt modelId="{EB77ED90-7578-D447-BCA6-C5ED70E552A7}" type="sibTrans" cxnId="{88E35A61-4DEF-624F-B9DA-FBEBB40C769E}">
      <dgm:prSet/>
      <dgm:spPr/>
      <dgm:t>
        <a:bodyPr/>
        <a:lstStyle/>
        <a:p>
          <a:endParaRPr lang="en-US"/>
        </a:p>
      </dgm:t>
    </dgm:pt>
    <dgm:pt modelId="{CC594346-3662-5C4F-B7B6-17E819E056F8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Critical Community Engagement </a:t>
          </a:r>
        </a:p>
      </dgm:t>
    </dgm:pt>
    <dgm:pt modelId="{41577632-640F-854F-843F-6DD054C5D98E}" type="parTrans" cxnId="{A6962105-3383-F647-A7A3-F2A55A45131E}">
      <dgm:prSet/>
      <dgm:spPr/>
      <dgm:t>
        <a:bodyPr/>
        <a:lstStyle/>
        <a:p>
          <a:endParaRPr lang="en-US"/>
        </a:p>
      </dgm:t>
    </dgm:pt>
    <dgm:pt modelId="{921B095C-48CE-B74E-A8AD-0F6BF896EFDB}" type="sibTrans" cxnId="{A6962105-3383-F647-A7A3-F2A55A45131E}">
      <dgm:prSet/>
      <dgm:spPr/>
      <dgm:t>
        <a:bodyPr/>
        <a:lstStyle/>
        <a:p>
          <a:endParaRPr lang="en-US"/>
        </a:p>
      </dgm:t>
    </dgm:pt>
    <dgm:pt modelId="{6FD9E0C8-0355-2542-8A9C-9B2BD405A00B}">
      <dgm:prSet phldrT="[Text]"/>
      <dgm:spPr>
        <a:solidFill>
          <a:srgbClr val="4194C6">
            <a:alpha val="50000"/>
          </a:srgbClr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Peacebuilding &amp; Conflict Transformation</a:t>
          </a:r>
        </a:p>
      </dgm:t>
    </dgm:pt>
    <dgm:pt modelId="{3E9815FF-EC57-A54E-9DAC-562B3FD15F98}" type="parTrans" cxnId="{9159ABDE-C263-6D4C-8C7A-6810A6931A09}">
      <dgm:prSet/>
      <dgm:spPr/>
      <dgm:t>
        <a:bodyPr/>
        <a:lstStyle/>
        <a:p>
          <a:endParaRPr lang="en-US"/>
        </a:p>
      </dgm:t>
    </dgm:pt>
    <dgm:pt modelId="{893A0F51-42F0-5047-B52D-CA3FE75AF1C7}" type="sibTrans" cxnId="{9159ABDE-C263-6D4C-8C7A-6810A6931A09}">
      <dgm:prSet/>
      <dgm:spPr/>
      <dgm:t>
        <a:bodyPr/>
        <a:lstStyle/>
        <a:p>
          <a:endParaRPr lang="en-US"/>
        </a:p>
      </dgm:t>
    </dgm:pt>
    <dgm:pt modelId="{5AE269B8-06FD-2B4C-ACC0-6B12452A7409}" type="pres">
      <dgm:prSet presAssocID="{E61A92A9-99B3-E242-986C-26EB15ACC78C}" presName="compositeShape" presStyleCnt="0">
        <dgm:presLayoutVars>
          <dgm:chMax val="7"/>
          <dgm:dir/>
          <dgm:resizeHandles val="exact"/>
        </dgm:presLayoutVars>
      </dgm:prSet>
      <dgm:spPr/>
    </dgm:pt>
    <dgm:pt modelId="{5E65440E-6C60-B048-9954-7B45CB07DF48}" type="pres">
      <dgm:prSet presAssocID="{4CC72EFA-E5B8-5745-BBB1-A14029D55CC3}" presName="circ1" presStyleLbl="vennNode1" presStyleIdx="0" presStyleCnt="3" custLinFactNeighborX="756" custLinFactNeighborY="4742"/>
      <dgm:spPr/>
    </dgm:pt>
    <dgm:pt modelId="{002DD2DA-37EE-5949-A57C-74C2B9AC249D}" type="pres">
      <dgm:prSet presAssocID="{4CC72EFA-E5B8-5745-BBB1-A14029D55CC3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A6358819-2E7D-FE49-BF03-9ADE9017E2F0}" type="pres">
      <dgm:prSet presAssocID="{CC594346-3662-5C4F-B7B6-17E819E056F8}" presName="circ2" presStyleLbl="vennNode1" presStyleIdx="1" presStyleCnt="3" custLinFactNeighborX="1400" custLinFactNeighborY="826"/>
      <dgm:spPr/>
    </dgm:pt>
    <dgm:pt modelId="{FA96C902-B9E0-2441-9EF7-E31C87B23800}" type="pres">
      <dgm:prSet presAssocID="{CC594346-3662-5C4F-B7B6-17E819E056F8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40A3D033-7390-BB4D-9463-1664B3825AE8}" type="pres">
      <dgm:prSet presAssocID="{6FD9E0C8-0355-2542-8A9C-9B2BD405A00B}" presName="circ3" presStyleLbl="vennNode1" presStyleIdx="2" presStyleCnt="3" custLinFactNeighborX="2394" custLinFactNeighborY="183"/>
      <dgm:spPr/>
    </dgm:pt>
    <dgm:pt modelId="{8836D57D-4561-2942-BCFC-1EAD2766AD44}" type="pres">
      <dgm:prSet presAssocID="{6FD9E0C8-0355-2542-8A9C-9B2BD405A00B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A6962105-3383-F647-A7A3-F2A55A45131E}" srcId="{E61A92A9-99B3-E242-986C-26EB15ACC78C}" destId="{CC594346-3662-5C4F-B7B6-17E819E056F8}" srcOrd="1" destOrd="0" parTransId="{41577632-640F-854F-843F-6DD054C5D98E}" sibTransId="{921B095C-48CE-B74E-A8AD-0F6BF896EFDB}"/>
    <dgm:cxn modelId="{E065BA18-5D03-864B-9D8E-85A41E7291A8}" type="presOf" srcId="{E61A92A9-99B3-E242-986C-26EB15ACC78C}" destId="{5AE269B8-06FD-2B4C-ACC0-6B12452A7409}" srcOrd="0" destOrd="0" presId="urn:microsoft.com/office/officeart/2005/8/layout/venn1"/>
    <dgm:cxn modelId="{49A0293C-DAC2-9C43-B902-BE2F80562114}" type="presOf" srcId="{CC594346-3662-5C4F-B7B6-17E819E056F8}" destId="{A6358819-2E7D-FE49-BF03-9ADE9017E2F0}" srcOrd="0" destOrd="0" presId="urn:microsoft.com/office/officeart/2005/8/layout/venn1"/>
    <dgm:cxn modelId="{88E35A61-4DEF-624F-B9DA-FBEBB40C769E}" srcId="{E61A92A9-99B3-E242-986C-26EB15ACC78C}" destId="{4CC72EFA-E5B8-5745-BBB1-A14029D55CC3}" srcOrd="0" destOrd="0" parTransId="{94BDF385-3C7B-224E-841D-E2AA51739876}" sibTransId="{EB77ED90-7578-D447-BCA6-C5ED70E552A7}"/>
    <dgm:cxn modelId="{4521D26C-97A4-B842-9E2A-FC33A349EA6E}" type="presOf" srcId="{6FD9E0C8-0355-2542-8A9C-9B2BD405A00B}" destId="{40A3D033-7390-BB4D-9463-1664B3825AE8}" srcOrd="0" destOrd="0" presId="urn:microsoft.com/office/officeart/2005/8/layout/venn1"/>
    <dgm:cxn modelId="{04E650BA-E3BC-EB4F-9BB8-FC12A8C25293}" type="presOf" srcId="{4CC72EFA-E5B8-5745-BBB1-A14029D55CC3}" destId="{002DD2DA-37EE-5949-A57C-74C2B9AC249D}" srcOrd="1" destOrd="0" presId="urn:microsoft.com/office/officeart/2005/8/layout/venn1"/>
    <dgm:cxn modelId="{CE4F6FC4-0A29-844C-B66E-88A383DEEC31}" type="presOf" srcId="{4CC72EFA-E5B8-5745-BBB1-A14029D55CC3}" destId="{5E65440E-6C60-B048-9954-7B45CB07DF48}" srcOrd="0" destOrd="0" presId="urn:microsoft.com/office/officeart/2005/8/layout/venn1"/>
    <dgm:cxn modelId="{7304A1DB-A760-6F4E-AABF-B3C2E0BF68AA}" type="presOf" srcId="{CC594346-3662-5C4F-B7B6-17E819E056F8}" destId="{FA96C902-B9E0-2441-9EF7-E31C87B23800}" srcOrd="1" destOrd="0" presId="urn:microsoft.com/office/officeart/2005/8/layout/venn1"/>
    <dgm:cxn modelId="{9159ABDE-C263-6D4C-8C7A-6810A6931A09}" srcId="{E61A92A9-99B3-E242-986C-26EB15ACC78C}" destId="{6FD9E0C8-0355-2542-8A9C-9B2BD405A00B}" srcOrd="2" destOrd="0" parTransId="{3E9815FF-EC57-A54E-9DAC-562B3FD15F98}" sibTransId="{893A0F51-42F0-5047-B52D-CA3FE75AF1C7}"/>
    <dgm:cxn modelId="{E1B29EF9-FD24-7D4C-B45C-9F5BAF35E379}" type="presOf" srcId="{6FD9E0C8-0355-2542-8A9C-9B2BD405A00B}" destId="{8836D57D-4561-2942-BCFC-1EAD2766AD44}" srcOrd="1" destOrd="0" presId="urn:microsoft.com/office/officeart/2005/8/layout/venn1"/>
    <dgm:cxn modelId="{C356A0DE-643F-F24B-9166-C0A026142336}" type="presParOf" srcId="{5AE269B8-06FD-2B4C-ACC0-6B12452A7409}" destId="{5E65440E-6C60-B048-9954-7B45CB07DF48}" srcOrd="0" destOrd="0" presId="urn:microsoft.com/office/officeart/2005/8/layout/venn1"/>
    <dgm:cxn modelId="{0F07D39C-7F03-164C-86DB-FE0D2192D30D}" type="presParOf" srcId="{5AE269B8-06FD-2B4C-ACC0-6B12452A7409}" destId="{002DD2DA-37EE-5949-A57C-74C2B9AC249D}" srcOrd="1" destOrd="0" presId="urn:microsoft.com/office/officeart/2005/8/layout/venn1"/>
    <dgm:cxn modelId="{9010FADC-EB91-5145-8D32-7F686FB53F63}" type="presParOf" srcId="{5AE269B8-06FD-2B4C-ACC0-6B12452A7409}" destId="{A6358819-2E7D-FE49-BF03-9ADE9017E2F0}" srcOrd="2" destOrd="0" presId="urn:microsoft.com/office/officeart/2005/8/layout/venn1"/>
    <dgm:cxn modelId="{C6FAA37D-81C2-B349-A38E-E69C295BC569}" type="presParOf" srcId="{5AE269B8-06FD-2B4C-ACC0-6B12452A7409}" destId="{FA96C902-B9E0-2441-9EF7-E31C87B23800}" srcOrd="3" destOrd="0" presId="urn:microsoft.com/office/officeart/2005/8/layout/venn1"/>
    <dgm:cxn modelId="{6810CBFE-81B7-044D-AE66-858CB720C024}" type="presParOf" srcId="{5AE269B8-06FD-2B4C-ACC0-6B12452A7409}" destId="{40A3D033-7390-BB4D-9463-1664B3825AE8}" srcOrd="4" destOrd="0" presId="urn:microsoft.com/office/officeart/2005/8/layout/venn1"/>
    <dgm:cxn modelId="{4BF100BA-34B3-7A48-B2FC-A2ADB088F7A4}" type="presParOf" srcId="{5AE269B8-06FD-2B4C-ACC0-6B12452A7409}" destId="{8836D57D-4561-2942-BCFC-1EAD2766AD44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B6F0F4E-D3DD-394E-8CC7-652BA208DAE5}" type="doc">
      <dgm:prSet loTypeId="urn:microsoft.com/office/officeart/2008/layout/VerticalCurvedLis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8A7BDCC-AB8B-D145-8C44-2AD2B91E175C}">
      <dgm:prSet phldrT="[Text]"/>
      <dgm:spPr>
        <a:solidFill>
          <a:srgbClr val="009193"/>
        </a:solidFill>
      </dgm:spPr>
      <dgm:t>
        <a:bodyPr/>
        <a:lstStyle/>
        <a:p>
          <a:r>
            <a:rPr lang="en-US" dirty="0"/>
            <a:t>Impartial </a:t>
          </a:r>
        </a:p>
      </dgm:t>
    </dgm:pt>
    <dgm:pt modelId="{E860E689-FCC6-7646-8F16-A590EF811C15}" type="parTrans" cxnId="{021B0908-C608-A240-8CFE-1FC0FCCE2293}">
      <dgm:prSet/>
      <dgm:spPr/>
      <dgm:t>
        <a:bodyPr/>
        <a:lstStyle/>
        <a:p>
          <a:endParaRPr lang="en-US"/>
        </a:p>
      </dgm:t>
    </dgm:pt>
    <dgm:pt modelId="{FF69FC4E-AAF6-B143-AEC8-6729A3DDD71E}" type="sibTrans" cxnId="{021B0908-C608-A240-8CFE-1FC0FCCE2293}">
      <dgm:prSet/>
      <dgm:spPr/>
      <dgm:t>
        <a:bodyPr/>
        <a:lstStyle/>
        <a:p>
          <a:endParaRPr lang="en-US"/>
        </a:p>
      </dgm:t>
    </dgm:pt>
    <dgm:pt modelId="{F91992C5-4971-1044-A669-E65936750DFA}">
      <dgm:prSet phldrT="[Text]"/>
      <dgm:spPr>
        <a:solidFill>
          <a:srgbClr val="4194C6"/>
        </a:solidFill>
      </dgm:spPr>
      <dgm:t>
        <a:bodyPr/>
        <a:lstStyle/>
        <a:p>
          <a:r>
            <a:rPr lang="en-US" dirty="0"/>
            <a:t>Partial </a:t>
          </a:r>
        </a:p>
      </dgm:t>
    </dgm:pt>
    <dgm:pt modelId="{1B23D7D1-D078-4947-9238-7D91C5FF2F77}" type="parTrans" cxnId="{83A0D7EA-3AA6-B742-8823-4EF0CE1CB291}">
      <dgm:prSet/>
      <dgm:spPr/>
      <dgm:t>
        <a:bodyPr/>
        <a:lstStyle/>
        <a:p>
          <a:endParaRPr lang="en-US"/>
        </a:p>
      </dgm:t>
    </dgm:pt>
    <dgm:pt modelId="{B086DD41-676B-2E4E-B3DB-B14A2C3DC131}" type="sibTrans" cxnId="{83A0D7EA-3AA6-B742-8823-4EF0CE1CB291}">
      <dgm:prSet/>
      <dgm:spPr/>
      <dgm:t>
        <a:bodyPr/>
        <a:lstStyle/>
        <a:p>
          <a:endParaRPr lang="en-US"/>
        </a:p>
      </dgm:t>
    </dgm:pt>
    <dgm:pt modelId="{F8071515-B483-FB42-9DBF-63928392EA15}">
      <dgm:prSet phldrT="[Text]"/>
      <dgm:spPr>
        <a:solidFill>
          <a:srgbClr val="005493"/>
        </a:solidFill>
      </dgm:spPr>
      <dgm:t>
        <a:bodyPr/>
        <a:lstStyle/>
        <a:p>
          <a:r>
            <a:rPr lang="en-US" dirty="0"/>
            <a:t>Multi-partial </a:t>
          </a:r>
        </a:p>
      </dgm:t>
    </dgm:pt>
    <dgm:pt modelId="{EC293512-98EE-8446-A037-593589C3BE7A}" type="parTrans" cxnId="{F7B86DA8-1876-884C-BB82-B3395C2A6D36}">
      <dgm:prSet/>
      <dgm:spPr/>
      <dgm:t>
        <a:bodyPr/>
        <a:lstStyle/>
        <a:p>
          <a:endParaRPr lang="en-US"/>
        </a:p>
      </dgm:t>
    </dgm:pt>
    <dgm:pt modelId="{B292D3E9-72A3-C349-9839-602E97A1FB7D}" type="sibTrans" cxnId="{F7B86DA8-1876-884C-BB82-B3395C2A6D36}">
      <dgm:prSet/>
      <dgm:spPr/>
      <dgm:t>
        <a:bodyPr/>
        <a:lstStyle/>
        <a:p>
          <a:endParaRPr lang="en-US"/>
        </a:p>
      </dgm:t>
    </dgm:pt>
    <dgm:pt modelId="{211A3988-3137-3A40-A184-75C2F60800E4}">
      <dgm:prSet/>
      <dgm:spPr/>
      <dgm:t>
        <a:bodyPr/>
        <a:lstStyle/>
        <a:p>
          <a:r>
            <a:rPr lang="en-US" dirty="0"/>
            <a:t>Conflicting Identities </a:t>
          </a:r>
        </a:p>
      </dgm:t>
    </dgm:pt>
    <dgm:pt modelId="{6B04D94F-2668-A348-B440-858CEE818657}" type="parTrans" cxnId="{67011043-2910-A54F-ACE0-45B9EEBDD52E}">
      <dgm:prSet/>
      <dgm:spPr/>
      <dgm:t>
        <a:bodyPr/>
        <a:lstStyle/>
        <a:p>
          <a:endParaRPr lang="en-US"/>
        </a:p>
      </dgm:t>
    </dgm:pt>
    <dgm:pt modelId="{2669579E-2DB8-B84D-B523-D78407D7A866}" type="sibTrans" cxnId="{67011043-2910-A54F-ACE0-45B9EEBDD52E}">
      <dgm:prSet/>
      <dgm:spPr/>
      <dgm:t>
        <a:bodyPr/>
        <a:lstStyle/>
        <a:p>
          <a:endParaRPr lang="en-US"/>
        </a:p>
      </dgm:t>
    </dgm:pt>
    <dgm:pt modelId="{1FAF687E-BC6F-394A-BA39-5F2F8CCE74B4}">
      <dgm:prSet/>
      <dgm:spPr/>
      <dgm:t>
        <a:bodyPr/>
        <a:lstStyle/>
        <a:p>
          <a:r>
            <a:rPr lang="en-US" dirty="0"/>
            <a:t>Fluid Identities </a:t>
          </a:r>
        </a:p>
      </dgm:t>
    </dgm:pt>
    <dgm:pt modelId="{88FB6A5D-6A71-8746-895D-C30DDC74BCE4}" type="parTrans" cxnId="{AEA0D8A6-83CC-5944-BCF5-FA059AC0FAB0}">
      <dgm:prSet/>
      <dgm:spPr/>
      <dgm:t>
        <a:bodyPr/>
        <a:lstStyle/>
        <a:p>
          <a:endParaRPr lang="en-US"/>
        </a:p>
      </dgm:t>
    </dgm:pt>
    <dgm:pt modelId="{FC267ABA-0B90-F946-B21F-D2BFB796FB58}" type="sibTrans" cxnId="{AEA0D8A6-83CC-5944-BCF5-FA059AC0FAB0}">
      <dgm:prSet/>
      <dgm:spPr/>
      <dgm:t>
        <a:bodyPr/>
        <a:lstStyle/>
        <a:p>
          <a:endParaRPr lang="en-US"/>
        </a:p>
      </dgm:t>
    </dgm:pt>
    <dgm:pt modelId="{A19A3398-D91B-B847-A199-3AC7F83CEFFD}">
      <dgm:prSet/>
      <dgm:spPr/>
      <dgm:t>
        <a:bodyPr/>
        <a:lstStyle/>
        <a:p>
          <a:r>
            <a:rPr lang="en-US" dirty="0"/>
            <a:t>Cross-Cutting Identities</a:t>
          </a:r>
        </a:p>
      </dgm:t>
    </dgm:pt>
    <dgm:pt modelId="{45FA5425-26B1-C549-9CC4-6040F7794815}" type="parTrans" cxnId="{1864AC87-68C7-4B4D-9B0F-C32247B9E6F8}">
      <dgm:prSet/>
      <dgm:spPr/>
      <dgm:t>
        <a:bodyPr/>
        <a:lstStyle/>
        <a:p>
          <a:endParaRPr lang="en-US"/>
        </a:p>
      </dgm:t>
    </dgm:pt>
    <dgm:pt modelId="{E346B810-8D5F-D042-A192-C1BABC2DBCDB}" type="sibTrans" cxnId="{1864AC87-68C7-4B4D-9B0F-C32247B9E6F8}">
      <dgm:prSet/>
      <dgm:spPr/>
      <dgm:t>
        <a:bodyPr/>
        <a:lstStyle/>
        <a:p>
          <a:endParaRPr lang="en-US"/>
        </a:p>
      </dgm:t>
    </dgm:pt>
    <dgm:pt modelId="{57FB157F-78BA-B444-8108-13BB649299BF}" type="pres">
      <dgm:prSet presAssocID="{1B6F0F4E-D3DD-394E-8CC7-652BA208DAE5}" presName="Name0" presStyleCnt="0">
        <dgm:presLayoutVars>
          <dgm:chMax val="7"/>
          <dgm:chPref val="7"/>
          <dgm:dir/>
        </dgm:presLayoutVars>
      </dgm:prSet>
      <dgm:spPr/>
    </dgm:pt>
    <dgm:pt modelId="{BE428795-A005-A04E-8C73-B4E93CA8A603}" type="pres">
      <dgm:prSet presAssocID="{1B6F0F4E-D3DD-394E-8CC7-652BA208DAE5}" presName="Name1" presStyleCnt="0"/>
      <dgm:spPr/>
    </dgm:pt>
    <dgm:pt modelId="{C2508975-0597-A845-AD67-BFD1748F6450}" type="pres">
      <dgm:prSet presAssocID="{1B6F0F4E-D3DD-394E-8CC7-652BA208DAE5}" presName="cycle" presStyleCnt="0"/>
      <dgm:spPr/>
    </dgm:pt>
    <dgm:pt modelId="{0DC5DCAB-0919-A040-A3C2-015883EFFEA6}" type="pres">
      <dgm:prSet presAssocID="{1B6F0F4E-D3DD-394E-8CC7-652BA208DAE5}" presName="srcNode" presStyleLbl="node1" presStyleIdx="0" presStyleCnt="6"/>
      <dgm:spPr/>
    </dgm:pt>
    <dgm:pt modelId="{5FA6E4FA-02BB-1A4C-B408-8AECF70DD7BC}" type="pres">
      <dgm:prSet presAssocID="{1B6F0F4E-D3DD-394E-8CC7-652BA208DAE5}" presName="conn" presStyleLbl="parChTrans1D2" presStyleIdx="0" presStyleCnt="1"/>
      <dgm:spPr/>
    </dgm:pt>
    <dgm:pt modelId="{15198B04-6D47-C442-B08F-79B236EAF5B2}" type="pres">
      <dgm:prSet presAssocID="{1B6F0F4E-D3DD-394E-8CC7-652BA208DAE5}" presName="extraNode" presStyleLbl="node1" presStyleIdx="0" presStyleCnt="6"/>
      <dgm:spPr/>
    </dgm:pt>
    <dgm:pt modelId="{3DB8C2A7-DC8A-4E45-BB15-F8B0C0373ED3}" type="pres">
      <dgm:prSet presAssocID="{1B6F0F4E-D3DD-394E-8CC7-652BA208DAE5}" presName="dstNode" presStyleLbl="node1" presStyleIdx="0" presStyleCnt="6"/>
      <dgm:spPr/>
    </dgm:pt>
    <dgm:pt modelId="{EE20A060-FD60-8245-9F59-FCA70094EFAE}" type="pres">
      <dgm:prSet presAssocID="{F8A7BDCC-AB8B-D145-8C44-2AD2B91E175C}" presName="text_1" presStyleLbl="node1" presStyleIdx="0" presStyleCnt="6" custLinFactNeighborX="652" custLinFactNeighborY="1562">
        <dgm:presLayoutVars>
          <dgm:bulletEnabled val="1"/>
        </dgm:presLayoutVars>
      </dgm:prSet>
      <dgm:spPr/>
    </dgm:pt>
    <dgm:pt modelId="{3FE7616A-6C60-DE4F-8571-797B4C6626A2}" type="pres">
      <dgm:prSet presAssocID="{F8A7BDCC-AB8B-D145-8C44-2AD2B91E175C}" presName="accent_1" presStyleCnt="0"/>
      <dgm:spPr/>
    </dgm:pt>
    <dgm:pt modelId="{3C4467ED-0A1E-F14E-B29C-3D7D23D7E74C}" type="pres">
      <dgm:prSet presAssocID="{F8A7BDCC-AB8B-D145-8C44-2AD2B91E175C}" presName="accentRepeatNode" presStyleLbl="solidFgAcc1" presStyleIdx="0" presStyleCnt="6"/>
      <dgm:spPr/>
    </dgm:pt>
    <dgm:pt modelId="{17624132-1BFC-B645-B83C-116599BC904F}" type="pres">
      <dgm:prSet presAssocID="{F91992C5-4971-1044-A669-E65936750DFA}" presName="text_2" presStyleLbl="node1" presStyleIdx="1" presStyleCnt="6">
        <dgm:presLayoutVars>
          <dgm:bulletEnabled val="1"/>
        </dgm:presLayoutVars>
      </dgm:prSet>
      <dgm:spPr/>
    </dgm:pt>
    <dgm:pt modelId="{7D67FDAC-8F72-D54E-9A4E-28B95BB18D02}" type="pres">
      <dgm:prSet presAssocID="{F91992C5-4971-1044-A669-E65936750DFA}" presName="accent_2" presStyleCnt="0"/>
      <dgm:spPr/>
    </dgm:pt>
    <dgm:pt modelId="{FADFCFF9-8A8B-2043-BCD2-75DD0B29EF2E}" type="pres">
      <dgm:prSet presAssocID="{F91992C5-4971-1044-A669-E65936750DFA}" presName="accentRepeatNode" presStyleLbl="solidFgAcc1" presStyleIdx="1" presStyleCnt="6"/>
      <dgm:spPr/>
    </dgm:pt>
    <dgm:pt modelId="{EA1182CB-BAC6-924C-A5D6-55EBDCEF87ED}" type="pres">
      <dgm:prSet presAssocID="{F8071515-B483-FB42-9DBF-63928392EA15}" presName="text_3" presStyleLbl="node1" presStyleIdx="2" presStyleCnt="6">
        <dgm:presLayoutVars>
          <dgm:bulletEnabled val="1"/>
        </dgm:presLayoutVars>
      </dgm:prSet>
      <dgm:spPr/>
    </dgm:pt>
    <dgm:pt modelId="{AA4AD27A-BE31-434B-B584-2A5B1CCB3446}" type="pres">
      <dgm:prSet presAssocID="{F8071515-B483-FB42-9DBF-63928392EA15}" presName="accent_3" presStyleCnt="0"/>
      <dgm:spPr/>
    </dgm:pt>
    <dgm:pt modelId="{6974EF53-283F-604E-8EBB-1CC1DD52B02C}" type="pres">
      <dgm:prSet presAssocID="{F8071515-B483-FB42-9DBF-63928392EA15}" presName="accentRepeatNode" presStyleLbl="solidFgAcc1" presStyleIdx="2" presStyleCnt="6"/>
      <dgm:spPr/>
    </dgm:pt>
    <dgm:pt modelId="{F7E1D523-4074-8346-8854-B74CCD3E9774}" type="pres">
      <dgm:prSet presAssocID="{211A3988-3137-3A40-A184-75C2F60800E4}" presName="text_4" presStyleLbl="node1" presStyleIdx="3" presStyleCnt="6">
        <dgm:presLayoutVars>
          <dgm:bulletEnabled val="1"/>
        </dgm:presLayoutVars>
      </dgm:prSet>
      <dgm:spPr/>
    </dgm:pt>
    <dgm:pt modelId="{91F9039A-979C-A44F-A56F-2AD8C41586EA}" type="pres">
      <dgm:prSet presAssocID="{211A3988-3137-3A40-A184-75C2F60800E4}" presName="accent_4" presStyleCnt="0"/>
      <dgm:spPr/>
    </dgm:pt>
    <dgm:pt modelId="{F7699036-871D-C54A-B69B-FA1DD3E711BC}" type="pres">
      <dgm:prSet presAssocID="{211A3988-3137-3A40-A184-75C2F60800E4}" presName="accentRepeatNode" presStyleLbl="solidFgAcc1" presStyleIdx="3" presStyleCnt="6"/>
      <dgm:spPr/>
    </dgm:pt>
    <dgm:pt modelId="{EE917E01-BCE7-2B4D-B5F4-F8444E280DD0}" type="pres">
      <dgm:prSet presAssocID="{1FAF687E-BC6F-394A-BA39-5F2F8CCE74B4}" presName="text_5" presStyleLbl="node1" presStyleIdx="4" presStyleCnt="6">
        <dgm:presLayoutVars>
          <dgm:bulletEnabled val="1"/>
        </dgm:presLayoutVars>
      </dgm:prSet>
      <dgm:spPr/>
    </dgm:pt>
    <dgm:pt modelId="{0CCEA7E3-895E-A841-B170-F2EFD4FE8EF0}" type="pres">
      <dgm:prSet presAssocID="{1FAF687E-BC6F-394A-BA39-5F2F8CCE74B4}" presName="accent_5" presStyleCnt="0"/>
      <dgm:spPr/>
    </dgm:pt>
    <dgm:pt modelId="{99AD3E2E-3367-334A-9EA3-286D83F836B0}" type="pres">
      <dgm:prSet presAssocID="{1FAF687E-BC6F-394A-BA39-5F2F8CCE74B4}" presName="accentRepeatNode" presStyleLbl="solidFgAcc1" presStyleIdx="4" presStyleCnt="6"/>
      <dgm:spPr/>
    </dgm:pt>
    <dgm:pt modelId="{49350772-685D-9F4C-845B-B6E7B05E69B8}" type="pres">
      <dgm:prSet presAssocID="{A19A3398-D91B-B847-A199-3AC7F83CEFFD}" presName="text_6" presStyleLbl="node1" presStyleIdx="5" presStyleCnt="6">
        <dgm:presLayoutVars>
          <dgm:bulletEnabled val="1"/>
        </dgm:presLayoutVars>
      </dgm:prSet>
      <dgm:spPr/>
    </dgm:pt>
    <dgm:pt modelId="{742AFFBB-C5A9-4D49-97EB-1595639CE758}" type="pres">
      <dgm:prSet presAssocID="{A19A3398-D91B-B847-A199-3AC7F83CEFFD}" presName="accent_6" presStyleCnt="0"/>
      <dgm:spPr/>
    </dgm:pt>
    <dgm:pt modelId="{A4159E98-8B79-E347-BFBC-5BD019DD6AC1}" type="pres">
      <dgm:prSet presAssocID="{A19A3398-D91B-B847-A199-3AC7F83CEFFD}" presName="accentRepeatNode" presStyleLbl="solidFgAcc1" presStyleIdx="5" presStyleCnt="6"/>
      <dgm:spPr/>
    </dgm:pt>
  </dgm:ptLst>
  <dgm:cxnLst>
    <dgm:cxn modelId="{021B0908-C608-A240-8CFE-1FC0FCCE2293}" srcId="{1B6F0F4E-D3DD-394E-8CC7-652BA208DAE5}" destId="{F8A7BDCC-AB8B-D145-8C44-2AD2B91E175C}" srcOrd="0" destOrd="0" parTransId="{E860E689-FCC6-7646-8F16-A590EF811C15}" sibTransId="{FF69FC4E-AAF6-B143-AEC8-6729A3DDD71E}"/>
    <dgm:cxn modelId="{740CA31B-6986-2947-81B2-9C41B3942BAC}" type="presOf" srcId="{F8071515-B483-FB42-9DBF-63928392EA15}" destId="{EA1182CB-BAC6-924C-A5D6-55EBDCEF87ED}" srcOrd="0" destOrd="0" presId="urn:microsoft.com/office/officeart/2008/layout/VerticalCurvedList"/>
    <dgm:cxn modelId="{10B56922-63CF-6644-AC66-6A8C8A3AB3E1}" type="presOf" srcId="{FF69FC4E-AAF6-B143-AEC8-6729A3DDD71E}" destId="{5FA6E4FA-02BB-1A4C-B408-8AECF70DD7BC}" srcOrd="0" destOrd="0" presId="urn:microsoft.com/office/officeart/2008/layout/VerticalCurvedList"/>
    <dgm:cxn modelId="{67011043-2910-A54F-ACE0-45B9EEBDD52E}" srcId="{1B6F0F4E-D3DD-394E-8CC7-652BA208DAE5}" destId="{211A3988-3137-3A40-A184-75C2F60800E4}" srcOrd="3" destOrd="0" parTransId="{6B04D94F-2668-A348-B440-858CEE818657}" sibTransId="{2669579E-2DB8-B84D-B523-D78407D7A866}"/>
    <dgm:cxn modelId="{1864AC87-68C7-4B4D-9B0F-C32247B9E6F8}" srcId="{1B6F0F4E-D3DD-394E-8CC7-652BA208DAE5}" destId="{A19A3398-D91B-B847-A199-3AC7F83CEFFD}" srcOrd="5" destOrd="0" parTransId="{45FA5425-26B1-C549-9CC4-6040F7794815}" sibTransId="{E346B810-8D5F-D042-A192-C1BABC2DBCDB}"/>
    <dgm:cxn modelId="{67047BA2-FBD2-5F41-B9CD-F6263C435BBF}" type="presOf" srcId="{1B6F0F4E-D3DD-394E-8CC7-652BA208DAE5}" destId="{57FB157F-78BA-B444-8108-13BB649299BF}" srcOrd="0" destOrd="0" presId="urn:microsoft.com/office/officeart/2008/layout/VerticalCurvedList"/>
    <dgm:cxn modelId="{AEA0D8A6-83CC-5944-BCF5-FA059AC0FAB0}" srcId="{1B6F0F4E-D3DD-394E-8CC7-652BA208DAE5}" destId="{1FAF687E-BC6F-394A-BA39-5F2F8CCE74B4}" srcOrd="4" destOrd="0" parTransId="{88FB6A5D-6A71-8746-895D-C30DDC74BCE4}" sibTransId="{FC267ABA-0B90-F946-B21F-D2BFB796FB58}"/>
    <dgm:cxn modelId="{F7B86DA8-1876-884C-BB82-B3395C2A6D36}" srcId="{1B6F0F4E-D3DD-394E-8CC7-652BA208DAE5}" destId="{F8071515-B483-FB42-9DBF-63928392EA15}" srcOrd="2" destOrd="0" parTransId="{EC293512-98EE-8446-A037-593589C3BE7A}" sibTransId="{B292D3E9-72A3-C349-9839-602E97A1FB7D}"/>
    <dgm:cxn modelId="{CA014DDF-BF74-5F48-9108-F3520A68CF27}" type="presOf" srcId="{211A3988-3137-3A40-A184-75C2F60800E4}" destId="{F7E1D523-4074-8346-8854-B74CCD3E9774}" srcOrd="0" destOrd="0" presId="urn:microsoft.com/office/officeart/2008/layout/VerticalCurvedList"/>
    <dgm:cxn modelId="{1D202DE4-90B2-8949-9630-16525EE155B3}" type="presOf" srcId="{1FAF687E-BC6F-394A-BA39-5F2F8CCE74B4}" destId="{EE917E01-BCE7-2B4D-B5F4-F8444E280DD0}" srcOrd="0" destOrd="0" presId="urn:microsoft.com/office/officeart/2008/layout/VerticalCurvedList"/>
    <dgm:cxn modelId="{83A0D7EA-3AA6-B742-8823-4EF0CE1CB291}" srcId="{1B6F0F4E-D3DD-394E-8CC7-652BA208DAE5}" destId="{F91992C5-4971-1044-A669-E65936750DFA}" srcOrd="1" destOrd="0" parTransId="{1B23D7D1-D078-4947-9238-7D91C5FF2F77}" sibTransId="{B086DD41-676B-2E4E-B3DB-B14A2C3DC131}"/>
    <dgm:cxn modelId="{97B13DF4-36EF-504E-A141-F93866AA96D3}" type="presOf" srcId="{A19A3398-D91B-B847-A199-3AC7F83CEFFD}" destId="{49350772-685D-9F4C-845B-B6E7B05E69B8}" srcOrd="0" destOrd="0" presId="urn:microsoft.com/office/officeart/2008/layout/VerticalCurvedList"/>
    <dgm:cxn modelId="{B9A524FB-0C1B-0E45-90EB-6E33FF674B6B}" type="presOf" srcId="{F91992C5-4971-1044-A669-E65936750DFA}" destId="{17624132-1BFC-B645-B83C-116599BC904F}" srcOrd="0" destOrd="0" presId="urn:microsoft.com/office/officeart/2008/layout/VerticalCurvedList"/>
    <dgm:cxn modelId="{161EF9FF-8541-C44F-83E3-180F00ADEA51}" type="presOf" srcId="{F8A7BDCC-AB8B-D145-8C44-2AD2B91E175C}" destId="{EE20A060-FD60-8245-9F59-FCA70094EFAE}" srcOrd="0" destOrd="0" presId="urn:microsoft.com/office/officeart/2008/layout/VerticalCurvedList"/>
    <dgm:cxn modelId="{6EDA3858-3FC3-7A4C-9181-8495DCB01EF8}" type="presParOf" srcId="{57FB157F-78BA-B444-8108-13BB649299BF}" destId="{BE428795-A005-A04E-8C73-B4E93CA8A603}" srcOrd="0" destOrd="0" presId="urn:microsoft.com/office/officeart/2008/layout/VerticalCurvedList"/>
    <dgm:cxn modelId="{42A8121C-7CB6-6549-B048-DAF6771CC8CC}" type="presParOf" srcId="{BE428795-A005-A04E-8C73-B4E93CA8A603}" destId="{C2508975-0597-A845-AD67-BFD1748F6450}" srcOrd="0" destOrd="0" presId="urn:microsoft.com/office/officeart/2008/layout/VerticalCurvedList"/>
    <dgm:cxn modelId="{1EF8313A-E39B-8A47-A858-D34AB1C348CC}" type="presParOf" srcId="{C2508975-0597-A845-AD67-BFD1748F6450}" destId="{0DC5DCAB-0919-A040-A3C2-015883EFFEA6}" srcOrd="0" destOrd="0" presId="urn:microsoft.com/office/officeart/2008/layout/VerticalCurvedList"/>
    <dgm:cxn modelId="{5A9DEC47-6A7E-3B43-9108-FBC4D8E1E9E8}" type="presParOf" srcId="{C2508975-0597-A845-AD67-BFD1748F6450}" destId="{5FA6E4FA-02BB-1A4C-B408-8AECF70DD7BC}" srcOrd="1" destOrd="0" presId="urn:microsoft.com/office/officeart/2008/layout/VerticalCurvedList"/>
    <dgm:cxn modelId="{A4A2BFD8-AC06-F241-B83E-859CAC9DA9FA}" type="presParOf" srcId="{C2508975-0597-A845-AD67-BFD1748F6450}" destId="{15198B04-6D47-C442-B08F-79B236EAF5B2}" srcOrd="2" destOrd="0" presId="urn:microsoft.com/office/officeart/2008/layout/VerticalCurvedList"/>
    <dgm:cxn modelId="{6E16703E-64AE-0041-B570-0DC15E20D41D}" type="presParOf" srcId="{C2508975-0597-A845-AD67-BFD1748F6450}" destId="{3DB8C2A7-DC8A-4E45-BB15-F8B0C0373ED3}" srcOrd="3" destOrd="0" presId="urn:microsoft.com/office/officeart/2008/layout/VerticalCurvedList"/>
    <dgm:cxn modelId="{5E5394E4-5729-2647-9B3D-B2E8079090CE}" type="presParOf" srcId="{BE428795-A005-A04E-8C73-B4E93CA8A603}" destId="{EE20A060-FD60-8245-9F59-FCA70094EFAE}" srcOrd="1" destOrd="0" presId="urn:microsoft.com/office/officeart/2008/layout/VerticalCurvedList"/>
    <dgm:cxn modelId="{7145A962-4E0E-EF4A-9AA5-B73D591A0C61}" type="presParOf" srcId="{BE428795-A005-A04E-8C73-B4E93CA8A603}" destId="{3FE7616A-6C60-DE4F-8571-797B4C6626A2}" srcOrd="2" destOrd="0" presId="urn:microsoft.com/office/officeart/2008/layout/VerticalCurvedList"/>
    <dgm:cxn modelId="{1BE6BE3F-DDB7-0C4A-8BB2-EB800E5878AB}" type="presParOf" srcId="{3FE7616A-6C60-DE4F-8571-797B4C6626A2}" destId="{3C4467ED-0A1E-F14E-B29C-3D7D23D7E74C}" srcOrd="0" destOrd="0" presId="urn:microsoft.com/office/officeart/2008/layout/VerticalCurvedList"/>
    <dgm:cxn modelId="{781066FD-A422-5141-80E8-C779E56B2646}" type="presParOf" srcId="{BE428795-A005-A04E-8C73-B4E93CA8A603}" destId="{17624132-1BFC-B645-B83C-116599BC904F}" srcOrd="3" destOrd="0" presId="urn:microsoft.com/office/officeart/2008/layout/VerticalCurvedList"/>
    <dgm:cxn modelId="{0E614EDF-81D1-D640-A60D-0382176B5D17}" type="presParOf" srcId="{BE428795-A005-A04E-8C73-B4E93CA8A603}" destId="{7D67FDAC-8F72-D54E-9A4E-28B95BB18D02}" srcOrd="4" destOrd="0" presId="urn:microsoft.com/office/officeart/2008/layout/VerticalCurvedList"/>
    <dgm:cxn modelId="{7AE5C6FA-9544-2E4E-9380-FCDA09003687}" type="presParOf" srcId="{7D67FDAC-8F72-D54E-9A4E-28B95BB18D02}" destId="{FADFCFF9-8A8B-2043-BCD2-75DD0B29EF2E}" srcOrd="0" destOrd="0" presId="urn:microsoft.com/office/officeart/2008/layout/VerticalCurvedList"/>
    <dgm:cxn modelId="{B59A5BF9-F6B8-284C-AEEA-EBF3C348AAA2}" type="presParOf" srcId="{BE428795-A005-A04E-8C73-B4E93CA8A603}" destId="{EA1182CB-BAC6-924C-A5D6-55EBDCEF87ED}" srcOrd="5" destOrd="0" presId="urn:microsoft.com/office/officeart/2008/layout/VerticalCurvedList"/>
    <dgm:cxn modelId="{15EE5F96-BEFE-ED45-B95A-C7EE8A6B3D91}" type="presParOf" srcId="{BE428795-A005-A04E-8C73-B4E93CA8A603}" destId="{AA4AD27A-BE31-434B-B584-2A5B1CCB3446}" srcOrd="6" destOrd="0" presId="urn:microsoft.com/office/officeart/2008/layout/VerticalCurvedList"/>
    <dgm:cxn modelId="{005DB6FA-F94B-144D-B8A1-083C7246EC26}" type="presParOf" srcId="{AA4AD27A-BE31-434B-B584-2A5B1CCB3446}" destId="{6974EF53-283F-604E-8EBB-1CC1DD52B02C}" srcOrd="0" destOrd="0" presId="urn:microsoft.com/office/officeart/2008/layout/VerticalCurvedList"/>
    <dgm:cxn modelId="{57BCA3E8-5D47-1D4F-BF42-BCF1313357D5}" type="presParOf" srcId="{BE428795-A005-A04E-8C73-B4E93CA8A603}" destId="{F7E1D523-4074-8346-8854-B74CCD3E9774}" srcOrd="7" destOrd="0" presId="urn:microsoft.com/office/officeart/2008/layout/VerticalCurvedList"/>
    <dgm:cxn modelId="{53688E1F-AE92-4042-8495-5E5EE487D691}" type="presParOf" srcId="{BE428795-A005-A04E-8C73-B4E93CA8A603}" destId="{91F9039A-979C-A44F-A56F-2AD8C41586EA}" srcOrd="8" destOrd="0" presId="urn:microsoft.com/office/officeart/2008/layout/VerticalCurvedList"/>
    <dgm:cxn modelId="{D4A209E9-D90D-BF42-9F4E-EBF37D1F55E4}" type="presParOf" srcId="{91F9039A-979C-A44F-A56F-2AD8C41586EA}" destId="{F7699036-871D-C54A-B69B-FA1DD3E711BC}" srcOrd="0" destOrd="0" presId="urn:microsoft.com/office/officeart/2008/layout/VerticalCurvedList"/>
    <dgm:cxn modelId="{8520A253-C259-FA4F-BCC9-2A67C1224327}" type="presParOf" srcId="{BE428795-A005-A04E-8C73-B4E93CA8A603}" destId="{EE917E01-BCE7-2B4D-B5F4-F8444E280DD0}" srcOrd="9" destOrd="0" presId="urn:microsoft.com/office/officeart/2008/layout/VerticalCurvedList"/>
    <dgm:cxn modelId="{090C82DC-0728-E545-93D8-51DAB5A8785B}" type="presParOf" srcId="{BE428795-A005-A04E-8C73-B4E93CA8A603}" destId="{0CCEA7E3-895E-A841-B170-F2EFD4FE8EF0}" srcOrd="10" destOrd="0" presId="urn:microsoft.com/office/officeart/2008/layout/VerticalCurvedList"/>
    <dgm:cxn modelId="{62A63D6A-3B91-EE42-B29C-7713741598C3}" type="presParOf" srcId="{0CCEA7E3-895E-A841-B170-F2EFD4FE8EF0}" destId="{99AD3E2E-3367-334A-9EA3-286D83F836B0}" srcOrd="0" destOrd="0" presId="urn:microsoft.com/office/officeart/2008/layout/VerticalCurvedList"/>
    <dgm:cxn modelId="{BA02C858-7408-6C42-99AF-B5D5F68B7AD3}" type="presParOf" srcId="{BE428795-A005-A04E-8C73-B4E93CA8A603}" destId="{49350772-685D-9F4C-845B-B6E7B05E69B8}" srcOrd="11" destOrd="0" presId="urn:microsoft.com/office/officeart/2008/layout/VerticalCurvedList"/>
    <dgm:cxn modelId="{76B6F1C8-FE59-AA49-B9B8-CD39D83AD583}" type="presParOf" srcId="{BE428795-A005-A04E-8C73-B4E93CA8A603}" destId="{742AFFBB-C5A9-4D49-97EB-1595639CE758}" srcOrd="12" destOrd="0" presId="urn:microsoft.com/office/officeart/2008/layout/VerticalCurvedList"/>
    <dgm:cxn modelId="{47C472AE-29B4-4D4D-9311-DEFFDADFA1A2}" type="presParOf" srcId="{742AFFBB-C5A9-4D49-97EB-1595639CE758}" destId="{A4159E98-8B79-E347-BFBC-5BD019DD6AC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B6F0F4E-D3DD-394E-8CC7-652BA208DAE5}" type="doc">
      <dgm:prSet loTypeId="urn:microsoft.com/office/officeart/2008/layout/VerticalCurvedLis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8A7BDCC-AB8B-D145-8C44-2AD2B91E175C}">
      <dgm:prSet phldrT="[Text]"/>
      <dgm:spPr>
        <a:solidFill>
          <a:srgbClr val="009193"/>
        </a:solidFill>
      </dgm:spPr>
      <dgm:t>
        <a:bodyPr/>
        <a:lstStyle/>
        <a:p>
          <a:r>
            <a:rPr lang="en-US" b="0" i="0" u="none" dirty="0"/>
            <a:t>What part or parts of your identity are you most proud of? </a:t>
          </a:r>
          <a:endParaRPr lang="en-US" dirty="0"/>
        </a:p>
      </dgm:t>
    </dgm:pt>
    <dgm:pt modelId="{E860E689-FCC6-7646-8F16-A590EF811C15}" type="parTrans" cxnId="{021B0908-C608-A240-8CFE-1FC0FCCE2293}">
      <dgm:prSet/>
      <dgm:spPr/>
      <dgm:t>
        <a:bodyPr/>
        <a:lstStyle/>
        <a:p>
          <a:endParaRPr lang="en-US"/>
        </a:p>
      </dgm:t>
    </dgm:pt>
    <dgm:pt modelId="{FF69FC4E-AAF6-B143-AEC8-6729A3DDD71E}" type="sibTrans" cxnId="{021B0908-C608-A240-8CFE-1FC0FCCE2293}">
      <dgm:prSet/>
      <dgm:spPr/>
      <dgm:t>
        <a:bodyPr/>
        <a:lstStyle/>
        <a:p>
          <a:endParaRPr lang="en-US"/>
        </a:p>
      </dgm:t>
    </dgm:pt>
    <dgm:pt modelId="{F91992C5-4971-1044-A669-E65936750DFA}">
      <dgm:prSet phldrT="[Text]"/>
      <dgm:spPr>
        <a:solidFill>
          <a:srgbClr val="4194C6"/>
        </a:solidFill>
      </dgm:spPr>
      <dgm:t>
        <a:bodyPr/>
        <a:lstStyle/>
        <a:p>
          <a:r>
            <a:rPr lang="en-US" b="0" i="0" u="none" dirty="0"/>
            <a:t>Which of your own identities you would like to learn more about and experiment more with? </a:t>
          </a:r>
          <a:r>
            <a:rPr lang="en-US" dirty="0"/>
            <a:t> </a:t>
          </a:r>
        </a:p>
      </dgm:t>
    </dgm:pt>
    <dgm:pt modelId="{1B23D7D1-D078-4947-9238-7D91C5FF2F77}" type="parTrans" cxnId="{83A0D7EA-3AA6-B742-8823-4EF0CE1CB291}">
      <dgm:prSet/>
      <dgm:spPr/>
      <dgm:t>
        <a:bodyPr/>
        <a:lstStyle/>
        <a:p>
          <a:endParaRPr lang="en-US"/>
        </a:p>
      </dgm:t>
    </dgm:pt>
    <dgm:pt modelId="{B086DD41-676B-2E4E-B3DB-B14A2C3DC131}" type="sibTrans" cxnId="{83A0D7EA-3AA6-B742-8823-4EF0CE1CB291}">
      <dgm:prSet/>
      <dgm:spPr/>
      <dgm:t>
        <a:bodyPr/>
        <a:lstStyle/>
        <a:p>
          <a:endParaRPr lang="en-US"/>
        </a:p>
      </dgm:t>
    </dgm:pt>
    <dgm:pt modelId="{F8071515-B483-FB42-9DBF-63928392EA15}">
      <dgm:prSet phldrT="[Text]"/>
      <dgm:spPr>
        <a:solidFill>
          <a:srgbClr val="005493"/>
        </a:solidFill>
      </dgm:spPr>
      <dgm:t>
        <a:bodyPr/>
        <a:lstStyle/>
        <a:p>
          <a:r>
            <a:rPr lang="en-US" b="0" i="0" u="none" dirty="0"/>
            <a:t>Which of your identities do you think others quickly recognize?</a:t>
          </a:r>
          <a:endParaRPr lang="en-US" dirty="0"/>
        </a:p>
      </dgm:t>
    </dgm:pt>
    <dgm:pt modelId="{EC293512-98EE-8446-A037-593589C3BE7A}" type="parTrans" cxnId="{F7B86DA8-1876-884C-BB82-B3395C2A6D36}">
      <dgm:prSet/>
      <dgm:spPr/>
      <dgm:t>
        <a:bodyPr/>
        <a:lstStyle/>
        <a:p>
          <a:endParaRPr lang="en-US"/>
        </a:p>
      </dgm:t>
    </dgm:pt>
    <dgm:pt modelId="{B292D3E9-72A3-C349-9839-602E97A1FB7D}" type="sibTrans" cxnId="{F7B86DA8-1876-884C-BB82-B3395C2A6D36}">
      <dgm:prSet/>
      <dgm:spPr/>
      <dgm:t>
        <a:bodyPr/>
        <a:lstStyle/>
        <a:p>
          <a:endParaRPr lang="en-US"/>
        </a:p>
      </dgm:t>
    </dgm:pt>
    <dgm:pt modelId="{211A3988-3137-3A40-A184-75C2F60800E4}">
      <dgm:prSet/>
      <dgm:spPr/>
      <dgm:t>
        <a:bodyPr/>
        <a:lstStyle/>
        <a:p>
          <a:r>
            <a:rPr lang="en-US" b="0" i="0" u="none" dirty="0"/>
            <a:t>Which of your identities are you most reluctant to share with other readily? Why? </a:t>
          </a:r>
          <a:endParaRPr lang="en-US" dirty="0"/>
        </a:p>
      </dgm:t>
    </dgm:pt>
    <dgm:pt modelId="{6B04D94F-2668-A348-B440-858CEE818657}" type="parTrans" cxnId="{67011043-2910-A54F-ACE0-45B9EEBDD52E}">
      <dgm:prSet/>
      <dgm:spPr/>
      <dgm:t>
        <a:bodyPr/>
        <a:lstStyle/>
        <a:p>
          <a:endParaRPr lang="en-US"/>
        </a:p>
      </dgm:t>
    </dgm:pt>
    <dgm:pt modelId="{2669579E-2DB8-B84D-B523-D78407D7A866}" type="sibTrans" cxnId="{67011043-2910-A54F-ACE0-45B9EEBDD52E}">
      <dgm:prSet/>
      <dgm:spPr/>
      <dgm:t>
        <a:bodyPr/>
        <a:lstStyle/>
        <a:p>
          <a:endParaRPr lang="en-US"/>
        </a:p>
      </dgm:t>
    </dgm:pt>
    <dgm:pt modelId="{1FAF687E-BC6F-394A-BA39-5F2F8CCE74B4}">
      <dgm:prSet/>
      <dgm:spPr/>
      <dgm:t>
        <a:bodyPr/>
        <a:lstStyle/>
        <a:p>
          <a:r>
            <a:rPr lang="en-US" b="0" i="0" u="none" dirty="0"/>
            <a:t>Where are there any potentially or perceived conflicting identities? </a:t>
          </a:r>
          <a:endParaRPr lang="en-US" dirty="0"/>
        </a:p>
      </dgm:t>
    </dgm:pt>
    <dgm:pt modelId="{88FB6A5D-6A71-8746-895D-C30DDC74BCE4}" type="parTrans" cxnId="{AEA0D8A6-83CC-5944-BCF5-FA059AC0FAB0}">
      <dgm:prSet/>
      <dgm:spPr/>
      <dgm:t>
        <a:bodyPr/>
        <a:lstStyle/>
        <a:p>
          <a:endParaRPr lang="en-US"/>
        </a:p>
      </dgm:t>
    </dgm:pt>
    <dgm:pt modelId="{FC267ABA-0B90-F946-B21F-D2BFB796FB58}" type="sibTrans" cxnId="{AEA0D8A6-83CC-5944-BCF5-FA059AC0FAB0}">
      <dgm:prSet/>
      <dgm:spPr/>
      <dgm:t>
        <a:bodyPr/>
        <a:lstStyle/>
        <a:p>
          <a:endParaRPr lang="en-US"/>
        </a:p>
      </dgm:t>
    </dgm:pt>
    <dgm:pt modelId="{A19A3398-D91B-B847-A199-3AC7F83CEFFD}">
      <dgm:prSet/>
      <dgm:spPr/>
      <dgm:t>
        <a:bodyPr/>
        <a:lstStyle/>
        <a:p>
          <a:r>
            <a:rPr lang="en-US" b="0" i="0" u="none" dirty="0"/>
            <a:t>Which of these identities have caused you some pain? </a:t>
          </a:r>
          <a:endParaRPr lang="en-US" dirty="0"/>
        </a:p>
      </dgm:t>
    </dgm:pt>
    <dgm:pt modelId="{45FA5425-26B1-C549-9CC4-6040F7794815}" type="parTrans" cxnId="{1864AC87-68C7-4B4D-9B0F-C32247B9E6F8}">
      <dgm:prSet/>
      <dgm:spPr/>
      <dgm:t>
        <a:bodyPr/>
        <a:lstStyle/>
        <a:p>
          <a:endParaRPr lang="en-US"/>
        </a:p>
      </dgm:t>
    </dgm:pt>
    <dgm:pt modelId="{E346B810-8D5F-D042-A192-C1BABC2DBCDB}" type="sibTrans" cxnId="{1864AC87-68C7-4B4D-9B0F-C32247B9E6F8}">
      <dgm:prSet/>
      <dgm:spPr/>
      <dgm:t>
        <a:bodyPr/>
        <a:lstStyle/>
        <a:p>
          <a:endParaRPr lang="en-US"/>
        </a:p>
      </dgm:t>
    </dgm:pt>
    <dgm:pt modelId="{57FB157F-78BA-B444-8108-13BB649299BF}" type="pres">
      <dgm:prSet presAssocID="{1B6F0F4E-D3DD-394E-8CC7-652BA208DAE5}" presName="Name0" presStyleCnt="0">
        <dgm:presLayoutVars>
          <dgm:chMax val="7"/>
          <dgm:chPref val="7"/>
          <dgm:dir/>
        </dgm:presLayoutVars>
      </dgm:prSet>
      <dgm:spPr/>
    </dgm:pt>
    <dgm:pt modelId="{BE428795-A005-A04E-8C73-B4E93CA8A603}" type="pres">
      <dgm:prSet presAssocID="{1B6F0F4E-D3DD-394E-8CC7-652BA208DAE5}" presName="Name1" presStyleCnt="0"/>
      <dgm:spPr/>
    </dgm:pt>
    <dgm:pt modelId="{C2508975-0597-A845-AD67-BFD1748F6450}" type="pres">
      <dgm:prSet presAssocID="{1B6F0F4E-D3DD-394E-8CC7-652BA208DAE5}" presName="cycle" presStyleCnt="0"/>
      <dgm:spPr/>
    </dgm:pt>
    <dgm:pt modelId="{0DC5DCAB-0919-A040-A3C2-015883EFFEA6}" type="pres">
      <dgm:prSet presAssocID="{1B6F0F4E-D3DD-394E-8CC7-652BA208DAE5}" presName="srcNode" presStyleLbl="node1" presStyleIdx="0" presStyleCnt="6"/>
      <dgm:spPr/>
    </dgm:pt>
    <dgm:pt modelId="{5FA6E4FA-02BB-1A4C-B408-8AECF70DD7BC}" type="pres">
      <dgm:prSet presAssocID="{1B6F0F4E-D3DD-394E-8CC7-652BA208DAE5}" presName="conn" presStyleLbl="parChTrans1D2" presStyleIdx="0" presStyleCnt="1"/>
      <dgm:spPr/>
    </dgm:pt>
    <dgm:pt modelId="{15198B04-6D47-C442-B08F-79B236EAF5B2}" type="pres">
      <dgm:prSet presAssocID="{1B6F0F4E-D3DD-394E-8CC7-652BA208DAE5}" presName="extraNode" presStyleLbl="node1" presStyleIdx="0" presStyleCnt="6"/>
      <dgm:spPr/>
    </dgm:pt>
    <dgm:pt modelId="{3DB8C2A7-DC8A-4E45-BB15-F8B0C0373ED3}" type="pres">
      <dgm:prSet presAssocID="{1B6F0F4E-D3DD-394E-8CC7-652BA208DAE5}" presName="dstNode" presStyleLbl="node1" presStyleIdx="0" presStyleCnt="6"/>
      <dgm:spPr/>
    </dgm:pt>
    <dgm:pt modelId="{EE20A060-FD60-8245-9F59-FCA70094EFAE}" type="pres">
      <dgm:prSet presAssocID="{F8A7BDCC-AB8B-D145-8C44-2AD2B91E175C}" presName="text_1" presStyleLbl="node1" presStyleIdx="0" presStyleCnt="6" custLinFactNeighborX="652" custLinFactNeighborY="1562">
        <dgm:presLayoutVars>
          <dgm:bulletEnabled val="1"/>
        </dgm:presLayoutVars>
      </dgm:prSet>
      <dgm:spPr/>
    </dgm:pt>
    <dgm:pt modelId="{3FE7616A-6C60-DE4F-8571-797B4C6626A2}" type="pres">
      <dgm:prSet presAssocID="{F8A7BDCC-AB8B-D145-8C44-2AD2B91E175C}" presName="accent_1" presStyleCnt="0"/>
      <dgm:spPr/>
    </dgm:pt>
    <dgm:pt modelId="{3C4467ED-0A1E-F14E-B29C-3D7D23D7E74C}" type="pres">
      <dgm:prSet presAssocID="{F8A7BDCC-AB8B-D145-8C44-2AD2B91E175C}" presName="accentRepeatNode" presStyleLbl="solidFgAcc1" presStyleIdx="0" presStyleCnt="6"/>
      <dgm:spPr/>
    </dgm:pt>
    <dgm:pt modelId="{17624132-1BFC-B645-B83C-116599BC904F}" type="pres">
      <dgm:prSet presAssocID="{F91992C5-4971-1044-A669-E65936750DFA}" presName="text_2" presStyleLbl="node1" presStyleIdx="1" presStyleCnt="6">
        <dgm:presLayoutVars>
          <dgm:bulletEnabled val="1"/>
        </dgm:presLayoutVars>
      </dgm:prSet>
      <dgm:spPr/>
    </dgm:pt>
    <dgm:pt modelId="{7D67FDAC-8F72-D54E-9A4E-28B95BB18D02}" type="pres">
      <dgm:prSet presAssocID="{F91992C5-4971-1044-A669-E65936750DFA}" presName="accent_2" presStyleCnt="0"/>
      <dgm:spPr/>
    </dgm:pt>
    <dgm:pt modelId="{FADFCFF9-8A8B-2043-BCD2-75DD0B29EF2E}" type="pres">
      <dgm:prSet presAssocID="{F91992C5-4971-1044-A669-E65936750DFA}" presName="accentRepeatNode" presStyleLbl="solidFgAcc1" presStyleIdx="1" presStyleCnt="6"/>
      <dgm:spPr/>
    </dgm:pt>
    <dgm:pt modelId="{EA1182CB-BAC6-924C-A5D6-55EBDCEF87ED}" type="pres">
      <dgm:prSet presAssocID="{F8071515-B483-FB42-9DBF-63928392EA15}" presName="text_3" presStyleLbl="node1" presStyleIdx="2" presStyleCnt="6">
        <dgm:presLayoutVars>
          <dgm:bulletEnabled val="1"/>
        </dgm:presLayoutVars>
      </dgm:prSet>
      <dgm:spPr/>
    </dgm:pt>
    <dgm:pt modelId="{AA4AD27A-BE31-434B-B584-2A5B1CCB3446}" type="pres">
      <dgm:prSet presAssocID="{F8071515-B483-FB42-9DBF-63928392EA15}" presName="accent_3" presStyleCnt="0"/>
      <dgm:spPr/>
    </dgm:pt>
    <dgm:pt modelId="{6974EF53-283F-604E-8EBB-1CC1DD52B02C}" type="pres">
      <dgm:prSet presAssocID="{F8071515-B483-FB42-9DBF-63928392EA15}" presName="accentRepeatNode" presStyleLbl="solidFgAcc1" presStyleIdx="2" presStyleCnt="6"/>
      <dgm:spPr/>
    </dgm:pt>
    <dgm:pt modelId="{F7E1D523-4074-8346-8854-B74CCD3E9774}" type="pres">
      <dgm:prSet presAssocID="{211A3988-3137-3A40-A184-75C2F60800E4}" presName="text_4" presStyleLbl="node1" presStyleIdx="3" presStyleCnt="6">
        <dgm:presLayoutVars>
          <dgm:bulletEnabled val="1"/>
        </dgm:presLayoutVars>
      </dgm:prSet>
      <dgm:spPr/>
    </dgm:pt>
    <dgm:pt modelId="{91F9039A-979C-A44F-A56F-2AD8C41586EA}" type="pres">
      <dgm:prSet presAssocID="{211A3988-3137-3A40-A184-75C2F60800E4}" presName="accent_4" presStyleCnt="0"/>
      <dgm:spPr/>
    </dgm:pt>
    <dgm:pt modelId="{F7699036-871D-C54A-B69B-FA1DD3E711BC}" type="pres">
      <dgm:prSet presAssocID="{211A3988-3137-3A40-A184-75C2F60800E4}" presName="accentRepeatNode" presStyleLbl="solidFgAcc1" presStyleIdx="3" presStyleCnt="6"/>
      <dgm:spPr/>
    </dgm:pt>
    <dgm:pt modelId="{EE917E01-BCE7-2B4D-B5F4-F8444E280DD0}" type="pres">
      <dgm:prSet presAssocID="{1FAF687E-BC6F-394A-BA39-5F2F8CCE74B4}" presName="text_5" presStyleLbl="node1" presStyleIdx="4" presStyleCnt="6">
        <dgm:presLayoutVars>
          <dgm:bulletEnabled val="1"/>
        </dgm:presLayoutVars>
      </dgm:prSet>
      <dgm:spPr/>
    </dgm:pt>
    <dgm:pt modelId="{0CCEA7E3-895E-A841-B170-F2EFD4FE8EF0}" type="pres">
      <dgm:prSet presAssocID="{1FAF687E-BC6F-394A-BA39-5F2F8CCE74B4}" presName="accent_5" presStyleCnt="0"/>
      <dgm:spPr/>
    </dgm:pt>
    <dgm:pt modelId="{99AD3E2E-3367-334A-9EA3-286D83F836B0}" type="pres">
      <dgm:prSet presAssocID="{1FAF687E-BC6F-394A-BA39-5F2F8CCE74B4}" presName="accentRepeatNode" presStyleLbl="solidFgAcc1" presStyleIdx="4" presStyleCnt="6"/>
      <dgm:spPr/>
    </dgm:pt>
    <dgm:pt modelId="{49350772-685D-9F4C-845B-B6E7B05E69B8}" type="pres">
      <dgm:prSet presAssocID="{A19A3398-D91B-B847-A199-3AC7F83CEFFD}" presName="text_6" presStyleLbl="node1" presStyleIdx="5" presStyleCnt="6">
        <dgm:presLayoutVars>
          <dgm:bulletEnabled val="1"/>
        </dgm:presLayoutVars>
      </dgm:prSet>
      <dgm:spPr/>
    </dgm:pt>
    <dgm:pt modelId="{742AFFBB-C5A9-4D49-97EB-1595639CE758}" type="pres">
      <dgm:prSet presAssocID="{A19A3398-D91B-B847-A199-3AC7F83CEFFD}" presName="accent_6" presStyleCnt="0"/>
      <dgm:spPr/>
    </dgm:pt>
    <dgm:pt modelId="{A4159E98-8B79-E347-BFBC-5BD019DD6AC1}" type="pres">
      <dgm:prSet presAssocID="{A19A3398-D91B-B847-A199-3AC7F83CEFFD}" presName="accentRepeatNode" presStyleLbl="solidFgAcc1" presStyleIdx="5" presStyleCnt="6"/>
      <dgm:spPr/>
    </dgm:pt>
  </dgm:ptLst>
  <dgm:cxnLst>
    <dgm:cxn modelId="{021B0908-C608-A240-8CFE-1FC0FCCE2293}" srcId="{1B6F0F4E-D3DD-394E-8CC7-652BA208DAE5}" destId="{F8A7BDCC-AB8B-D145-8C44-2AD2B91E175C}" srcOrd="0" destOrd="0" parTransId="{E860E689-FCC6-7646-8F16-A590EF811C15}" sibTransId="{FF69FC4E-AAF6-B143-AEC8-6729A3DDD71E}"/>
    <dgm:cxn modelId="{740CA31B-6986-2947-81B2-9C41B3942BAC}" type="presOf" srcId="{F8071515-B483-FB42-9DBF-63928392EA15}" destId="{EA1182CB-BAC6-924C-A5D6-55EBDCEF87ED}" srcOrd="0" destOrd="0" presId="urn:microsoft.com/office/officeart/2008/layout/VerticalCurvedList"/>
    <dgm:cxn modelId="{10B56922-63CF-6644-AC66-6A8C8A3AB3E1}" type="presOf" srcId="{FF69FC4E-AAF6-B143-AEC8-6729A3DDD71E}" destId="{5FA6E4FA-02BB-1A4C-B408-8AECF70DD7BC}" srcOrd="0" destOrd="0" presId="urn:microsoft.com/office/officeart/2008/layout/VerticalCurvedList"/>
    <dgm:cxn modelId="{67011043-2910-A54F-ACE0-45B9EEBDD52E}" srcId="{1B6F0F4E-D3DD-394E-8CC7-652BA208DAE5}" destId="{211A3988-3137-3A40-A184-75C2F60800E4}" srcOrd="3" destOrd="0" parTransId="{6B04D94F-2668-A348-B440-858CEE818657}" sibTransId="{2669579E-2DB8-B84D-B523-D78407D7A866}"/>
    <dgm:cxn modelId="{1864AC87-68C7-4B4D-9B0F-C32247B9E6F8}" srcId="{1B6F0F4E-D3DD-394E-8CC7-652BA208DAE5}" destId="{A19A3398-D91B-B847-A199-3AC7F83CEFFD}" srcOrd="5" destOrd="0" parTransId="{45FA5425-26B1-C549-9CC4-6040F7794815}" sibTransId="{E346B810-8D5F-D042-A192-C1BABC2DBCDB}"/>
    <dgm:cxn modelId="{67047BA2-FBD2-5F41-B9CD-F6263C435BBF}" type="presOf" srcId="{1B6F0F4E-D3DD-394E-8CC7-652BA208DAE5}" destId="{57FB157F-78BA-B444-8108-13BB649299BF}" srcOrd="0" destOrd="0" presId="urn:microsoft.com/office/officeart/2008/layout/VerticalCurvedList"/>
    <dgm:cxn modelId="{AEA0D8A6-83CC-5944-BCF5-FA059AC0FAB0}" srcId="{1B6F0F4E-D3DD-394E-8CC7-652BA208DAE5}" destId="{1FAF687E-BC6F-394A-BA39-5F2F8CCE74B4}" srcOrd="4" destOrd="0" parTransId="{88FB6A5D-6A71-8746-895D-C30DDC74BCE4}" sibTransId="{FC267ABA-0B90-F946-B21F-D2BFB796FB58}"/>
    <dgm:cxn modelId="{F7B86DA8-1876-884C-BB82-B3395C2A6D36}" srcId="{1B6F0F4E-D3DD-394E-8CC7-652BA208DAE5}" destId="{F8071515-B483-FB42-9DBF-63928392EA15}" srcOrd="2" destOrd="0" parTransId="{EC293512-98EE-8446-A037-593589C3BE7A}" sibTransId="{B292D3E9-72A3-C349-9839-602E97A1FB7D}"/>
    <dgm:cxn modelId="{CA014DDF-BF74-5F48-9108-F3520A68CF27}" type="presOf" srcId="{211A3988-3137-3A40-A184-75C2F60800E4}" destId="{F7E1D523-4074-8346-8854-B74CCD3E9774}" srcOrd="0" destOrd="0" presId="urn:microsoft.com/office/officeart/2008/layout/VerticalCurvedList"/>
    <dgm:cxn modelId="{1D202DE4-90B2-8949-9630-16525EE155B3}" type="presOf" srcId="{1FAF687E-BC6F-394A-BA39-5F2F8CCE74B4}" destId="{EE917E01-BCE7-2B4D-B5F4-F8444E280DD0}" srcOrd="0" destOrd="0" presId="urn:microsoft.com/office/officeart/2008/layout/VerticalCurvedList"/>
    <dgm:cxn modelId="{83A0D7EA-3AA6-B742-8823-4EF0CE1CB291}" srcId="{1B6F0F4E-D3DD-394E-8CC7-652BA208DAE5}" destId="{F91992C5-4971-1044-A669-E65936750DFA}" srcOrd="1" destOrd="0" parTransId="{1B23D7D1-D078-4947-9238-7D91C5FF2F77}" sibTransId="{B086DD41-676B-2E4E-B3DB-B14A2C3DC131}"/>
    <dgm:cxn modelId="{97B13DF4-36EF-504E-A141-F93866AA96D3}" type="presOf" srcId="{A19A3398-D91B-B847-A199-3AC7F83CEFFD}" destId="{49350772-685D-9F4C-845B-B6E7B05E69B8}" srcOrd="0" destOrd="0" presId="urn:microsoft.com/office/officeart/2008/layout/VerticalCurvedList"/>
    <dgm:cxn modelId="{B9A524FB-0C1B-0E45-90EB-6E33FF674B6B}" type="presOf" srcId="{F91992C5-4971-1044-A669-E65936750DFA}" destId="{17624132-1BFC-B645-B83C-116599BC904F}" srcOrd="0" destOrd="0" presId="urn:microsoft.com/office/officeart/2008/layout/VerticalCurvedList"/>
    <dgm:cxn modelId="{161EF9FF-8541-C44F-83E3-180F00ADEA51}" type="presOf" srcId="{F8A7BDCC-AB8B-D145-8C44-2AD2B91E175C}" destId="{EE20A060-FD60-8245-9F59-FCA70094EFAE}" srcOrd="0" destOrd="0" presId="urn:microsoft.com/office/officeart/2008/layout/VerticalCurvedList"/>
    <dgm:cxn modelId="{6EDA3858-3FC3-7A4C-9181-8495DCB01EF8}" type="presParOf" srcId="{57FB157F-78BA-B444-8108-13BB649299BF}" destId="{BE428795-A005-A04E-8C73-B4E93CA8A603}" srcOrd="0" destOrd="0" presId="urn:microsoft.com/office/officeart/2008/layout/VerticalCurvedList"/>
    <dgm:cxn modelId="{42A8121C-7CB6-6549-B048-DAF6771CC8CC}" type="presParOf" srcId="{BE428795-A005-A04E-8C73-B4E93CA8A603}" destId="{C2508975-0597-A845-AD67-BFD1748F6450}" srcOrd="0" destOrd="0" presId="urn:microsoft.com/office/officeart/2008/layout/VerticalCurvedList"/>
    <dgm:cxn modelId="{1EF8313A-E39B-8A47-A858-D34AB1C348CC}" type="presParOf" srcId="{C2508975-0597-A845-AD67-BFD1748F6450}" destId="{0DC5DCAB-0919-A040-A3C2-015883EFFEA6}" srcOrd="0" destOrd="0" presId="urn:microsoft.com/office/officeart/2008/layout/VerticalCurvedList"/>
    <dgm:cxn modelId="{5A9DEC47-6A7E-3B43-9108-FBC4D8E1E9E8}" type="presParOf" srcId="{C2508975-0597-A845-AD67-BFD1748F6450}" destId="{5FA6E4FA-02BB-1A4C-B408-8AECF70DD7BC}" srcOrd="1" destOrd="0" presId="urn:microsoft.com/office/officeart/2008/layout/VerticalCurvedList"/>
    <dgm:cxn modelId="{A4A2BFD8-AC06-F241-B83E-859CAC9DA9FA}" type="presParOf" srcId="{C2508975-0597-A845-AD67-BFD1748F6450}" destId="{15198B04-6D47-C442-B08F-79B236EAF5B2}" srcOrd="2" destOrd="0" presId="urn:microsoft.com/office/officeart/2008/layout/VerticalCurvedList"/>
    <dgm:cxn modelId="{6E16703E-64AE-0041-B570-0DC15E20D41D}" type="presParOf" srcId="{C2508975-0597-A845-AD67-BFD1748F6450}" destId="{3DB8C2A7-DC8A-4E45-BB15-F8B0C0373ED3}" srcOrd="3" destOrd="0" presId="urn:microsoft.com/office/officeart/2008/layout/VerticalCurvedList"/>
    <dgm:cxn modelId="{5E5394E4-5729-2647-9B3D-B2E8079090CE}" type="presParOf" srcId="{BE428795-A005-A04E-8C73-B4E93CA8A603}" destId="{EE20A060-FD60-8245-9F59-FCA70094EFAE}" srcOrd="1" destOrd="0" presId="urn:microsoft.com/office/officeart/2008/layout/VerticalCurvedList"/>
    <dgm:cxn modelId="{7145A962-4E0E-EF4A-9AA5-B73D591A0C61}" type="presParOf" srcId="{BE428795-A005-A04E-8C73-B4E93CA8A603}" destId="{3FE7616A-6C60-DE4F-8571-797B4C6626A2}" srcOrd="2" destOrd="0" presId="urn:microsoft.com/office/officeart/2008/layout/VerticalCurvedList"/>
    <dgm:cxn modelId="{1BE6BE3F-DDB7-0C4A-8BB2-EB800E5878AB}" type="presParOf" srcId="{3FE7616A-6C60-DE4F-8571-797B4C6626A2}" destId="{3C4467ED-0A1E-F14E-B29C-3D7D23D7E74C}" srcOrd="0" destOrd="0" presId="urn:microsoft.com/office/officeart/2008/layout/VerticalCurvedList"/>
    <dgm:cxn modelId="{781066FD-A422-5141-80E8-C779E56B2646}" type="presParOf" srcId="{BE428795-A005-A04E-8C73-B4E93CA8A603}" destId="{17624132-1BFC-B645-B83C-116599BC904F}" srcOrd="3" destOrd="0" presId="urn:microsoft.com/office/officeart/2008/layout/VerticalCurvedList"/>
    <dgm:cxn modelId="{0E614EDF-81D1-D640-A60D-0382176B5D17}" type="presParOf" srcId="{BE428795-A005-A04E-8C73-B4E93CA8A603}" destId="{7D67FDAC-8F72-D54E-9A4E-28B95BB18D02}" srcOrd="4" destOrd="0" presId="urn:microsoft.com/office/officeart/2008/layout/VerticalCurvedList"/>
    <dgm:cxn modelId="{7AE5C6FA-9544-2E4E-9380-FCDA09003687}" type="presParOf" srcId="{7D67FDAC-8F72-D54E-9A4E-28B95BB18D02}" destId="{FADFCFF9-8A8B-2043-BCD2-75DD0B29EF2E}" srcOrd="0" destOrd="0" presId="urn:microsoft.com/office/officeart/2008/layout/VerticalCurvedList"/>
    <dgm:cxn modelId="{B59A5BF9-F6B8-284C-AEEA-EBF3C348AAA2}" type="presParOf" srcId="{BE428795-A005-A04E-8C73-B4E93CA8A603}" destId="{EA1182CB-BAC6-924C-A5D6-55EBDCEF87ED}" srcOrd="5" destOrd="0" presId="urn:microsoft.com/office/officeart/2008/layout/VerticalCurvedList"/>
    <dgm:cxn modelId="{15EE5F96-BEFE-ED45-B95A-C7EE8A6B3D91}" type="presParOf" srcId="{BE428795-A005-A04E-8C73-B4E93CA8A603}" destId="{AA4AD27A-BE31-434B-B584-2A5B1CCB3446}" srcOrd="6" destOrd="0" presId="urn:microsoft.com/office/officeart/2008/layout/VerticalCurvedList"/>
    <dgm:cxn modelId="{005DB6FA-F94B-144D-B8A1-083C7246EC26}" type="presParOf" srcId="{AA4AD27A-BE31-434B-B584-2A5B1CCB3446}" destId="{6974EF53-283F-604E-8EBB-1CC1DD52B02C}" srcOrd="0" destOrd="0" presId="urn:microsoft.com/office/officeart/2008/layout/VerticalCurvedList"/>
    <dgm:cxn modelId="{57BCA3E8-5D47-1D4F-BF42-BCF1313357D5}" type="presParOf" srcId="{BE428795-A005-A04E-8C73-B4E93CA8A603}" destId="{F7E1D523-4074-8346-8854-B74CCD3E9774}" srcOrd="7" destOrd="0" presId="urn:microsoft.com/office/officeart/2008/layout/VerticalCurvedList"/>
    <dgm:cxn modelId="{53688E1F-AE92-4042-8495-5E5EE487D691}" type="presParOf" srcId="{BE428795-A005-A04E-8C73-B4E93CA8A603}" destId="{91F9039A-979C-A44F-A56F-2AD8C41586EA}" srcOrd="8" destOrd="0" presId="urn:microsoft.com/office/officeart/2008/layout/VerticalCurvedList"/>
    <dgm:cxn modelId="{D4A209E9-D90D-BF42-9F4E-EBF37D1F55E4}" type="presParOf" srcId="{91F9039A-979C-A44F-A56F-2AD8C41586EA}" destId="{F7699036-871D-C54A-B69B-FA1DD3E711BC}" srcOrd="0" destOrd="0" presId="urn:microsoft.com/office/officeart/2008/layout/VerticalCurvedList"/>
    <dgm:cxn modelId="{8520A253-C259-FA4F-BCC9-2A67C1224327}" type="presParOf" srcId="{BE428795-A005-A04E-8C73-B4E93CA8A603}" destId="{EE917E01-BCE7-2B4D-B5F4-F8444E280DD0}" srcOrd="9" destOrd="0" presId="urn:microsoft.com/office/officeart/2008/layout/VerticalCurvedList"/>
    <dgm:cxn modelId="{090C82DC-0728-E545-93D8-51DAB5A8785B}" type="presParOf" srcId="{BE428795-A005-A04E-8C73-B4E93CA8A603}" destId="{0CCEA7E3-895E-A841-B170-F2EFD4FE8EF0}" srcOrd="10" destOrd="0" presId="urn:microsoft.com/office/officeart/2008/layout/VerticalCurvedList"/>
    <dgm:cxn modelId="{62A63D6A-3B91-EE42-B29C-7713741598C3}" type="presParOf" srcId="{0CCEA7E3-895E-A841-B170-F2EFD4FE8EF0}" destId="{99AD3E2E-3367-334A-9EA3-286D83F836B0}" srcOrd="0" destOrd="0" presId="urn:microsoft.com/office/officeart/2008/layout/VerticalCurvedList"/>
    <dgm:cxn modelId="{BA02C858-7408-6C42-99AF-B5D5F68B7AD3}" type="presParOf" srcId="{BE428795-A005-A04E-8C73-B4E93CA8A603}" destId="{49350772-685D-9F4C-845B-B6E7B05E69B8}" srcOrd="11" destOrd="0" presId="urn:microsoft.com/office/officeart/2008/layout/VerticalCurvedList"/>
    <dgm:cxn modelId="{76B6F1C8-FE59-AA49-B9B8-CD39D83AD583}" type="presParOf" srcId="{BE428795-A005-A04E-8C73-B4E93CA8A603}" destId="{742AFFBB-C5A9-4D49-97EB-1595639CE758}" srcOrd="12" destOrd="0" presId="urn:microsoft.com/office/officeart/2008/layout/VerticalCurvedList"/>
    <dgm:cxn modelId="{47C472AE-29B4-4D4D-9311-DEFFDADFA1A2}" type="presParOf" srcId="{742AFFBB-C5A9-4D49-97EB-1595639CE758}" destId="{A4159E98-8B79-E347-BFBC-5BD019DD6AC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65440E-6C60-B048-9954-7B45CB07DF48}">
      <dsp:nvSpPr>
        <dsp:cNvPr id="0" name=""/>
        <dsp:cNvSpPr/>
      </dsp:nvSpPr>
      <dsp:spPr>
        <a:xfrm>
          <a:off x="965019" y="549470"/>
          <a:ext cx="2619536" cy="2619536"/>
        </a:xfrm>
        <a:prstGeom prst="ellipse">
          <a:avLst/>
        </a:prstGeom>
        <a:solidFill>
          <a:srgbClr val="6675C6">
            <a:alpha val="76863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1"/>
              </a:solidFill>
            </a:rPr>
            <a:t>Sustainable Development</a:t>
          </a:r>
        </a:p>
      </dsp:txBody>
      <dsp:txXfrm>
        <a:off x="1314291" y="1007889"/>
        <a:ext cx="1920993" cy="1178791"/>
      </dsp:txXfrm>
    </dsp:sp>
    <dsp:sp modelId="{A6358819-2E7D-FE49-BF03-9ADE9017E2F0}">
      <dsp:nvSpPr>
        <dsp:cNvPr id="0" name=""/>
        <dsp:cNvSpPr/>
      </dsp:nvSpPr>
      <dsp:spPr>
        <a:xfrm>
          <a:off x="1890432" y="2084100"/>
          <a:ext cx="2619536" cy="261953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1"/>
              </a:solidFill>
            </a:rPr>
            <a:t>Critical Community Engagement </a:t>
          </a:r>
        </a:p>
      </dsp:txBody>
      <dsp:txXfrm>
        <a:off x="2691573" y="2760813"/>
        <a:ext cx="1571722" cy="1440745"/>
      </dsp:txXfrm>
    </dsp:sp>
    <dsp:sp modelId="{40A3D033-7390-BB4D-9463-1664B3825AE8}">
      <dsp:nvSpPr>
        <dsp:cNvPr id="0" name=""/>
        <dsp:cNvSpPr/>
      </dsp:nvSpPr>
      <dsp:spPr>
        <a:xfrm>
          <a:off x="62711" y="2067256"/>
          <a:ext cx="2619536" cy="2619536"/>
        </a:xfrm>
        <a:prstGeom prst="ellipse">
          <a:avLst/>
        </a:prstGeom>
        <a:solidFill>
          <a:srgbClr val="4194C6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1"/>
              </a:solidFill>
            </a:rPr>
            <a:t>Peacebuilding &amp; Conflict Transformation</a:t>
          </a:r>
        </a:p>
      </dsp:txBody>
      <dsp:txXfrm>
        <a:off x="309384" y="2743970"/>
        <a:ext cx="1571722" cy="144074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A6E4FA-02BB-1A4C-B408-8AECF70DD7BC}">
      <dsp:nvSpPr>
        <dsp:cNvPr id="0" name=""/>
        <dsp:cNvSpPr/>
      </dsp:nvSpPr>
      <dsp:spPr>
        <a:xfrm>
          <a:off x="-6126980" y="-937410"/>
          <a:ext cx="7293487" cy="7293487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20A060-FD60-8245-9F59-FCA70094EFAE}">
      <dsp:nvSpPr>
        <dsp:cNvPr id="0" name=""/>
        <dsp:cNvSpPr/>
      </dsp:nvSpPr>
      <dsp:spPr>
        <a:xfrm>
          <a:off x="510980" y="294257"/>
          <a:ext cx="11782606" cy="570477"/>
        </a:xfrm>
        <a:prstGeom prst="rect">
          <a:avLst/>
        </a:prstGeom>
        <a:solidFill>
          <a:srgbClr val="00919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73660" rIns="73660" bIns="7366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Impartial </a:t>
          </a:r>
        </a:p>
      </dsp:txBody>
      <dsp:txXfrm>
        <a:off x="510980" y="294257"/>
        <a:ext cx="11782606" cy="570477"/>
      </dsp:txXfrm>
    </dsp:sp>
    <dsp:sp modelId="{3C4467ED-0A1E-F14E-B29C-3D7D23D7E74C}">
      <dsp:nvSpPr>
        <dsp:cNvPr id="0" name=""/>
        <dsp:cNvSpPr/>
      </dsp:nvSpPr>
      <dsp:spPr>
        <a:xfrm>
          <a:off x="77849" y="214037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624132-1BFC-B645-B83C-116599BC904F}">
      <dsp:nvSpPr>
        <dsp:cNvPr id="0" name=""/>
        <dsp:cNvSpPr/>
      </dsp:nvSpPr>
      <dsp:spPr>
        <a:xfrm>
          <a:off x="903654" y="1140954"/>
          <a:ext cx="11313350" cy="570477"/>
        </a:xfrm>
        <a:prstGeom prst="rect">
          <a:avLst/>
        </a:prstGeom>
        <a:solidFill>
          <a:srgbClr val="4194C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73660" rIns="73660" bIns="7366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Partial </a:t>
          </a:r>
        </a:p>
      </dsp:txBody>
      <dsp:txXfrm>
        <a:off x="903654" y="1140954"/>
        <a:ext cx="11313350" cy="570477"/>
      </dsp:txXfrm>
    </dsp:sp>
    <dsp:sp modelId="{FADFCFF9-8A8B-2043-BCD2-75DD0B29EF2E}">
      <dsp:nvSpPr>
        <dsp:cNvPr id="0" name=""/>
        <dsp:cNvSpPr/>
      </dsp:nvSpPr>
      <dsp:spPr>
        <a:xfrm>
          <a:off x="547106" y="1069644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1182CB-BAC6-924C-A5D6-55EBDCEF87ED}">
      <dsp:nvSpPr>
        <dsp:cNvPr id="0" name=""/>
        <dsp:cNvSpPr/>
      </dsp:nvSpPr>
      <dsp:spPr>
        <a:xfrm>
          <a:off x="1118233" y="1996561"/>
          <a:ext cx="11098771" cy="570477"/>
        </a:xfrm>
        <a:prstGeom prst="rect">
          <a:avLst/>
        </a:prstGeom>
        <a:solidFill>
          <a:srgbClr val="00549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73660" rIns="73660" bIns="7366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Multi-partial </a:t>
          </a:r>
        </a:p>
      </dsp:txBody>
      <dsp:txXfrm>
        <a:off x="1118233" y="1996561"/>
        <a:ext cx="11098771" cy="570477"/>
      </dsp:txXfrm>
    </dsp:sp>
    <dsp:sp modelId="{6974EF53-283F-604E-8EBB-1CC1DD52B02C}">
      <dsp:nvSpPr>
        <dsp:cNvPr id="0" name=""/>
        <dsp:cNvSpPr/>
      </dsp:nvSpPr>
      <dsp:spPr>
        <a:xfrm>
          <a:off x="761685" y="1925252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E1D523-4074-8346-8854-B74CCD3E9774}">
      <dsp:nvSpPr>
        <dsp:cNvPr id="0" name=""/>
        <dsp:cNvSpPr/>
      </dsp:nvSpPr>
      <dsp:spPr>
        <a:xfrm>
          <a:off x="1118233" y="2851627"/>
          <a:ext cx="11098771" cy="5704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73660" rIns="73660" bIns="7366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Conflicting Identities </a:t>
          </a:r>
        </a:p>
      </dsp:txBody>
      <dsp:txXfrm>
        <a:off x="1118233" y="2851627"/>
        <a:ext cx="11098771" cy="570477"/>
      </dsp:txXfrm>
    </dsp:sp>
    <dsp:sp modelId="{F7699036-871D-C54A-B69B-FA1DD3E711BC}">
      <dsp:nvSpPr>
        <dsp:cNvPr id="0" name=""/>
        <dsp:cNvSpPr/>
      </dsp:nvSpPr>
      <dsp:spPr>
        <a:xfrm>
          <a:off x="761685" y="2780317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917E01-BCE7-2B4D-B5F4-F8444E280DD0}">
      <dsp:nvSpPr>
        <dsp:cNvPr id="0" name=""/>
        <dsp:cNvSpPr/>
      </dsp:nvSpPr>
      <dsp:spPr>
        <a:xfrm>
          <a:off x="903654" y="3707234"/>
          <a:ext cx="11313350" cy="5704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73660" rIns="73660" bIns="7366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Fluid Identities </a:t>
          </a:r>
        </a:p>
      </dsp:txBody>
      <dsp:txXfrm>
        <a:off x="903654" y="3707234"/>
        <a:ext cx="11313350" cy="570477"/>
      </dsp:txXfrm>
    </dsp:sp>
    <dsp:sp modelId="{99AD3E2E-3367-334A-9EA3-286D83F836B0}">
      <dsp:nvSpPr>
        <dsp:cNvPr id="0" name=""/>
        <dsp:cNvSpPr/>
      </dsp:nvSpPr>
      <dsp:spPr>
        <a:xfrm>
          <a:off x="547106" y="3635924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350772-685D-9F4C-845B-B6E7B05E69B8}">
      <dsp:nvSpPr>
        <dsp:cNvPr id="0" name=""/>
        <dsp:cNvSpPr/>
      </dsp:nvSpPr>
      <dsp:spPr>
        <a:xfrm>
          <a:off x="434398" y="4562841"/>
          <a:ext cx="11782606" cy="5704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73660" rIns="73660" bIns="7366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Cross-Cutting Identities</a:t>
          </a:r>
        </a:p>
      </dsp:txBody>
      <dsp:txXfrm>
        <a:off x="434398" y="4562841"/>
        <a:ext cx="11782606" cy="570477"/>
      </dsp:txXfrm>
    </dsp:sp>
    <dsp:sp modelId="{A4159E98-8B79-E347-BFBC-5BD019DD6AC1}">
      <dsp:nvSpPr>
        <dsp:cNvPr id="0" name=""/>
        <dsp:cNvSpPr/>
      </dsp:nvSpPr>
      <dsp:spPr>
        <a:xfrm>
          <a:off x="77849" y="4491532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A6E4FA-02BB-1A4C-B408-8AECF70DD7BC}">
      <dsp:nvSpPr>
        <dsp:cNvPr id="0" name=""/>
        <dsp:cNvSpPr/>
      </dsp:nvSpPr>
      <dsp:spPr>
        <a:xfrm>
          <a:off x="-6126980" y="-937410"/>
          <a:ext cx="7293487" cy="7293487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20A060-FD60-8245-9F59-FCA70094EFAE}">
      <dsp:nvSpPr>
        <dsp:cNvPr id="0" name=""/>
        <dsp:cNvSpPr/>
      </dsp:nvSpPr>
      <dsp:spPr>
        <a:xfrm>
          <a:off x="510980" y="294257"/>
          <a:ext cx="11782606" cy="570477"/>
        </a:xfrm>
        <a:prstGeom prst="rect">
          <a:avLst/>
        </a:prstGeom>
        <a:solidFill>
          <a:srgbClr val="00919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u="none" kern="1200" dirty="0"/>
            <a:t>What part or parts of your identity are you most proud of? </a:t>
          </a:r>
          <a:endParaRPr lang="en-US" sz="2200" kern="1200" dirty="0"/>
        </a:p>
      </dsp:txBody>
      <dsp:txXfrm>
        <a:off x="510980" y="294257"/>
        <a:ext cx="11782606" cy="570477"/>
      </dsp:txXfrm>
    </dsp:sp>
    <dsp:sp modelId="{3C4467ED-0A1E-F14E-B29C-3D7D23D7E74C}">
      <dsp:nvSpPr>
        <dsp:cNvPr id="0" name=""/>
        <dsp:cNvSpPr/>
      </dsp:nvSpPr>
      <dsp:spPr>
        <a:xfrm>
          <a:off x="77849" y="214037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624132-1BFC-B645-B83C-116599BC904F}">
      <dsp:nvSpPr>
        <dsp:cNvPr id="0" name=""/>
        <dsp:cNvSpPr/>
      </dsp:nvSpPr>
      <dsp:spPr>
        <a:xfrm>
          <a:off x="903654" y="1140954"/>
          <a:ext cx="11313350" cy="570477"/>
        </a:xfrm>
        <a:prstGeom prst="rect">
          <a:avLst/>
        </a:prstGeom>
        <a:solidFill>
          <a:srgbClr val="4194C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u="none" kern="1200" dirty="0"/>
            <a:t>Which of your own identities you would like to learn more about and experiment more with? </a:t>
          </a:r>
          <a:r>
            <a:rPr lang="en-US" sz="2200" kern="1200" dirty="0"/>
            <a:t> </a:t>
          </a:r>
        </a:p>
      </dsp:txBody>
      <dsp:txXfrm>
        <a:off x="903654" y="1140954"/>
        <a:ext cx="11313350" cy="570477"/>
      </dsp:txXfrm>
    </dsp:sp>
    <dsp:sp modelId="{FADFCFF9-8A8B-2043-BCD2-75DD0B29EF2E}">
      <dsp:nvSpPr>
        <dsp:cNvPr id="0" name=""/>
        <dsp:cNvSpPr/>
      </dsp:nvSpPr>
      <dsp:spPr>
        <a:xfrm>
          <a:off x="547106" y="1069644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1182CB-BAC6-924C-A5D6-55EBDCEF87ED}">
      <dsp:nvSpPr>
        <dsp:cNvPr id="0" name=""/>
        <dsp:cNvSpPr/>
      </dsp:nvSpPr>
      <dsp:spPr>
        <a:xfrm>
          <a:off x="1118233" y="1996561"/>
          <a:ext cx="11098771" cy="570477"/>
        </a:xfrm>
        <a:prstGeom prst="rect">
          <a:avLst/>
        </a:prstGeom>
        <a:solidFill>
          <a:srgbClr val="00549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u="none" kern="1200" dirty="0"/>
            <a:t>Which of your identities do you think others quickly recognize?</a:t>
          </a:r>
          <a:endParaRPr lang="en-US" sz="2200" kern="1200" dirty="0"/>
        </a:p>
      </dsp:txBody>
      <dsp:txXfrm>
        <a:off x="1118233" y="1996561"/>
        <a:ext cx="11098771" cy="570477"/>
      </dsp:txXfrm>
    </dsp:sp>
    <dsp:sp modelId="{6974EF53-283F-604E-8EBB-1CC1DD52B02C}">
      <dsp:nvSpPr>
        <dsp:cNvPr id="0" name=""/>
        <dsp:cNvSpPr/>
      </dsp:nvSpPr>
      <dsp:spPr>
        <a:xfrm>
          <a:off x="761685" y="1925252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E1D523-4074-8346-8854-B74CCD3E9774}">
      <dsp:nvSpPr>
        <dsp:cNvPr id="0" name=""/>
        <dsp:cNvSpPr/>
      </dsp:nvSpPr>
      <dsp:spPr>
        <a:xfrm>
          <a:off x="1118233" y="2851627"/>
          <a:ext cx="11098771" cy="5704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u="none" kern="1200" dirty="0"/>
            <a:t>Which of your identities are you most reluctant to share with other readily? Why? </a:t>
          </a:r>
          <a:endParaRPr lang="en-US" sz="2200" kern="1200" dirty="0"/>
        </a:p>
      </dsp:txBody>
      <dsp:txXfrm>
        <a:off x="1118233" y="2851627"/>
        <a:ext cx="11098771" cy="570477"/>
      </dsp:txXfrm>
    </dsp:sp>
    <dsp:sp modelId="{F7699036-871D-C54A-B69B-FA1DD3E711BC}">
      <dsp:nvSpPr>
        <dsp:cNvPr id="0" name=""/>
        <dsp:cNvSpPr/>
      </dsp:nvSpPr>
      <dsp:spPr>
        <a:xfrm>
          <a:off x="761685" y="2780317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917E01-BCE7-2B4D-B5F4-F8444E280DD0}">
      <dsp:nvSpPr>
        <dsp:cNvPr id="0" name=""/>
        <dsp:cNvSpPr/>
      </dsp:nvSpPr>
      <dsp:spPr>
        <a:xfrm>
          <a:off x="903654" y="3707234"/>
          <a:ext cx="11313350" cy="5704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u="none" kern="1200" dirty="0"/>
            <a:t>Where are there any potentially or perceived conflicting identities? </a:t>
          </a:r>
          <a:endParaRPr lang="en-US" sz="2200" kern="1200" dirty="0"/>
        </a:p>
      </dsp:txBody>
      <dsp:txXfrm>
        <a:off x="903654" y="3707234"/>
        <a:ext cx="11313350" cy="570477"/>
      </dsp:txXfrm>
    </dsp:sp>
    <dsp:sp modelId="{99AD3E2E-3367-334A-9EA3-286D83F836B0}">
      <dsp:nvSpPr>
        <dsp:cNvPr id="0" name=""/>
        <dsp:cNvSpPr/>
      </dsp:nvSpPr>
      <dsp:spPr>
        <a:xfrm>
          <a:off x="547106" y="3635924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350772-685D-9F4C-845B-B6E7B05E69B8}">
      <dsp:nvSpPr>
        <dsp:cNvPr id="0" name=""/>
        <dsp:cNvSpPr/>
      </dsp:nvSpPr>
      <dsp:spPr>
        <a:xfrm>
          <a:off x="434398" y="4562841"/>
          <a:ext cx="11782606" cy="5704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u="none" kern="1200" dirty="0"/>
            <a:t>Which of these identities have caused you some pain? </a:t>
          </a:r>
          <a:endParaRPr lang="en-US" sz="2200" kern="1200" dirty="0"/>
        </a:p>
      </dsp:txBody>
      <dsp:txXfrm>
        <a:off x="434398" y="4562841"/>
        <a:ext cx="11782606" cy="570477"/>
      </dsp:txXfrm>
    </dsp:sp>
    <dsp:sp modelId="{A4159E98-8B79-E347-BFBC-5BD019DD6AC1}">
      <dsp:nvSpPr>
        <dsp:cNvPr id="0" name=""/>
        <dsp:cNvSpPr/>
      </dsp:nvSpPr>
      <dsp:spPr>
        <a:xfrm>
          <a:off x="77849" y="4491532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0A2D2D-6E21-074F-8320-BE0C43355983}" type="datetimeFigureOut">
              <a:rPr lang="en-US" smtClean="0"/>
              <a:t>5/15/19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D5DA70-970E-3D42-9CC4-3E95EDE63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655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Fabio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2B1F2-3B54-CB42-94EA-2579E33DB23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1704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Jordan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D5DA70-970E-3D42-9CC4-3E95EDE6361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6921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Jordan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D5DA70-970E-3D42-9CC4-3E95EDE6361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2587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Fabio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D5DA70-970E-3D42-9CC4-3E95EDE6361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6917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Jordan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D5DA70-970E-3D42-9CC4-3E95EDE6361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9660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Jordan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D5DA70-970E-3D42-9CC4-3E95EDE6361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2784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2B1F2-3B54-CB42-94EA-2579E33DB23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4649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Fabio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D5DA70-970E-3D42-9CC4-3E95EDE6361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4111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Jordan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D5DA70-970E-3D42-9CC4-3E95EDE6361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2047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Fabio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D5DA70-970E-3D42-9CC4-3E95EDE6361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4646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Jordan -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would life be like if you had to conceal those identities from others, from your family, from your friends? </a:t>
            </a:r>
          </a:p>
          <a:p>
            <a:pPr lvl="1"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would you go about hiding those identities from people in your daily life? </a:t>
            </a:r>
          </a:p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D5DA70-970E-3D42-9CC4-3E95EDE6361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7071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Fabio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D5DA70-970E-3D42-9CC4-3E95EDE6361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9880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Fabio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D5DA70-970E-3D42-9CC4-3E95EDE6361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5665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Jordan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D5DA70-970E-3D42-9CC4-3E95EDE6361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8546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Jordan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D5DA70-970E-3D42-9CC4-3E95EDE6361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1484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Fabio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D5DA70-970E-3D42-9CC4-3E95EDE6361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9839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Fabio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D5DA70-970E-3D42-9CC4-3E95EDE6361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0486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Jordan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D5DA70-970E-3D42-9CC4-3E95EDE6361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0614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Fabio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2B1F2-3B54-CB42-94EA-2579E33DB23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739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Fabio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2B1F2-3B54-CB42-94EA-2579E33DB23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7790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6D797-4572-E342-9B98-9DC7EECA90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B1414B-8454-B541-8AC8-362894CFB3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B9C63C-2744-DB4A-A3A5-48A6CBCD0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75D5F-7215-184A-BAC1-106528893CFD}" type="datetimeFigureOut">
              <a:rPr lang="en-US" smtClean="0"/>
              <a:t>5/15/19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8F1101-AE38-6849-89F4-2656A83AD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9C6B36-6E6B-B04D-8D33-3F37FB4A6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950EE-A9EE-5544-BE1D-A03349BD8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9506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56FB1-86BB-1941-9F11-669D41C37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9FA70A-A8AC-C446-A088-E57317642C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5F1A97-91AE-F04F-810A-2C1F36933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75D5F-7215-184A-BAC1-106528893CFD}" type="datetimeFigureOut">
              <a:rPr lang="en-US" smtClean="0"/>
              <a:t>5/15/19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4B35F2-8B6A-F845-A9DF-226A8CC41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DFF7A0-2D30-EE4E-A806-B5659E649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950EE-A9EE-5544-BE1D-A03349BD8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884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81C7C3-B65E-FE43-AFD5-6372BAB6B7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C31445-3658-3640-A1F9-94AD0DAD56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98127-96E9-D741-8C31-A55405895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75D5F-7215-184A-BAC1-106528893CFD}" type="datetimeFigureOut">
              <a:rPr lang="en-US" smtClean="0"/>
              <a:t>5/15/19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943C1B-0577-BD48-9AA8-9BFB72884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702D3E-8425-A249-9F3E-575FF3C6F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950EE-A9EE-5544-BE1D-A03349BD8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4070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FE028B6F-D647-4878-B4BB-2D1F673AEFD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424584" y="11386"/>
            <a:ext cx="7767416" cy="6777596"/>
          </a:xfrm>
          <a:custGeom>
            <a:avLst/>
            <a:gdLst>
              <a:gd name="connsiteX0" fmla="*/ 7767416 w 7767416"/>
              <a:gd name="connsiteY0" fmla="*/ 1399861 h 6777596"/>
              <a:gd name="connsiteX1" fmla="*/ 7767416 w 7767416"/>
              <a:gd name="connsiteY1" fmla="*/ 2360732 h 6777596"/>
              <a:gd name="connsiteX2" fmla="*/ 5766870 w 7767416"/>
              <a:gd name="connsiteY2" fmla="*/ 6058701 h 6777596"/>
              <a:gd name="connsiteX3" fmla="*/ 5364742 w 7767416"/>
              <a:gd name="connsiteY3" fmla="*/ 5841156 h 6777596"/>
              <a:gd name="connsiteX4" fmla="*/ 7767416 w 7767416"/>
              <a:gd name="connsiteY4" fmla="*/ 241367 h 6777596"/>
              <a:gd name="connsiteX5" fmla="*/ 7767416 w 7767416"/>
              <a:gd name="connsiteY5" fmla="*/ 1202237 h 6777596"/>
              <a:gd name="connsiteX6" fmla="*/ 5008532 w 7767416"/>
              <a:gd name="connsiteY6" fmla="*/ 6301980 h 6777596"/>
              <a:gd name="connsiteX7" fmla="*/ 4606405 w 7767416"/>
              <a:gd name="connsiteY7" fmla="*/ 6084435 h 6777596"/>
              <a:gd name="connsiteX8" fmla="*/ 7271266 w 7767416"/>
              <a:gd name="connsiteY8" fmla="*/ 0 h 6777596"/>
              <a:gd name="connsiteX9" fmla="*/ 7767416 w 7767416"/>
              <a:gd name="connsiteY9" fmla="*/ 0 h 6777596"/>
              <a:gd name="connsiteX10" fmla="*/ 7767416 w 7767416"/>
              <a:gd name="connsiteY10" fmla="*/ 43746 h 6777596"/>
              <a:gd name="connsiteX11" fmla="*/ 4124504 w 7767416"/>
              <a:gd name="connsiteY11" fmla="*/ 6777596 h 6777596"/>
              <a:gd name="connsiteX12" fmla="*/ 3722377 w 7767416"/>
              <a:gd name="connsiteY12" fmla="*/ 6560053 h 6777596"/>
              <a:gd name="connsiteX13" fmla="*/ 6644537 w 7767416"/>
              <a:gd name="connsiteY13" fmla="*/ 0 h 6777596"/>
              <a:gd name="connsiteX14" fmla="*/ 7164353 w 7767416"/>
              <a:gd name="connsiteY14" fmla="*/ 0 h 6777596"/>
              <a:gd name="connsiteX15" fmla="*/ 3936690 w 7767416"/>
              <a:gd name="connsiteY15" fmla="*/ 5966271 h 6777596"/>
              <a:gd name="connsiteX16" fmla="*/ 3534563 w 7767416"/>
              <a:gd name="connsiteY16" fmla="*/ 5748726 h 6777596"/>
              <a:gd name="connsiteX17" fmla="*/ 6017810 w 7767416"/>
              <a:gd name="connsiteY17" fmla="*/ 0 h 6777596"/>
              <a:gd name="connsiteX18" fmla="*/ 6537626 w 7767416"/>
              <a:gd name="connsiteY18" fmla="*/ 0 h 6777596"/>
              <a:gd name="connsiteX19" fmla="*/ 3371597 w 7767416"/>
              <a:gd name="connsiteY19" fmla="*/ 5852342 h 6777596"/>
              <a:gd name="connsiteX20" fmla="*/ 2969470 w 7767416"/>
              <a:gd name="connsiteY20" fmla="*/ 5634798 h 6777596"/>
              <a:gd name="connsiteX21" fmla="*/ 5391082 w 7767416"/>
              <a:gd name="connsiteY21" fmla="*/ 0 h 6777596"/>
              <a:gd name="connsiteX22" fmla="*/ 5910897 w 7767416"/>
              <a:gd name="connsiteY22" fmla="*/ 0 h 6777596"/>
              <a:gd name="connsiteX23" fmla="*/ 3063713 w 7767416"/>
              <a:gd name="connsiteY23" fmla="*/ 5262964 h 6777596"/>
              <a:gd name="connsiteX24" fmla="*/ 2661586 w 7767416"/>
              <a:gd name="connsiteY24" fmla="*/ 5045420 h 6777596"/>
              <a:gd name="connsiteX25" fmla="*/ 4764354 w 7767416"/>
              <a:gd name="connsiteY25" fmla="*/ 0 h 6777596"/>
              <a:gd name="connsiteX26" fmla="*/ 5284169 w 7767416"/>
              <a:gd name="connsiteY26" fmla="*/ 0 h 6777596"/>
              <a:gd name="connsiteX27" fmla="*/ 2900020 w 7767416"/>
              <a:gd name="connsiteY27" fmla="*/ 4407053 h 6777596"/>
              <a:gd name="connsiteX28" fmla="*/ 2497893 w 7767416"/>
              <a:gd name="connsiteY28" fmla="*/ 4189509 h 6777596"/>
              <a:gd name="connsiteX29" fmla="*/ 4137627 w 7767416"/>
              <a:gd name="connsiteY29" fmla="*/ 0 h 6777596"/>
              <a:gd name="connsiteX30" fmla="*/ 4657442 w 7767416"/>
              <a:gd name="connsiteY30" fmla="*/ 0 h 6777596"/>
              <a:gd name="connsiteX31" fmla="*/ 2118158 w 7767416"/>
              <a:gd name="connsiteY31" fmla="*/ 4693817 h 6777596"/>
              <a:gd name="connsiteX32" fmla="*/ 1716031 w 7767416"/>
              <a:gd name="connsiteY32" fmla="*/ 4476272 h 6777596"/>
              <a:gd name="connsiteX33" fmla="*/ 3510898 w 7767416"/>
              <a:gd name="connsiteY33" fmla="*/ 0 h 6777596"/>
              <a:gd name="connsiteX34" fmla="*/ 4030714 w 7767416"/>
              <a:gd name="connsiteY34" fmla="*/ 0 h 6777596"/>
              <a:gd name="connsiteX35" fmla="*/ 1997663 w 7767416"/>
              <a:gd name="connsiteY35" fmla="*/ 3758054 h 6777596"/>
              <a:gd name="connsiteX36" fmla="*/ 1595536 w 7767416"/>
              <a:gd name="connsiteY36" fmla="*/ 3540509 h 6777596"/>
              <a:gd name="connsiteX37" fmla="*/ 2884170 w 7767416"/>
              <a:gd name="connsiteY37" fmla="*/ 0 h 6777596"/>
              <a:gd name="connsiteX38" fmla="*/ 3403986 w 7767416"/>
              <a:gd name="connsiteY38" fmla="*/ 0 h 6777596"/>
              <a:gd name="connsiteX39" fmla="*/ 1715921 w 7767416"/>
              <a:gd name="connsiteY39" fmla="*/ 3120354 h 6777596"/>
              <a:gd name="connsiteX40" fmla="*/ 1313794 w 7767416"/>
              <a:gd name="connsiteY40" fmla="*/ 2902810 h 6777596"/>
              <a:gd name="connsiteX41" fmla="*/ 2257443 w 7767416"/>
              <a:gd name="connsiteY41" fmla="*/ 0 h 6777596"/>
              <a:gd name="connsiteX42" fmla="*/ 2777258 w 7767416"/>
              <a:gd name="connsiteY42" fmla="*/ 0 h 6777596"/>
              <a:gd name="connsiteX43" fmla="*/ 1541206 w 7767416"/>
              <a:gd name="connsiteY43" fmla="*/ 2284819 h 6777596"/>
              <a:gd name="connsiteX44" fmla="*/ 1139079 w 7767416"/>
              <a:gd name="connsiteY44" fmla="*/ 2067274 h 6777596"/>
              <a:gd name="connsiteX45" fmla="*/ 1630716 w 7767416"/>
              <a:gd name="connsiteY45" fmla="*/ 0 h 6777596"/>
              <a:gd name="connsiteX46" fmla="*/ 2150531 w 7767416"/>
              <a:gd name="connsiteY46" fmla="*/ 0 h 6777596"/>
              <a:gd name="connsiteX47" fmla="*/ 840733 w 7767416"/>
              <a:gd name="connsiteY47" fmla="*/ 2421135 h 6777596"/>
              <a:gd name="connsiteX48" fmla="*/ 438606 w 7767416"/>
              <a:gd name="connsiteY48" fmla="*/ 2203590 h 6777596"/>
              <a:gd name="connsiteX49" fmla="*/ 1003987 w 7767416"/>
              <a:gd name="connsiteY49" fmla="*/ 0 h 6777596"/>
              <a:gd name="connsiteX50" fmla="*/ 1523803 w 7767416"/>
              <a:gd name="connsiteY50" fmla="*/ 0 h 6777596"/>
              <a:gd name="connsiteX51" fmla="*/ 584934 w 7767416"/>
              <a:gd name="connsiteY51" fmla="*/ 1735481 h 6777596"/>
              <a:gd name="connsiteX52" fmla="*/ 182807 w 7767416"/>
              <a:gd name="connsiteY52" fmla="*/ 1517936 h 6777596"/>
              <a:gd name="connsiteX53" fmla="*/ 377260 w 7767416"/>
              <a:gd name="connsiteY53" fmla="*/ 0 h 6777596"/>
              <a:gd name="connsiteX54" fmla="*/ 897075 w 7767416"/>
              <a:gd name="connsiteY54" fmla="*/ 0 h 6777596"/>
              <a:gd name="connsiteX55" fmla="*/ 402127 w 7767416"/>
              <a:gd name="connsiteY55" fmla="*/ 914901 h 6777596"/>
              <a:gd name="connsiteX56" fmla="*/ 0 w 7767416"/>
              <a:gd name="connsiteY56" fmla="*/ 697357 h 6777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7767416" h="6777596">
                <a:moveTo>
                  <a:pt x="7767416" y="1399861"/>
                </a:moveTo>
                <a:lnTo>
                  <a:pt x="7767416" y="2360732"/>
                </a:lnTo>
                <a:lnTo>
                  <a:pt x="5766870" y="6058701"/>
                </a:lnTo>
                <a:lnTo>
                  <a:pt x="5364742" y="5841156"/>
                </a:lnTo>
                <a:close/>
                <a:moveTo>
                  <a:pt x="7767416" y="241367"/>
                </a:moveTo>
                <a:lnTo>
                  <a:pt x="7767416" y="1202237"/>
                </a:lnTo>
                <a:lnTo>
                  <a:pt x="5008532" y="6301980"/>
                </a:lnTo>
                <a:lnTo>
                  <a:pt x="4606405" y="6084435"/>
                </a:lnTo>
                <a:close/>
                <a:moveTo>
                  <a:pt x="7271266" y="0"/>
                </a:moveTo>
                <a:lnTo>
                  <a:pt x="7767416" y="0"/>
                </a:lnTo>
                <a:lnTo>
                  <a:pt x="7767416" y="43746"/>
                </a:lnTo>
                <a:lnTo>
                  <a:pt x="4124504" y="6777596"/>
                </a:lnTo>
                <a:lnTo>
                  <a:pt x="3722377" y="6560053"/>
                </a:lnTo>
                <a:close/>
                <a:moveTo>
                  <a:pt x="6644537" y="0"/>
                </a:moveTo>
                <a:lnTo>
                  <a:pt x="7164353" y="0"/>
                </a:lnTo>
                <a:lnTo>
                  <a:pt x="3936690" y="5966271"/>
                </a:lnTo>
                <a:lnTo>
                  <a:pt x="3534563" y="5748726"/>
                </a:lnTo>
                <a:close/>
                <a:moveTo>
                  <a:pt x="6017810" y="0"/>
                </a:moveTo>
                <a:lnTo>
                  <a:pt x="6537626" y="0"/>
                </a:lnTo>
                <a:lnTo>
                  <a:pt x="3371597" y="5852342"/>
                </a:lnTo>
                <a:lnTo>
                  <a:pt x="2969470" y="5634798"/>
                </a:lnTo>
                <a:close/>
                <a:moveTo>
                  <a:pt x="5391082" y="0"/>
                </a:moveTo>
                <a:lnTo>
                  <a:pt x="5910897" y="0"/>
                </a:lnTo>
                <a:lnTo>
                  <a:pt x="3063713" y="5262964"/>
                </a:lnTo>
                <a:lnTo>
                  <a:pt x="2661586" y="5045420"/>
                </a:lnTo>
                <a:close/>
                <a:moveTo>
                  <a:pt x="4764354" y="0"/>
                </a:moveTo>
                <a:lnTo>
                  <a:pt x="5284169" y="0"/>
                </a:lnTo>
                <a:lnTo>
                  <a:pt x="2900020" y="4407053"/>
                </a:lnTo>
                <a:lnTo>
                  <a:pt x="2497893" y="4189509"/>
                </a:lnTo>
                <a:close/>
                <a:moveTo>
                  <a:pt x="4137627" y="0"/>
                </a:moveTo>
                <a:lnTo>
                  <a:pt x="4657442" y="0"/>
                </a:lnTo>
                <a:lnTo>
                  <a:pt x="2118158" y="4693817"/>
                </a:lnTo>
                <a:lnTo>
                  <a:pt x="1716031" y="4476272"/>
                </a:lnTo>
                <a:close/>
                <a:moveTo>
                  <a:pt x="3510898" y="0"/>
                </a:moveTo>
                <a:lnTo>
                  <a:pt x="4030714" y="0"/>
                </a:lnTo>
                <a:lnTo>
                  <a:pt x="1997663" y="3758054"/>
                </a:lnTo>
                <a:lnTo>
                  <a:pt x="1595536" y="3540509"/>
                </a:lnTo>
                <a:close/>
                <a:moveTo>
                  <a:pt x="2884170" y="0"/>
                </a:moveTo>
                <a:lnTo>
                  <a:pt x="3403986" y="0"/>
                </a:lnTo>
                <a:lnTo>
                  <a:pt x="1715921" y="3120354"/>
                </a:lnTo>
                <a:lnTo>
                  <a:pt x="1313794" y="2902810"/>
                </a:lnTo>
                <a:close/>
                <a:moveTo>
                  <a:pt x="2257443" y="0"/>
                </a:moveTo>
                <a:lnTo>
                  <a:pt x="2777258" y="0"/>
                </a:lnTo>
                <a:lnTo>
                  <a:pt x="1541206" y="2284819"/>
                </a:lnTo>
                <a:lnTo>
                  <a:pt x="1139079" y="2067274"/>
                </a:lnTo>
                <a:close/>
                <a:moveTo>
                  <a:pt x="1630716" y="0"/>
                </a:moveTo>
                <a:lnTo>
                  <a:pt x="2150531" y="0"/>
                </a:lnTo>
                <a:lnTo>
                  <a:pt x="840733" y="2421135"/>
                </a:lnTo>
                <a:lnTo>
                  <a:pt x="438606" y="2203590"/>
                </a:lnTo>
                <a:close/>
                <a:moveTo>
                  <a:pt x="1003987" y="0"/>
                </a:moveTo>
                <a:lnTo>
                  <a:pt x="1523803" y="0"/>
                </a:lnTo>
                <a:lnTo>
                  <a:pt x="584934" y="1735481"/>
                </a:lnTo>
                <a:lnTo>
                  <a:pt x="182807" y="1517936"/>
                </a:lnTo>
                <a:close/>
                <a:moveTo>
                  <a:pt x="377260" y="0"/>
                </a:moveTo>
                <a:lnTo>
                  <a:pt x="897075" y="0"/>
                </a:lnTo>
                <a:lnTo>
                  <a:pt x="402127" y="914901"/>
                </a:lnTo>
                <a:lnTo>
                  <a:pt x="0" y="69735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924786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2" y="0"/>
            <a:ext cx="12144672" cy="1152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4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799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0" y="34314"/>
            <a:ext cx="12192000" cy="1035374"/>
          </a:xfrm>
          <a:prstGeom prst="rect">
            <a:avLst/>
          </a:prstGeom>
        </p:spPr>
        <p:txBody>
          <a:bodyPr anchor="ctr"/>
          <a:lstStyle>
            <a:lvl1pPr algn="l">
              <a:defRPr sz="4799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pic>
        <p:nvPicPr>
          <p:cNvPr id="11" name="Picture 2" descr="D:\KBM-정애\014-Fullppt\PNG이미지\paper-bulb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3574" y="141044"/>
            <a:ext cx="636320" cy="947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74228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2" y="0"/>
            <a:ext cx="12144672" cy="1152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4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799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0" y="34314"/>
            <a:ext cx="12192000" cy="1035374"/>
          </a:xfrm>
          <a:prstGeom prst="rect">
            <a:avLst/>
          </a:prstGeom>
        </p:spPr>
        <p:txBody>
          <a:bodyPr anchor="ctr"/>
          <a:lstStyle>
            <a:lvl1pPr algn="l">
              <a:defRPr sz="4799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pic>
        <p:nvPicPr>
          <p:cNvPr id="11" name="Picture 2" descr="D:\KBM-정애\014-Fullppt\PNG이미지\paper-bulb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3574" y="141044"/>
            <a:ext cx="636320" cy="947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01320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10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399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6" name="그림 개체 틀 2">
            <a:extLst>
              <a:ext uri="{FF2B5EF4-FFF2-40B4-BE49-F238E27FC236}">
                <a16:creationId xmlns:a16="http://schemas.microsoft.com/office/drawing/2014/main" id="{86DCE200-6A5B-44AD-8BA4-39183B76E3C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2000" y="1582965"/>
            <a:ext cx="3200400" cy="46273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928954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13"/>
          <p:cNvSpPr>
            <a:spLocks noGrp="1"/>
          </p:cNvSpPr>
          <p:nvPr>
            <p:ph type="pic" sz="quarter" idx="27"/>
          </p:nvPr>
        </p:nvSpPr>
        <p:spPr>
          <a:xfrm>
            <a:off x="760611" y="2499364"/>
            <a:ext cx="1942101" cy="1965069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0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6" name="Picture Placeholder 13"/>
          <p:cNvSpPr>
            <a:spLocks noGrp="1"/>
          </p:cNvSpPr>
          <p:nvPr>
            <p:ph type="pic" sz="quarter" idx="28"/>
          </p:nvPr>
        </p:nvSpPr>
        <p:spPr>
          <a:xfrm>
            <a:off x="2961904" y="2499364"/>
            <a:ext cx="1942103" cy="1965069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0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7" name="Picture Placeholder 13"/>
          <p:cNvSpPr>
            <a:spLocks noGrp="1"/>
          </p:cNvSpPr>
          <p:nvPr>
            <p:ph type="pic" sz="quarter" idx="29"/>
          </p:nvPr>
        </p:nvSpPr>
        <p:spPr>
          <a:xfrm>
            <a:off x="5165349" y="2499364"/>
            <a:ext cx="1963438" cy="1965069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0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8" name="Picture Placeholder 13"/>
          <p:cNvSpPr>
            <a:spLocks noGrp="1"/>
          </p:cNvSpPr>
          <p:nvPr>
            <p:ph type="pic" sz="quarter" idx="30"/>
          </p:nvPr>
        </p:nvSpPr>
        <p:spPr>
          <a:xfrm>
            <a:off x="7367721" y="2499364"/>
            <a:ext cx="1944252" cy="1953333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0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9" name="Picture Placeholder 13"/>
          <p:cNvSpPr>
            <a:spLocks noGrp="1"/>
          </p:cNvSpPr>
          <p:nvPr>
            <p:ph type="pic" sz="quarter" idx="31"/>
          </p:nvPr>
        </p:nvSpPr>
        <p:spPr>
          <a:xfrm>
            <a:off x="9571165" y="2499364"/>
            <a:ext cx="1942102" cy="1965069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0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792092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2" y="0"/>
            <a:ext cx="12144672" cy="1152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4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799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0" y="34314"/>
            <a:ext cx="12192000" cy="1035374"/>
          </a:xfrm>
          <a:prstGeom prst="rect">
            <a:avLst/>
          </a:prstGeom>
        </p:spPr>
        <p:txBody>
          <a:bodyPr anchor="ctr"/>
          <a:lstStyle>
            <a:lvl1pPr algn="l">
              <a:defRPr sz="4799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pic>
        <p:nvPicPr>
          <p:cNvPr id="11" name="Picture 2" descr="D:\KBM-정애\014-Fullppt\PNG이미지\paper-bulb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3574" y="141044"/>
            <a:ext cx="636320" cy="947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79693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9254204-7576-4E7F-BCC2-47087CDF8998}"/>
              </a:ext>
            </a:extLst>
          </p:cNvPr>
          <p:cNvSpPr/>
          <p:nvPr/>
        </p:nvSpPr>
        <p:spPr>
          <a:xfrm rot="1200000">
            <a:off x="-311853" y="-189268"/>
            <a:ext cx="714157" cy="2226584"/>
          </a:xfrm>
          <a:custGeom>
            <a:avLst/>
            <a:gdLst>
              <a:gd name="connsiteX0" fmla="*/ 622717 w 714157"/>
              <a:gd name="connsiteY0" fmla="*/ 33281 h 2226584"/>
              <a:gd name="connsiteX1" fmla="*/ 714157 w 714157"/>
              <a:gd name="connsiteY1" fmla="*/ 0 h 2226584"/>
              <a:gd name="connsiteX2" fmla="*/ 714157 w 714157"/>
              <a:gd name="connsiteY2" fmla="*/ 2226584 h 2226584"/>
              <a:gd name="connsiteX3" fmla="*/ 622717 w 714157"/>
              <a:gd name="connsiteY3" fmla="*/ 1975355 h 2226584"/>
              <a:gd name="connsiteX4" fmla="*/ 329492 w 714157"/>
              <a:gd name="connsiteY4" fmla="*/ 140006 h 2226584"/>
              <a:gd name="connsiteX5" fmla="*/ 329492 w 714157"/>
              <a:gd name="connsiteY5" fmla="*/ 1169726 h 2226584"/>
              <a:gd name="connsiteX6" fmla="*/ 238052 w 714157"/>
              <a:gd name="connsiteY6" fmla="*/ 918496 h 2226584"/>
              <a:gd name="connsiteX7" fmla="*/ 238052 w 714157"/>
              <a:gd name="connsiteY7" fmla="*/ 173288 h 2226584"/>
              <a:gd name="connsiteX8" fmla="*/ 567544 w 714157"/>
              <a:gd name="connsiteY8" fmla="*/ 53362 h 2226584"/>
              <a:gd name="connsiteX9" fmla="*/ 567544 w 714157"/>
              <a:gd name="connsiteY9" fmla="*/ 1823768 h 2226584"/>
              <a:gd name="connsiteX10" fmla="*/ 384664 w 714157"/>
              <a:gd name="connsiteY10" fmla="*/ 1321310 h 2226584"/>
              <a:gd name="connsiteX11" fmla="*/ 384664 w 714157"/>
              <a:gd name="connsiteY11" fmla="*/ 119925 h 2226584"/>
              <a:gd name="connsiteX12" fmla="*/ 0 w 714157"/>
              <a:gd name="connsiteY12" fmla="*/ 259931 h 2226584"/>
              <a:gd name="connsiteX13" fmla="*/ 182880 w 714157"/>
              <a:gd name="connsiteY13" fmla="*/ 193369 h 2226584"/>
              <a:gd name="connsiteX14" fmla="*/ 182880 w 714157"/>
              <a:gd name="connsiteY14" fmla="*/ 766913 h 2226584"/>
              <a:gd name="connsiteX15" fmla="*/ 0 w 714157"/>
              <a:gd name="connsiteY15" fmla="*/ 264454 h 2226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4157" h="2226584">
                <a:moveTo>
                  <a:pt x="622717" y="33281"/>
                </a:moveTo>
                <a:lnTo>
                  <a:pt x="714157" y="0"/>
                </a:lnTo>
                <a:lnTo>
                  <a:pt x="714157" y="2226584"/>
                </a:lnTo>
                <a:lnTo>
                  <a:pt x="622717" y="1975355"/>
                </a:lnTo>
                <a:close/>
                <a:moveTo>
                  <a:pt x="329492" y="140006"/>
                </a:moveTo>
                <a:lnTo>
                  <a:pt x="329492" y="1169726"/>
                </a:lnTo>
                <a:lnTo>
                  <a:pt x="238052" y="918496"/>
                </a:lnTo>
                <a:lnTo>
                  <a:pt x="238052" y="173288"/>
                </a:lnTo>
                <a:close/>
                <a:moveTo>
                  <a:pt x="567544" y="53362"/>
                </a:moveTo>
                <a:lnTo>
                  <a:pt x="567544" y="1823768"/>
                </a:lnTo>
                <a:lnTo>
                  <a:pt x="384664" y="1321310"/>
                </a:lnTo>
                <a:lnTo>
                  <a:pt x="384664" y="119925"/>
                </a:lnTo>
                <a:close/>
                <a:moveTo>
                  <a:pt x="0" y="259931"/>
                </a:moveTo>
                <a:lnTo>
                  <a:pt x="182880" y="193369"/>
                </a:lnTo>
                <a:lnTo>
                  <a:pt x="182880" y="766913"/>
                </a:lnTo>
                <a:lnTo>
                  <a:pt x="0" y="26445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9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10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399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8591329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p lef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sz="quarter" idx="10"/>
          </p:nvPr>
        </p:nvSpPr>
        <p:spPr>
          <a:xfrm>
            <a:off x="629771" y="497272"/>
            <a:ext cx="5551276" cy="76927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5332" b="0" i="0">
                <a:solidFill>
                  <a:schemeClr val="tx1">
                    <a:lumMod val="50000"/>
                    <a:lumOff val="50000"/>
                  </a:schemeClr>
                </a:solidFill>
                <a:latin typeface="Raleway Light" charset="0"/>
                <a:ea typeface="Raleway Light" charset="0"/>
                <a:cs typeface="Raleway Light" charset="0"/>
              </a:defRPr>
            </a:lvl1pPr>
            <a:lvl2pPr marL="609486" indent="0">
              <a:buNone/>
              <a:defRPr sz="5332" b="0" i="0">
                <a:latin typeface="Raleway Light" charset="0"/>
                <a:ea typeface="Raleway Light" charset="0"/>
                <a:cs typeface="Raleway Light" charset="0"/>
              </a:defRPr>
            </a:lvl2pPr>
            <a:lvl3pPr marL="1218971" indent="0">
              <a:buNone/>
              <a:defRPr sz="5332" b="0" i="0">
                <a:latin typeface="Raleway Light" charset="0"/>
                <a:ea typeface="Raleway Light" charset="0"/>
                <a:cs typeface="Raleway Light" charset="0"/>
              </a:defRPr>
            </a:lvl3pPr>
            <a:lvl4pPr marL="1828457" indent="0">
              <a:buNone/>
              <a:defRPr sz="5332" b="0" i="0">
                <a:latin typeface="Raleway Light" charset="0"/>
                <a:ea typeface="Raleway Light" charset="0"/>
                <a:cs typeface="Raleway Light" charset="0"/>
              </a:defRPr>
            </a:lvl4pPr>
            <a:lvl5pPr marL="2437943" indent="0">
              <a:buNone/>
              <a:defRPr sz="5332" b="0" i="0">
                <a:latin typeface="Raleway Light" charset="0"/>
                <a:ea typeface="Raleway Light" charset="0"/>
                <a:cs typeface="Raleway Light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Marcador de texto 2"/>
          <p:cNvSpPr>
            <a:spLocks noGrp="1"/>
          </p:cNvSpPr>
          <p:nvPr>
            <p:ph type="body" sz="quarter" idx="11"/>
          </p:nvPr>
        </p:nvSpPr>
        <p:spPr>
          <a:xfrm>
            <a:off x="629771" y="1325854"/>
            <a:ext cx="5551276" cy="29580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333" b="1" i="0" baseline="0">
                <a:solidFill>
                  <a:schemeClr val="accent2"/>
                </a:solidFill>
                <a:latin typeface="Raleway Black" charset="0"/>
                <a:ea typeface="Raleway Black" charset="0"/>
                <a:cs typeface="Raleway Black" charset="0"/>
              </a:defRPr>
            </a:lvl1pPr>
            <a:lvl2pPr marL="609486" indent="0">
              <a:buNone/>
              <a:defRPr sz="5332" b="0" i="0">
                <a:latin typeface="Raleway Light" charset="0"/>
                <a:ea typeface="Raleway Light" charset="0"/>
                <a:cs typeface="Raleway Light" charset="0"/>
              </a:defRPr>
            </a:lvl2pPr>
            <a:lvl3pPr marL="1218971" indent="0">
              <a:buNone/>
              <a:defRPr sz="5332" b="0" i="0">
                <a:latin typeface="Raleway Light" charset="0"/>
                <a:ea typeface="Raleway Light" charset="0"/>
                <a:cs typeface="Raleway Light" charset="0"/>
              </a:defRPr>
            </a:lvl3pPr>
            <a:lvl4pPr marL="1828457" indent="0">
              <a:buNone/>
              <a:defRPr sz="5332" b="0" i="0">
                <a:latin typeface="Raleway Light" charset="0"/>
                <a:ea typeface="Raleway Light" charset="0"/>
                <a:cs typeface="Raleway Light" charset="0"/>
              </a:defRPr>
            </a:lvl4pPr>
            <a:lvl5pPr marL="2437943" indent="0">
              <a:buNone/>
              <a:defRPr sz="5332" b="0" i="0">
                <a:latin typeface="Raleway Light" charset="0"/>
                <a:ea typeface="Raleway Light" charset="0"/>
                <a:cs typeface="Raleway Light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91468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860BD-801C-1247-B10C-3EBCAB688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BB640E-AD26-CD44-A267-84F71888E2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7621F3-FA3D-3A43-BEFB-51DAF3F1E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75D5F-7215-184A-BAC1-106528893CFD}" type="datetimeFigureOut">
              <a:rPr lang="en-US" smtClean="0"/>
              <a:t>5/15/19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CD7872-B64A-8E44-9DB2-32B2761E4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A44351-DB0B-674A-87B9-F140F8FE4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950EE-A9EE-5544-BE1D-A03349BD8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5513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2" y="0"/>
            <a:ext cx="12144672" cy="1152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4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799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0" y="34314"/>
            <a:ext cx="12192000" cy="1035374"/>
          </a:xfrm>
          <a:prstGeom prst="rect">
            <a:avLst/>
          </a:prstGeom>
        </p:spPr>
        <p:txBody>
          <a:bodyPr anchor="ctr"/>
          <a:lstStyle>
            <a:lvl1pPr algn="l">
              <a:defRPr sz="4799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pic>
        <p:nvPicPr>
          <p:cNvPr id="11" name="Picture 2" descr="D:\KBM-정애\014-Fullppt\PNG이미지\paper-bulb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3574" y="141044"/>
            <a:ext cx="636320" cy="947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72508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3964E96-60CB-4686-890C-74DB60B28B94}"/>
              </a:ext>
            </a:extLst>
          </p:cNvPr>
          <p:cNvSpPr/>
          <p:nvPr userDrawn="1"/>
        </p:nvSpPr>
        <p:spPr>
          <a:xfrm>
            <a:off x="826852" y="0"/>
            <a:ext cx="4562272" cy="417316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9"/>
          </a:p>
        </p:txBody>
      </p:sp>
      <p:sp>
        <p:nvSpPr>
          <p:cNvPr id="2" name="그림 개체 틀 2">
            <a:extLst>
              <a:ext uri="{FF2B5EF4-FFF2-40B4-BE49-F238E27FC236}">
                <a16:creationId xmlns:a16="http://schemas.microsoft.com/office/drawing/2014/main" id="{31EAEB9F-11FD-4A38-A858-5235F8507B4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490281" y="3287950"/>
            <a:ext cx="8874868" cy="2922351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ko-KR" altLang="en-US" sz="18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45899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2" y="0"/>
            <a:ext cx="12192000" cy="685800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21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441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107A9-B3BB-F74A-A534-6E02A2C6B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61BE4B-085C-1248-B393-057C9F0AE9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4EC25A-25F6-C448-9876-DAD4F779A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75D5F-7215-184A-BAC1-106528893CFD}" type="datetimeFigureOut">
              <a:rPr lang="en-US" smtClean="0"/>
              <a:t>5/15/19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B3850B-6757-C14D-8597-6DE81235C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A33213-ABC3-8E40-9747-EF2228181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950EE-A9EE-5544-BE1D-A03349BD8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999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6005B-931D-1B41-A40F-D3E83CBD8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1C705F-19AB-0648-827F-89E1A6911B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E9DD50-01D4-ED41-A171-EA8EC9D2CF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1C381B-D625-9B4C-B52A-19CB0C567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75D5F-7215-184A-BAC1-106528893CFD}" type="datetimeFigureOut">
              <a:rPr lang="en-US" smtClean="0"/>
              <a:t>5/15/19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703A0A-9FFD-5E48-8360-6FC570424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23584D-EFA9-114C-AD2B-768DD5E4F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950EE-A9EE-5544-BE1D-A03349BD8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808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87AC4-CC6E-9742-A63D-1718C905F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471FB5-D977-AF40-965A-D40AE0EBF4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DB4537-30B1-BF40-9B2E-3724CD41C7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E2BD1B-219F-9A41-86EA-114D91F20D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D07439-0972-3B46-A203-180DD9F8A1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83DCF56-C97E-B141-82E8-55019065F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75D5F-7215-184A-BAC1-106528893CFD}" type="datetimeFigureOut">
              <a:rPr lang="en-US" smtClean="0"/>
              <a:t>5/15/19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189EE9-3C0F-3C43-B948-152BF3D5E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E479AD-4912-2D4E-A776-C8D212803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950EE-A9EE-5544-BE1D-A03349BD8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904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3E1A0-EAD1-1845-8368-2BC25D6DC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219D58-E405-3749-A54E-75EA3BCF4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75D5F-7215-184A-BAC1-106528893CFD}" type="datetimeFigureOut">
              <a:rPr lang="en-US" smtClean="0"/>
              <a:t>5/15/19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7EAA70-E32F-CF45-A86B-559543894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487C7E-8431-004A-AF80-B58CD06F0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950EE-A9EE-5544-BE1D-A03349BD8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285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DB4CCB-F843-2646-98BA-540070F0C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75D5F-7215-184A-BAC1-106528893CFD}" type="datetimeFigureOut">
              <a:rPr lang="en-US" smtClean="0"/>
              <a:t>5/15/19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BA7E64-4CEB-AC4B-861C-789D2396E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2C184B-5728-4944-8DA6-EAF852978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950EE-A9EE-5544-BE1D-A03349BD8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926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1FA19-1F63-7147-85B6-66548CF80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D8A789-7FA1-D84B-8B4A-9E23C33BA1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737A3B-66FA-3043-842F-3791F7B8A7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9F52DB-9A50-F547-9BB9-33D331FDB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75D5F-7215-184A-BAC1-106528893CFD}" type="datetimeFigureOut">
              <a:rPr lang="en-US" smtClean="0"/>
              <a:t>5/15/19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2E786A-0D7E-2245-8DD4-3E0CDB953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030076-C98C-694D-91A3-1748076A9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950EE-A9EE-5544-BE1D-A03349BD8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393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4750F8-D6EE-C141-9F54-FA2BB9EBC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1D20585-178F-414A-9B77-AD5405D042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CA1CD1-75FF-2048-8CAD-AA4F7E2B8A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E2CEF3-3858-8D41-B31D-95C48BFEF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75D5F-7215-184A-BAC1-106528893CFD}" type="datetimeFigureOut">
              <a:rPr lang="en-US" smtClean="0"/>
              <a:t>5/15/19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D0618E-B4E9-DB45-9490-591726902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C782B5-7731-6B4D-B0E5-E99C8B180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950EE-A9EE-5544-BE1D-A03349BD8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7716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94BC13D-D147-4546-8D7C-D9C17EEC5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EF3809-A366-2A40-80D0-F3D44C438F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523943-B1EA-7F46-8334-CFFEDD7A25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475D5F-7215-184A-BAC1-106528893CFD}" type="datetimeFigureOut">
              <a:rPr lang="en-US" smtClean="0"/>
              <a:t>5/15/19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8969A8-E393-DB46-9009-EB2360A509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D9DD40-3FAB-204E-B97F-E6282284FC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6950EE-A9EE-5544-BE1D-A03349BD8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703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8" r:id="rId18"/>
    <p:sldLayoutId id="2147483669" r:id="rId19"/>
    <p:sldLayoutId id="2147483673" r:id="rId20"/>
    <p:sldLayoutId id="2147483674" r:id="rId21"/>
    <p:sldLayoutId id="2147483675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6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7.JPG"/><Relationship Id="rId9" Type="http://schemas.microsoft.com/office/2007/relationships/diagramDrawing" Target="../diagrams/drawing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tiff"/><Relationship Id="rId3" Type="http://schemas.openxmlformats.org/officeDocument/2006/relationships/image" Target="../media/image8.jp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.tiff"/><Relationship Id="rId5" Type="http://schemas.openxmlformats.org/officeDocument/2006/relationships/image" Target="../media/image4.tiff"/><Relationship Id="rId10" Type="http://schemas.openxmlformats.org/officeDocument/2006/relationships/image" Target="../media/image13.jpg"/><Relationship Id="rId4" Type="http://schemas.openxmlformats.org/officeDocument/2006/relationships/image" Target="../media/image9.tiff"/><Relationship Id="rId9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4FBBD03-DACB-49F7-8B5C-77C3A8F32817}"/>
              </a:ext>
            </a:extLst>
          </p:cNvPr>
          <p:cNvSpPr txBox="1"/>
          <p:nvPr/>
        </p:nvSpPr>
        <p:spPr>
          <a:xfrm>
            <a:off x="961210" y="1407915"/>
            <a:ext cx="5537849" cy="17543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3600" b="1" dirty="0">
                <a:solidFill>
                  <a:srgbClr val="0037AA"/>
                </a:solidFill>
                <a:cs typeface="Arial" pitchFamily="34" charset="0"/>
              </a:rPr>
              <a:t>Teaching Empathy &amp; Compassion Through the Use of Identity Wheels </a:t>
            </a:r>
            <a:endParaRPr lang="ko-KR" altLang="en-US" sz="3600" b="1" dirty="0">
              <a:solidFill>
                <a:srgbClr val="0037AA"/>
              </a:solidFill>
              <a:cs typeface="Arial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0183CA-0A5E-492C-B8D3-3D5FC96B8621}"/>
              </a:ext>
            </a:extLst>
          </p:cNvPr>
          <p:cNvSpPr txBox="1"/>
          <p:nvPr/>
        </p:nvSpPr>
        <p:spPr>
          <a:xfrm>
            <a:off x="961210" y="4702412"/>
            <a:ext cx="5794522" cy="14465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200" b="1" dirty="0">
                <a:cs typeface="Arial" pitchFamily="34" charset="0"/>
              </a:rPr>
              <a:t>Jordan Ferrick &amp; Fabio A. Ayala-Bello</a:t>
            </a:r>
          </a:p>
          <a:p>
            <a:r>
              <a:rPr lang="en-US" altLang="ko-KR" sz="2200" b="1" dirty="0">
                <a:cs typeface="Arial" pitchFamily="34" charset="0"/>
              </a:rPr>
              <a:t>International Institute of Restorative Practices Community Well-Being &amp; Resilience Conference  </a:t>
            </a:r>
          </a:p>
          <a:p>
            <a:r>
              <a:rPr lang="en-US" altLang="ko-KR" sz="2200" b="1" dirty="0">
                <a:cs typeface="Arial" pitchFamily="34" charset="0"/>
              </a:rPr>
              <a:t>Kortrijk, Belgium - May 16, 2019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6BE069-C59F-004C-AC59-D74DC808ED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5732" y="656999"/>
            <a:ext cx="5235074" cy="523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521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220D6C94-5048-EC43-A485-B71F9FB408E0}"/>
              </a:ext>
            </a:extLst>
          </p:cNvPr>
          <p:cNvSpPr/>
          <p:nvPr/>
        </p:nvSpPr>
        <p:spPr>
          <a:xfrm>
            <a:off x="0" y="-6599"/>
            <a:ext cx="12192000" cy="880436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40436546-5FC7-314D-B95F-1A4CF379BC53}"/>
              </a:ext>
            </a:extLst>
          </p:cNvPr>
          <p:cNvSpPr txBox="1">
            <a:spLocks/>
          </p:cNvSpPr>
          <p:nvPr/>
        </p:nvSpPr>
        <p:spPr>
          <a:xfrm>
            <a:off x="47094" y="111907"/>
            <a:ext cx="10818991" cy="584699"/>
          </a:xfrm>
          <a:prstGeom prst="rect">
            <a:avLst/>
          </a:prstGeom>
        </p:spPr>
        <p:txBody>
          <a:bodyPr vert="horz" lIns="45714" tIns="22857" rIns="45714" bIns="22857" rtlCol="0" anchor="ctr">
            <a:no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400" b="1" kern="0" baseline="0" noProof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N" sz="4399" dirty="0">
                <a:solidFill>
                  <a:srgbClr val="002060"/>
                </a:solidFill>
              </a:rPr>
              <a:t>Continuum Exercise 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CD4453B-DD3F-AB49-8172-45EB84B76D86}"/>
              </a:ext>
            </a:extLst>
          </p:cNvPr>
          <p:cNvCxnSpPr/>
          <p:nvPr/>
        </p:nvCxnSpPr>
        <p:spPr>
          <a:xfrm>
            <a:off x="561474" y="3882189"/>
            <a:ext cx="11020926" cy="0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49B8165-44F9-A048-84C2-A35A017367C6}"/>
              </a:ext>
            </a:extLst>
          </p:cNvPr>
          <p:cNvSpPr txBox="1"/>
          <p:nvPr/>
        </p:nvSpPr>
        <p:spPr>
          <a:xfrm>
            <a:off x="1030339" y="4280400"/>
            <a:ext cx="1542302" cy="707886"/>
          </a:xfrm>
          <a:prstGeom prst="rect">
            <a:avLst/>
          </a:prstGeom>
          <a:noFill/>
          <a:ln w="57150">
            <a:solidFill>
              <a:srgbClr val="FF7E7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That’s totally me!</a:t>
            </a:r>
            <a:endParaRPr lang="ko-KR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7F098D-A2ED-D042-ADCC-C3F20309BD15}"/>
              </a:ext>
            </a:extLst>
          </p:cNvPr>
          <p:cNvSpPr txBox="1"/>
          <p:nvPr/>
        </p:nvSpPr>
        <p:spPr>
          <a:xfrm>
            <a:off x="9976832" y="4280400"/>
            <a:ext cx="1483714" cy="707886"/>
          </a:xfrm>
          <a:prstGeom prst="rect">
            <a:avLst/>
          </a:prstGeom>
          <a:noFill/>
          <a:ln w="57150">
            <a:solidFill>
              <a:srgbClr val="FF7E7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That’s never me!</a:t>
            </a:r>
            <a:endParaRPr lang="ko-KR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0844A0-3733-F946-854C-63B48E22E0CB}"/>
              </a:ext>
            </a:extLst>
          </p:cNvPr>
          <p:cNvSpPr txBox="1"/>
          <p:nvPr/>
        </p:nvSpPr>
        <p:spPr>
          <a:xfrm>
            <a:off x="5456589" y="4280400"/>
            <a:ext cx="1636295" cy="1015663"/>
          </a:xfrm>
          <a:prstGeom prst="rect">
            <a:avLst/>
          </a:prstGeom>
          <a:noFill/>
          <a:ln w="57150">
            <a:solidFill>
              <a:srgbClr val="FF7E7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That’s sometimes me!</a:t>
            </a:r>
            <a:endParaRPr lang="ko-KR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374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220D6C94-5048-EC43-A485-B71F9FB408E0}"/>
              </a:ext>
            </a:extLst>
          </p:cNvPr>
          <p:cNvSpPr/>
          <p:nvPr/>
        </p:nvSpPr>
        <p:spPr>
          <a:xfrm>
            <a:off x="0" y="0"/>
            <a:ext cx="12192000" cy="880436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40436546-5FC7-314D-B95F-1A4CF379BC53}"/>
              </a:ext>
            </a:extLst>
          </p:cNvPr>
          <p:cNvSpPr txBox="1">
            <a:spLocks/>
          </p:cNvSpPr>
          <p:nvPr/>
        </p:nvSpPr>
        <p:spPr>
          <a:xfrm>
            <a:off x="154671" y="147868"/>
            <a:ext cx="10818991" cy="584699"/>
          </a:xfrm>
          <a:prstGeom prst="rect">
            <a:avLst/>
          </a:prstGeom>
        </p:spPr>
        <p:txBody>
          <a:bodyPr vert="horz" lIns="45714" tIns="22857" rIns="45714" bIns="22857" rtlCol="0" anchor="ctr">
            <a:no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400" b="1" kern="0" baseline="0" noProof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N" sz="4399" dirty="0">
                <a:solidFill>
                  <a:srgbClr val="002060"/>
                </a:solidFill>
              </a:rPr>
              <a:t>Think/Pair/Share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5337EA86-9CD1-D540-B16C-6673BA35681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51548909"/>
              </p:ext>
            </p:extLst>
          </p:nvPr>
        </p:nvGraphicFramePr>
        <p:xfrm>
          <a:off x="-101587" y="990565"/>
          <a:ext cx="12293587" cy="54186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29376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Oval 45"/>
          <p:cNvSpPr/>
          <p:nvPr/>
        </p:nvSpPr>
        <p:spPr>
          <a:xfrm>
            <a:off x="4259785" y="2016779"/>
            <a:ext cx="3672013" cy="3666585"/>
          </a:xfrm>
          <a:prstGeom prst="ellipse">
            <a:avLst/>
          </a:prstGeom>
          <a:noFill/>
          <a:ln w="50800">
            <a:solidFill>
              <a:srgbClr val="4194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66">
              <a:solidFill>
                <a:srgbClr val="4194C6"/>
              </a:solidFill>
            </a:endParaRPr>
          </a:p>
        </p:txBody>
      </p:sp>
      <p:sp>
        <p:nvSpPr>
          <p:cNvPr id="38" name="Block Arc 14"/>
          <p:cNvSpPr/>
          <p:nvPr/>
        </p:nvSpPr>
        <p:spPr>
          <a:xfrm>
            <a:off x="4524042" y="3317738"/>
            <a:ext cx="3108363" cy="1064669"/>
          </a:xfrm>
          <a:custGeom>
            <a:avLst/>
            <a:gdLst/>
            <a:ahLst/>
            <a:cxnLst/>
            <a:rect l="l" t="t" r="r" b="b"/>
            <a:pathLst>
              <a:path w="3185463" h="3187558">
                <a:moveTo>
                  <a:pt x="764000" y="2343999"/>
                </a:moveTo>
                <a:cubicBezTo>
                  <a:pt x="566798" y="2256389"/>
                  <a:pt x="385374" y="2134753"/>
                  <a:pt x="230072" y="1981662"/>
                </a:cubicBezTo>
                <a:cubicBezTo>
                  <a:pt x="297001" y="2223876"/>
                  <a:pt x="428049" y="2439341"/>
                  <a:pt x="603989" y="2608945"/>
                </a:cubicBezTo>
                <a:cubicBezTo>
                  <a:pt x="667739" y="2525681"/>
                  <a:pt x="720588" y="2436567"/>
                  <a:pt x="764000" y="2343999"/>
                </a:cubicBezTo>
                <a:close/>
                <a:moveTo>
                  <a:pt x="783530" y="862903"/>
                </a:moveTo>
                <a:cubicBezTo>
                  <a:pt x="737619" y="760936"/>
                  <a:pt x="681240" y="662513"/>
                  <a:pt x="611676" y="571152"/>
                </a:cubicBezTo>
                <a:cubicBezTo>
                  <a:pt x="419218" y="754019"/>
                  <a:pt x="279227" y="991173"/>
                  <a:pt x="215545" y="1258034"/>
                </a:cubicBezTo>
                <a:cubicBezTo>
                  <a:pt x="378729" y="1090139"/>
                  <a:pt x="571934" y="956907"/>
                  <a:pt x="783530" y="862903"/>
                </a:cubicBezTo>
                <a:close/>
                <a:moveTo>
                  <a:pt x="935657" y="1673146"/>
                </a:moveTo>
                <a:lnTo>
                  <a:pt x="227023" y="1673146"/>
                </a:lnTo>
                <a:cubicBezTo>
                  <a:pt x="393068" y="1882941"/>
                  <a:pt x="605618" y="2045968"/>
                  <a:pt x="844267" y="2153109"/>
                </a:cubicBezTo>
                <a:cubicBezTo>
                  <a:pt x="897907" y="1997390"/>
                  <a:pt x="928862" y="1835739"/>
                  <a:pt x="935657" y="1673146"/>
                </a:cubicBezTo>
                <a:close/>
                <a:moveTo>
                  <a:pt x="935928" y="1493146"/>
                </a:moveTo>
                <a:cubicBezTo>
                  <a:pt x="928922" y="1345638"/>
                  <a:pt x="902278" y="1198995"/>
                  <a:pt x="856775" y="1056956"/>
                </a:cubicBezTo>
                <a:cubicBezTo>
                  <a:pt x="636768" y="1156959"/>
                  <a:pt x="439487" y="1304654"/>
                  <a:pt x="281464" y="1493146"/>
                </a:cubicBezTo>
                <a:close/>
                <a:moveTo>
                  <a:pt x="1469785" y="2515107"/>
                </a:moveTo>
                <a:cubicBezTo>
                  <a:pt x="1283000" y="2508124"/>
                  <a:pt x="1100523" y="2472287"/>
                  <a:pt x="927628" y="2411229"/>
                </a:cubicBezTo>
                <a:cubicBezTo>
                  <a:pt x="876831" y="2520843"/>
                  <a:pt x="814172" y="2626182"/>
                  <a:pt x="738220" y="2724387"/>
                </a:cubicBezTo>
                <a:cubicBezTo>
                  <a:pt x="944637" y="2881665"/>
                  <a:pt x="1196120" y="2982471"/>
                  <a:pt x="1469785" y="3005418"/>
                </a:cubicBezTo>
                <a:close/>
                <a:moveTo>
                  <a:pt x="1469785" y="1673146"/>
                </a:moveTo>
                <a:lnTo>
                  <a:pt x="1112275" y="1673146"/>
                </a:lnTo>
                <a:cubicBezTo>
                  <a:pt x="1105327" y="1858153"/>
                  <a:pt x="1070032" y="2042144"/>
                  <a:pt x="1008001" y="2219039"/>
                </a:cubicBezTo>
                <a:cubicBezTo>
                  <a:pt x="1155519" y="2270408"/>
                  <a:pt x="1310845" y="2300826"/>
                  <a:pt x="1469785" y="2307834"/>
                </a:cubicBezTo>
                <a:close/>
                <a:moveTo>
                  <a:pt x="1469785" y="898989"/>
                </a:moveTo>
                <a:cubicBezTo>
                  <a:pt x="1315103" y="907762"/>
                  <a:pt x="1164166" y="938783"/>
                  <a:pt x="1020939" y="990066"/>
                </a:cubicBezTo>
                <a:cubicBezTo>
                  <a:pt x="1074574" y="1153655"/>
                  <a:pt x="1105461" y="1322925"/>
                  <a:pt x="1112368" y="1493146"/>
                </a:cubicBezTo>
                <a:lnTo>
                  <a:pt x="1469785" y="1493146"/>
                </a:lnTo>
                <a:close/>
                <a:moveTo>
                  <a:pt x="1469785" y="182141"/>
                </a:moveTo>
                <a:cubicBezTo>
                  <a:pt x="1199839" y="204777"/>
                  <a:pt x="951477" y="303168"/>
                  <a:pt x="746615" y="456764"/>
                </a:cubicBezTo>
                <a:cubicBezTo>
                  <a:pt x="828296" y="562801"/>
                  <a:pt x="894225" y="677310"/>
                  <a:pt x="947434" y="796072"/>
                </a:cubicBezTo>
                <a:cubicBezTo>
                  <a:pt x="1113886" y="736067"/>
                  <a:pt x="1289644" y="700323"/>
                  <a:pt x="1469785" y="691530"/>
                </a:cubicBezTo>
                <a:close/>
                <a:moveTo>
                  <a:pt x="2150063" y="992171"/>
                </a:moveTo>
                <a:cubicBezTo>
                  <a:pt x="1990712" y="935501"/>
                  <a:pt x="1822242" y="902595"/>
                  <a:pt x="1649785" y="897224"/>
                </a:cubicBezTo>
                <a:lnTo>
                  <a:pt x="1649785" y="1493146"/>
                </a:lnTo>
                <a:lnTo>
                  <a:pt x="2063712" y="1493146"/>
                </a:lnTo>
                <a:cubicBezTo>
                  <a:pt x="2069089" y="1323887"/>
                  <a:pt x="2098366" y="1155330"/>
                  <a:pt x="2150063" y="992171"/>
                </a:cubicBezTo>
                <a:close/>
                <a:moveTo>
                  <a:pt x="2168848" y="2199110"/>
                </a:moveTo>
                <a:cubicBezTo>
                  <a:pt x="2108555" y="2028681"/>
                  <a:pt x="2073581" y="1851532"/>
                  <a:pt x="2065295" y="1673146"/>
                </a:cubicBezTo>
                <a:lnTo>
                  <a:pt x="1649785" y="1673146"/>
                </a:lnTo>
                <a:lnTo>
                  <a:pt x="1649785" y="2307299"/>
                </a:lnTo>
                <a:cubicBezTo>
                  <a:pt x="1829404" y="2299517"/>
                  <a:pt x="2004315" y="2261965"/>
                  <a:pt x="2168848" y="2199110"/>
                </a:cubicBezTo>
                <a:close/>
                <a:moveTo>
                  <a:pt x="2422394" y="446879"/>
                </a:moveTo>
                <a:cubicBezTo>
                  <a:pt x="2204309" y="287209"/>
                  <a:pt x="1938140" y="189883"/>
                  <a:pt x="1649785" y="178919"/>
                </a:cubicBezTo>
                <a:lnTo>
                  <a:pt x="1649785" y="689876"/>
                </a:lnTo>
                <a:cubicBezTo>
                  <a:pt x="1846998" y="695154"/>
                  <a:pt x="2039668" y="732502"/>
                  <a:pt x="2221721" y="797410"/>
                </a:cubicBezTo>
                <a:cubicBezTo>
                  <a:pt x="2275056" y="675360"/>
                  <a:pt x="2341760" y="557662"/>
                  <a:pt x="2422394" y="446879"/>
                </a:cubicBezTo>
                <a:close/>
                <a:moveTo>
                  <a:pt x="2447278" y="2722123"/>
                </a:moveTo>
                <a:cubicBezTo>
                  <a:pt x="2366121" y="2618714"/>
                  <a:pt x="2299534" y="2507403"/>
                  <a:pt x="2246145" y="2391362"/>
                </a:cubicBezTo>
                <a:cubicBezTo>
                  <a:pt x="2057375" y="2464119"/>
                  <a:pt x="1856285" y="2506958"/>
                  <a:pt x="1649785" y="2514779"/>
                </a:cubicBezTo>
                <a:lnTo>
                  <a:pt x="1649785" y="3008639"/>
                </a:lnTo>
                <a:cubicBezTo>
                  <a:pt x="1949198" y="2997255"/>
                  <a:pt x="2224691" y="2892757"/>
                  <a:pt x="2447278" y="2722123"/>
                </a:cubicBezTo>
                <a:close/>
                <a:moveTo>
                  <a:pt x="2878934" y="1493146"/>
                </a:moveTo>
                <a:cubicBezTo>
                  <a:pt x="2723190" y="1307255"/>
                  <a:pt x="2529440" y="1161128"/>
                  <a:pt x="2313862" y="1060620"/>
                </a:cubicBezTo>
                <a:cubicBezTo>
                  <a:pt x="2270535" y="1201714"/>
                  <a:pt x="2245604" y="1347104"/>
                  <a:pt x="2240109" y="1493146"/>
                </a:cubicBezTo>
                <a:close/>
                <a:moveTo>
                  <a:pt x="2890636" y="1673146"/>
                </a:moveTo>
                <a:lnTo>
                  <a:pt x="2241814" y="1673146"/>
                </a:lnTo>
                <a:cubicBezTo>
                  <a:pt x="2249736" y="1827102"/>
                  <a:pt x="2279520" y="1979973"/>
                  <a:pt x="2329964" y="2127513"/>
                </a:cubicBezTo>
                <a:cubicBezTo>
                  <a:pt x="2545677" y="2019923"/>
                  <a:pt x="2738160" y="1866413"/>
                  <a:pt x="2890636" y="1673146"/>
                </a:cubicBezTo>
                <a:close/>
                <a:moveTo>
                  <a:pt x="2973035" y="1284386"/>
                </a:moveTo>
                <a:cubicBezTo>
                  <a:pt x="2912066" y="1001840"/>
                  <a:pt x="2765308" y="751379"/>
                  <a:pt x="2561381" y="561108"/>
                </a:cubicBezTo>
                <a:cubicBezTo>
                  <a:pt x="2489321" y="656437"/>
                  <a:pt x="2431363" y="759225"/>
                  <a:pt x="2384553" y="865647"/>
                </a:cubicBezTo>
                <a:cubicBezTo>
                  <a:pt x="2604520" y="964977"/>
                  <a:pt x="2804622" y="1106677"/>
                  <a:pt x="2973035" y="1284386"/>
                </a:cubicBezTo>
                <a:close/>
                <a:moveTo>
                  <a:pt x="2974277" y="1897328"/>
                </a:moveTo>
                <a:cubicBezTo>
                  <a:pt x="2812488" y="2073933"/>
                  <a:pt x="2619878" y="2216690"/>
                  <a:pt x="2407486" y="2319665"/>
                </a:cubicBezTo>
                <a:cubicBezTo>
                  <a:pt x="2454169" y="2420503"/>
                  <a:pt x="2511856" y="2517376"/>
                  <a:pt x="2582047" y="2607468"/>
                </a:cubicBezTo>
                <a:cubicBezTo>
                  <a:pt x="2776399" y="2417974"/>
                  <a:pt x="2916061" y="2172750"/>
                  <a:pt x="2974277" y="1897328"/>
                </a:cubicBezTo>
                <a:close/>
                <a:moveTo>
                  <a:pt x="3185463" y="1593779"/>
                </a:moveTo>
                <a:cubicBezTo>
                  <a:pt x="3185463" y="2473999"/>
                  <a:pt x="2471904" y="3187558"/>
                  <a:pt x="1591684" y="3187558"/>
                </a:cubicBezTo>
                <a:cubicBezTo>
                  <a:pt x="738111" y="3187558"/>
                  <a:pt x="41261" y="2516549"/>
                  <a:pt x="1913" y="1673146"/>
                </a:cubicBezTo>
                <a:lnTo>
                  <a:pt x="0" y="1673146"/>
                </a:lnTo>
                <a:lnTo>
                  <a:pt x="0" y="1493146"/>
                </a:lnTo>
                <a:lnTo>
                  <a:pt x="2750" y="1493146"/>
                </a:lnTo>
                <a:cubicBezTo>
                  <a:pt x="50490" y="700174"/>
                  <a:pt x="679654" y="64473"/>
                  <a:pt x="1469785" y="6156"/>
                </a:cubicBezTo>
                <a:lnTo>
                  <a:pt x="1469785" y="0"/>
                </a:lnTo>
                <a:lnTo>
                  <a:pt x="1591684" y="0"/>
                </a:lnTo>
                <a:lnTo>
                  <a:pt x="1649785" y="0"/>
                </a:lnTo>
                <a:lnTo>
                  <a:pt x="1649785" y="2934"/>
                </a:lnTo>
                <a:cubicBezTo>
                  <a:pt x="2503127" y="31654"/>
                  <a:pt x="3185463" y="733032"/>
                  <a:pt x="3185463" y="159377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4799" dirty="0">
                <a:solidFill>
                  <a:schemeClr val="tx1"/>
                </a:solidFill>
              </a:rPr>
              <a:t>Fabio Arnaldo</a:t>
            </a:r>
            <a:endParaRPr lang="ko-KR" altLang="en-US" sz="4799" dirty="0">
              <a:solidFill>
                <a:schemeClr val="tx1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195671" y="4103695"/>
            <a:ext cx="3108363" cy="400110"/>
          </a:xfrm>
          <a:prstGeom prst="rect">
            <a:avLst/>
          </a:prstGeom>
          <a:noFill/>
          <a:ln w="57150">
            <a:solidFill>
              <a:srgbClr val="0037A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U.S. Citizen </a:t>
            </a:r>
            <a:endParaRPr lang="ko-KR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8911691" y="4017952"/>
            <a:ext cx="3096292" cy="400110"/>
          </a:xfrm>
          <a:prstGeom prst="rect">
            <a:avLst/>
          </a:prstGeom>
          <a:noFill/>
          <a:ln w="57150">
            <a:solidFill>
              <a:srgbClr val="0037A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Puerto Rican</a:t>
            </a:r>
            <a:endParaRPr lang="ko-KR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EDC8CD2-D02F-A843-8A18-4C8D40544BC1}"/>
              </a:ext>
            </a:extLst>
          </p:cNvPr>
          <p:cNvSpPr txBox="1"/>
          <p:nvPr/>
        </p:nvSpPr>
        <p:spPr>
          <a:xfrm>
            <a:off x="992943" y="3077377"/>
            <a:ext cx="3108363" cy="400110"/>
          </a:xfrm>
          <a:prstGeom prst="rect">
            <a:avLst/>
          </a:prstGeom>
          <a:noFill/>
          <a:ln w="57150">
            <a:solidFill>
              <a:srgbClr val="0037A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Middle Class</a:t>
            </a:r>
            <a:endParaRPr lang="ko-KR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A0002D1-2EE2-C54B-8F69-19E87DA8D1CB}"/>
              </a:ext>
            </a:extLst>
          </p:cNvPr>
          <p:cNvSpPr txBox="1"/>
          <p:nvPr/>
        </p:nvSpPr>
        <p:spPr>
          <a:xfrm>
            <a:off x="8840344" y="428614"/>
            <a:ext cx="3108363" cy="400110"/>
          </a:xfrm>
          <a:prstGeom prst="rect">
            <a:avLst/>
          </a:prstGeom>
          <a:noFill/>
          <a:ln w="57150">
            <a:solidFill>
              <a:srgbClr val="0037A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Brown</a:t>
            </a:r>
            <a:endParaRPr lang="ko-KR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31BC599-BE08-9043-AAE5-F3FC793BA98B}"/>
              </a:ext>
            </a:extLst>
          </p:cNvPr>
          <p:cNvSpPr txBox="1"/>
          <p:nvPr/>
        </p:nvSpPr>
        <p:spPr>
          <a:xfrm>
            <a:off x="245120" y="1145943"/>
            <a:ext cx="3108363" cy="400110"/>
          </a:xfrm>
          <a:prstGeom prst="rect">
            <a:avLst/>
          </a:prstGeom>
          <a:noFill/>
          <a:ln w="57150">
            <a:solidFill>
              <a:srgbClr val="0037A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Black</a:t>
            </a:r>
            <a:endParaRPr lang="ko-KR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98573DE-5205-E446-95B5-C696CD6CECFB}"/>
              </a:ext>
            </a:extLst>
          </p:cNvPr>
          <p:cNvSpPr txBox="1"/>
          <p:nvPr/>
        </p:nvSpPr>
        <p:spPr>
          <a:xfrm>
            <a:off x="8196055" y="2930977"/>
            <a:ext cx="3096292" cy="400110"/>
          </a:xfrm>
          <a:prstGeom prst="rect">
            <a:avLst/>
          </a:prstGeom>
          <a:noFill/>
          <a:ln w="57150">
            <a:solidFill>
              <a:srgbClr val="0037A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Queer</a:t>
            </a:r>
            <a:endParaRPr lang="ko-KR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FD623A4-EDCD-5144-A9BB-DDC156F36653}"/>
              </a:ext>
            </a:extLst>
          </p:cNvPr>
          <p:cNvSpPr txBox="1"/>
          <p:nvPr/>
        </p:nvSpPr>
        <p:spPr>
          <a:xfrm>
            <a:off x="7650181" y="5474563"/>
            <a:ext cx="3096292" cy="400110"/>
          </a:xfrm>
          <a:prstGeom prst="rect">
            <a:avLst/>
          </a:prstGeom>
          <a:noFill/>
          <a:ln w="57150">
            <a:solidFill>
              <a:srgbClr val="0037A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32 Years Old</a:t>
            </a:r>
            <a:endParaRPr lang="ko-KR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6F83210-8520-C44E-8A53-59608F9F7548}"/>
              </a:ext>
            </a:extLst>
          </p:cNvPr>
          <p:cNvSpPr txBox="1"/>
          <p:nvPr/>
        </p:nvSpPr>
        <p:spPr>
          <a:xfrm>
            <a:off x="1081989" y="5165734"/>
            <a:ext cx="3108363" cy="400110"/>
          </a:xfrm>
          <a:prstGeom prst="rect">
            <a:avLst/>
          </a:prstGeom>
          <a:noFill/>
          <a:ln w="57150">
            <a:solidFill>
              <a:srgbClr val="0037A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Spanish Speaker </a:t>
            </a:r>
            <a:endParaRPr lang="ko-KR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209E40F-82C2-8645-838F-814B8FE85CFB}"/>
              </a:ext>
            </a:extLst>
          </p:cNvPr>
          <p:cNvSpPr txBox="1"/>
          <p:nvPr/>
        </p:nvSpPr>
        <p:spPr>
          <a:xfrm>
            <a:off x="4541818" y="6065981"/>
            <a:ext cx="3108363" cy="400110"/>
          </a:xfrm>
          <a:prstGeom prst="rect">
            <a:avLst/>
          </a:prstGeom>
          <a:noFill/>
          <a:ln w="57150">
            <a:solidFill>
              <a:srgbClr val="0037A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2</a:t>
            </a:r>
            <a:r>
              <a:rPr lang="en-US" altLang="ko-KR" sz="2000" b="1" baseline="30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nd</a:t>
            </a:r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Language Learner </a:t>
            </a:r>
            <a:endParaRPr lang="ko-KR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E35E4A1-FE1C-5644-A447-B60A4F8606C3}"/>
              </a:ext>
            </a:extLst>
          </p:cNvPr>
          <p:cNvSpPr txBox="1"/>
          <p:nvPr/>
        </p:nvSpPr>
        <p:spPr>
          <a:xfrm>
            <a:off x="8852415" y="6127219"/>
            <a:ext cx="3096292" cy="400110"/>
          </a:xfrm>
          <a:prstGeom prst="rect">
            <a:avLst/>
          </a:prstGeom>
          <a:noFill/>
          <a:ln w="57150">
            <a:solidFill>
              <a:srgbClr val="0037A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Social Anxiety </a:t>
            </a:r>
            <a:endParaRPr lang="ko-KR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58768B6-B81B-B747-A9A4-8D6DD6FD5234}"/>
              </a:ext>
            </a:extLst>
          </p:cNvPr>
          <p:cNvSpPr txBox="1"/>
          <p:nvPr/>
        </p:nvSpPr>
        <p:spPr>
          <a:xfrm>
            <a:off x="695005" y="6088682"/>
            <a:ext cx="3096292" cy="400110"/>
          </a:xfrm>
          <a:prstGeom prst="rect">
            <a:avLst/>
          </a:prstGeom>
          <a:noFill/>
          <a:ln w="57150">
            <a:solidFill>
              <a:srgbClr val="0037A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Self-Esteem &amp; Depression </a:t>
            </a:r>
            <a:endParaRPr lang="ko-KR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CB5C48E-E999-7C40-8F5A-570018C78564}"/>
              </a:ext>
            </a:extLst>
          </p:cNvPr>
          <p:cNvSpPr txBox="1"/>
          <p:nvPr/>
        </p:nvSpPr>
        <p:spPr>
          <a:xfrm>
            <a:off x="4242218" y="904860"/>
            <a:ext cx="3108363" cy="400110"/>
          </a:xfrm>
          <a:prstGeom prst="rect">
            <a:avLst/>
          </a:prstGeom>
          <a:noFill/>
          <a:ln w="57150">
            <a:solidFill>
              <a:srgbClr val="0037A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7</a:t>
            </a:r>
            <a:r>
              <a:rPr lang="en-US" altLang="ko-KR" sz="2000" b="1" baseline="30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th</a:t>
            </a:r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-day Adventist </a:t>
            </a:r>
            <a:endParaRPr lang="ko-KR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DBF5703-6147-F948-A5AE-2F79543D57CB}"/>
              </a:ext>
            </a:extLst>
          </p:cNvPr>
          <p:cNvSpPr txBox="1"/>
          <p:nvPr/>
        </p:nvSpPr>
        <p:spPr>
          <a:xfrm>
            <a:off x="7824621" y="1294887"/>
            <a:ext cx="3108363" cy="400110"/>
          </a:xfrm>
          <a:prstGeom prst="rect">
            <a:avLst/>
          </a:prstGeom>
          <a:noFill/>
          <a:ln w="57150">
            <a:solidFill>
              <a:srgbClr val="0037A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Feminist Ideology </a:t>
            </a:r>
            <a:endParaRPr lang="ko-KR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C56A0B0-45AE-934C-A84D-6B0A80BDF39A}"/>
              </a:ext>
            </a:extLst>
          </p:cNvPr>
          <p:cNvSpPr txBox="1"/>
          <p:nvPr/>
        </p:nvSpPr>
        <p:spPr>
          <a:xfrm>
            <a:off x="1081988" y="2028545"/>
            <a:ext cx="3108363" cy="400110"/>
          </a:xfrm>
          <a:prstGeom prst="rect">
            <a:avLst/>
          </a:prstGeom>
          <a:noFill/>
          <a:ln w="57150">
            <a:solidFill>
              <a:srgbClr val="0037A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Cis-Gender Male </a:t>
            </a:r>
            <a:endParaRPr lang="ko-KR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A4CD9C0-CE9F-4F40-AE63-29F6ADC1CDAB}"/>
              </a:ext>
            </a:extLst>
          </p:cNvPr>
          <p:cNvSpPr txBox="1"/>
          <p:nvPr/>
        </p:nvSpPr>
        <p:spPr>
          <a:xfrm>
            <a:off x="982992" y="351246"/>
            <a:ext cx="3108363" cy="400110"/>
          </a:xfrm>
          <a:prstGeom prst="rect">
            <a:avLst/>
          </a:prstGeom>
          <a:noFill/>
          <a:ln w="57150">
            <a:solidFill>
              <a:srgbClr val="0037A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X</a:t>
            </a:r>
            <a:endParaRPr lang="ko-KR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6EBFD86-85BB-F546-BAF7-9862207A965B}"/>
              </a:ext>
            </a:extLst>
          </p:cNvPr>
          <p:cNvSpPr txBox="1"/>
          <p:nvPr/>
        </p:nvSpPr>
        <p:spPr>
          <a:xfrm>
            <a:off x="8899620" y="2123352"/>
            <a:ext cx="3108363" cy="400110"/>
          </a:xfrm>
          <a:prstGeom prst="rect">
            <a:avLst/>
          </a:prstGeom>
          <a:noFill/>
          <a:ln w="57150">
            <a:solidFill>
              <a:srgbClr val="0037A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Son &amp; Brother</a:t>
            </a:r>
            <a:endParaRPr lang="ko-KR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662EAFC-8035-4341-ADE8-D0FDDE3EF4CC}"/>
              </a:ext>
            </a:extLst>
          </p:cNvPr>
          <p:cNvSpPr txBox="1"/>
          <p:nvPr/>
        </p:nvSpPr>
        <p:spPr>
          <a:xfrm>
            <a:off x="5469439" y="175943"/>
            <a:ext cx="3108363" cy="400110"/>
          </a:xfrm>
          <a:prstGeom prst="rect">
            <a:avLst/>
          </a:prstGeom>
          <a:noFill/>
          <a:ln w="57150">
            <a:solidFill>
              <a:srgbClr val="0037A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M.A. Graduate </a:t>
            </a:r>
            <a:endParaRPr lang="ko-KR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9E6505E-B662-3F41-B75F-84B22368A3BA}"/>
              </a:ext>
            </a:extLst>
          </p:cNvPr>
          <p:cNvSpPr txBox="1"/>
          <p:nvPr/>
        </p:nvSpPr>
        <p:spPr>
          <a:xfrm>
            <a:off x="8201150" y="4753171"/>
            <a:ext cx="3108363" cy="400110"/>
          </a:xfrm>
          <a:prstGeom prst="rect">
            <a:avLst/>
          </a:prstGeom>
          <a:noFill/>
          <a:ln w="57150">
            <a:solidFill>
              <a:srgbClr val="0037A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X</a:t>
            </a:r>
            <a:endParaRPr lang="ko-KR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49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71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0" grpId="0" animBg="1"/>
      <p:bldP spid="32" grpId="0" animBg="1"/>
      <p:bldP spid="33" grpId="0" animBg="1"/>
      <p:bldP spid="34" grpId="0" animBg="1"/>
      <p:bldP spid="29" grpId="0" animBg="1"/>
      <p:bldP spid="3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Oval 45"/>
          <p:cNvSpPr/>
          <p:nvPr/>
        </p:nvSpPr>
        <p:spPr>
          <a:xfrm>
            <a:off x="4242218" y="2108578"/>
            <a:ext cx="3672013" cy="3666585"/>
          </a:xfrm>
          <a:prstGeom prst="ellipse">
            <a:avLst/>
          </a:prstGeom>
          <a:noFill/>
          <a:ln w="508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66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8" name="Block Arc 14"/>
          <p:cNvSpPr/>
          <p:nvPr/>
        </p:nvSpPr>
        <p:spPr>
          <a:xfrm>
            <a:off x="4524042" y="3317738"/>
            <a:ext cx="3108363" cy="1064669"/>
          </a:xfrm>
          <a:custGeom>
            <a:avLst/>
            <a:gdLst/>
            <a:ahLst/>
            <a:cxnLst/>
            <a:rect l="l" t="t" r="r" b="b"/>
            <a:pathLst>
              <a:path w="3185463" h="3187558">
                <a:moveTo>
                  <a:pt x="764000" y="2343999"/>
                </a:moveTo>
                <a:cubicBezTo>
                  <a:pt x="566798" y="2256389"/>
                  <a:pt x="385374" y="2134753"/>
                  <a:pt x="230072" y="1981662"/>
                </a:cubicBezTo>
                <a:cubicBezTo>
                  <a:pt x="297001" y="2223876"/>
                  <a:pt x="428049" y="2439341"/>
                  <a:pt x="603989" y="2608945"/>
                </a:cubicBezTo>
                <a:cubicBezTo>
                  <a:pt x="667739" y="2525681"/>
                  <a:pt x="720588" y="2436567"/>
                  <a:pt x="764000" y="2343999"/>
                </a:cubicBezTo>
                <a:close/>
                <a:moveTo>
                  <a:pt x="783530" y="862903"/>
                </a:moveTo>
                <a:cubicBezTo>
                  <a:pt x="737619" y="760936"/>
                  <a:pt x="681240" y="662513"/>
                  <a:pt x="611676" y="571152"/>
                </a:cubicBezTo>
                <a:cubicBezTo>
                  <a:pt x="419218" y="754019"/>
                  <a:pt x="279227" y="991173"/>
                  <a:pt x="215545" y="1258034"/>
                </a:cubicBezTo>
                <a:cubicBezTo>
                  <a:pt x="378729" y="1090139"/>
                  <a:pt x="571934" y="956907"/>
                  <a:pt x="783530" y="862903"/>
                </a:cubicBezTo>
                <a:close/>
                <a:moveTo>
                  <a:pt x="935657" y="1673146"/>
                </a:moveTo>
                <a:lnTo>
                  <a:pt x="227023" y="1673146"/>
                </a:lnTo>
                <a:cubicBezTo>
                  <a:pt x="393068" y="1882941"/>
                  <a:pt x="605618" y="2045968"/>
                  <a:pt x="844267" y="2153109"/>
                </a:cubicBezTo>
                <a:cubicBezTo>
                  <a:pt x="897907" y="1997390"/>
                  <a:pt x="928862" y="1835739"/>
                  <a:pt x="935657" y="1673146"/>
                </a:cubicBezTo>
                <a:close/>
                <a:moveTo>
                  <a:pt x="935928" y="1493146"/>
                </a:moveTo>
                <a:cubicBezTo>
                  <a:pt x="928922" y="1345638"/>
                  <a:pt x="902278" y="1198995"/>
                  <a:pt x="856775" y="1056956"/>
                </a:cubicBezTo>
                <a:cubicBezTo>
                  <a:pt x="636768" y="1156959"/>
                  <a:pt x="439487" y="1304654"/>
                  <a:pt x="281464" y="1493146"/>
                </a:cubicBezTo>
                <a:close/>
                <a:moveTo>
                  <a:pt x="1469785" y="2515107"/>
                </a:moveTo>
                <a:cubicBezTo>
                  <a:pt x="1283000" y="2508124"/>
                  <a:pt x="1100523" y="2472287"/>
                  <a:pt x="927628" y="2411229"/>
                </a:cubicBezTo>
                <a:cubicBezTo>
                  <a:pt x="876831" y="2520843"/>
                  <a:pt x="814172" y="2626182"/>
                  <a:pt x="738220" y="2724387"/>
                </a:cubicBezTo>
                <a:cubicBezTo>
                  <a:pt x="944637" y="2881665"/>
                  <a:pt x="1196120" y="2982471"/>
                  <a:pt x="1469785" y="3005418"/>
                </a:cubicBezTo>
                <a:close/>
                <a:moveTo>
                  <a:pt x="1469785" y="1673146"/>
                </a:moveTo>
                <a:lnTo>
                  <a:pt x="1112275" y="1673146"/>
                </a:lnTo>
                <a:cubicBezTo>
                  <a:pt x="1105327" y="1858153"/>
                  <a:pt x="1070032" y="2042144"/>
                  <a:pt x="1008001" y="2219039"/>
                </a:cubicBezTo>
                <a:cubicBezTo>
                  <a:pt x="1155519" y="2270408"/>
                  <a:pt x="1310845" y="2300826"/>
                  <a:pt x="1469785" y="2307834"/>
                </a:cubicBezTo>
                <a:close/>
                <a:moveTo>
                  <a:pt x="1469785" y="898989"/>
                </a:moveTo>
                <a:cubicBezTo>
                  <a:pt x="1315103" y="907762"/>
                  <a:pt x="1164166" y="938783"/>
                  <a:pt x="1020939" y="990066"/>
                </a:cubicBezTo>
                <a:cubicBezTo>
                  <a:pt x="1074574" y="1153655"/>
                  <a:pt x="1105461" y="1322925"/>
                  <a:pt x="1112368" y="1493146"/>
                </a:cubicBezTo>
                <a:lnTo>
                  <a:pt x="1469785" y="1493146"/>
                </a:lnTo>
                <a:close/>
                <a:moveTo>
                  <a:pt x="1469785" y="182141"/>
                </a:moveTo>
                <a:cubicBezTo>
                  <a:pt x="1199839" y="204777"/>
                  <a:pt x="951477" y="303168"/>
                  <a:pt x="746615" y="456764"/>
                </a:cubicBezTo>
                <a:cubicBezTo>
                  <a:pt x="828296" y="562801"/>
                  <a:pt x="894225" y="677310"/>
                  <a:pt x="947434" y="796072"/>
                </a:cubicBezTo>
                <a:cubicBezTo>
                  <a:pt x="1113886" y="736067"/>
                  <a:pt x="1289644" y="700323"/>
                  <a:pt x="1469785" y="691530"/>
                </a:cubicBezTo>
                <a:close/>
                <a:moveTo>
                  <a:pt x="2150063" y="992171"/>
                </a:moveTo>
                <a:cubicBezTo>
                  <a:pt x="1990712" y="935501"/>
                  <a:pt x="1822242" y="902595"/>
                  <a:pt x="1649785" y="897224"/>
                </a:cubicBezTo>
                <a:lnTo>
                  <a:pt x="1649785" y="1493146"/>
                </a:lnTo>
                <a:lnTo>
                  <a:pt x="2063712" y="1493146"/>
                </a:lnTo>
                <a:cubicBezTo>
                  <a:pt x="2069089" y="1323887"/>
                  <a:pt x="2098366" y="1155330"/>
                  <a:pt x="2150063" y="992171"/>
                </a:cubicBezTo>
                <a:close/>
                <a:moveTo>
                  <a:pt x="2168848" y="2199110"/>
                </a:moveTo>
                <a:cubicBezTo>
                  <a:pt x="2108555" y="2028681"/>
                  <a:pt x="2073581" y="1851532"/>
                  <a:pt x="2065295" y="1673146"/>
                </a:cubicBezTo>
                <a:lnTo>
                  <a:pt x="1649785" y="1673146"/>
                </a:lnTo>
                <a:lnTo>
                  <a:pt x="1649785" y="2307299"/>
                </a:lnTo>
                <a:cubicBezTo>
                  <a:pt x="1829404" y="2299517"/>
                  <a:pt x="2004315" y="2261965"/>
                  <a:pt x="2168848" y="2199110"/>
                </a:cubicBezTo>
                <a:close/>
                <a:moveTo>
                  <a:pt x="2422394" y="446879"/>
                </a:moveTo>
                <a:cubicBezTo>
                  <a:pt x="2204309" y="287209"/>
                  <a:pt x="1938140" y="189883"/>
                  <a:pt x="1649785" y="178919"/>
                </a:cubicBezTo>
                <a:lnTo>
                  <a:pt x="1649785" y="689876"/>
                </a:lnTo>
                <a:cubicBezTo>
                  <a:pt x="1846998" y="695154"/>
                  <a:pt x="2039668" y="732502"/>
                  <a:pt x="2221721" y="797410"/>
                </a:cubicBezTo>
                <a:cubicBezTo>
                  <a:pt x="2275056" y="675360"/>
                  <a:pt x="2341760" y="557662"/>
                  <a:pt x="2422394" y="446879"/>
                </a:cubicBezTo>
                <a:close/>
                <a:moveTo>
                  <a:pt x="2447278" y="2722123"/>
                </a:moveTo>
                <a:cubicBezTo>
                  <a:pt x="2366121" y="2618714"/>
                  <a:pt x="2299534" y="2507403"/>
                  <a:pt x="2246145" y="2391362"/>
                </a:cubicBezTo>
                <a:cubicBezTo>
                  <a:pt x="2057375" y="2464119"/>
                  <a:pt x="1856285" y="2506958"/>
                  <a:pt x="1649785" y="2514779"/>
                </a:cubicBezTo>
                <a:lnTo>
                  <a:pt x="1649785" y="3008639"/>
                </a:lnTo>
                <a:cubicBezTo>
                  <a:pt x="1949198" y="2997255"/>
                  <a:pt x="2224691" y="2892757"/>
                  <a:pt x="2447278" y="2722123"/>
                </a:cubicBezTo>
                <a:close/>
                <a:moveTo>
                  <a:pt x="2878934" y="1493146"/>
                </a:moveTo>
                <a:cubicBezTo>
                  <a:pt x="2723190" y="1307255"/>
                  <a:pt x="2529440" y="1161128"/>
                  <a:pt x="2313862" y="1060620"/>
                </a:cubicBezTo>
                <a:cubicBezTo>
                  <a:pt x="2270535" y="1201714"/>
                  <a:pt x="2245604" y="1347104"/>
                  <a:pt x="2240109" y="1493146"/>
                </a:cubicBezTo>
                <a:close/>
                <a:moveTo>
                  <a:pt x="2890636" y="1673146"/>
                </a:moveTo>
                <a:lnTo>
                  <a:pt x="2241814" y="1673146"/>
                </a:lnTo>
                <a:cubicBezTo>
                  <a:pt x="2249736" y="1827102"/>
                  <a:pt x="2279520" y="1979973"/>
                  <a:pt x="2329964" y="2127513"/>
                </a:cubicBezTo>
                <a:cubicBezTo>
                  <a:pt x="2545677" y="2019923"/>
                  <a:pt x="2738160" y="1866413"/>
                  <a:pt x="2890636" y="1673146"/>
                </a:cubicBezTo>
                <a:close/>
                <a:moveTo>
                  <a:pt x="2973035" y="1284386"/>
                </a:moveTo>
                <a:cubicBezTo>
                  <a:pt x="2912066" y="1001840"/>
                  <a:pt x="2765308" y="751379"/>
                  <a:pt x="2561381" y="561108"/>
                </a:cubicBezTo>
                <a:cubicBezTo>
                  <a:pt x="2489321" y="656437"/>
                  <a:pt x="2431363" y="759225"/>
                  <a:pt x="2384553" y="865647"/>
                </a:cubicBezTo>
                <a:cubicBezTo>
                  <a:pt x="2604520" y="964977"/>
                  <a:pt x="2804622" y="1106677"/>
                  <a:pt x="2973035" y="1284386"/>
                </a:cubicBezTo>
                <a:close/>
                <a:moveTo>
                  <a:pt x="2974277" y="1897328"/>
                </a:moveTo>
                <a:cubicBezTo>
                  <a:pt x="2812488" y="2073933"/>
                  <a:pt x="2619878" y="2216690"/>
                  <a:pt x="2407486" y="2319665"/>
                </a:cubicBezTo>
                <a:cubicBezTo>
                  <a:pt x="2454169" y="2420503"/>
                  <a:pt x="2511856" y="2517376"/>
                  <a:pt x="2582047" y="2607468"/>
                </a:cubicBezTo>
                <a:cubicBezTo>
                  <a:pt x="2776399" y="2417974"/>
                  <a:pt x="2916061" y="2172750"/>
                  <a:pt x="2974277" y="1897328"/>
                </a:cubicBezTo>
                <a:close/>
                <a:moveTo>
                  <a:pt x="3185463" y="1593779"/>
                </a:moveTo>
                <a:cubicBezTo>
                  <a:pt x="3185463" y="2473999"/>
                  <a:pt x="2471904" y="3187558"/>
                  <a:pt x="1591684" y="3187558"/>
                </a:cubicBezTo>
                <a:cubicBezTo>
                  <a:pt x="738111" y="3187558"/>
                  <a:pt x="41261" y="2516549"/>
                  <a:pt x="1913" y="1673146"/>
                </a:cubicBezTo>
                <a:lnTo>
                  <a:pt x="0" y="1673146"/>
                </a:lnTo>
                <a:lnTo>
                  <a:pt x="0" y="1493146"/>
                </a:lnTo>
                <a:lnTo>
                  <a:pt x="2750" y="1493146"/>
                </a:lnTo>
                <a:cubicBezTo>
                  <a:pt x="50490" y="700174"/>
                  <a:pt x="679654" y="64473"/>
                  <a:pt x="1469785" y="6156"/>
                </a:cubicBezTo>
                <a:lnTo>
                  <a:pt x="1469785" y="0"/>
                </a:lnTo>
                <a:lnTo>
                  <a:pt x="1591684" y="0"/>
                </a:lnTo>
                <a:lnTo>
                  <a:pt x="1649785" y="0"/>
                </a:lnTo>
                <a:lnTo>
                  <a:pt x="1649785" y="2934"/>
                </a:lnTo>
                <a:cubicBezTo>
                  <a:pt x="2503127" y="31654"/>
                  <a:pt x="3185463" y="733032"/>
                  <a:pt x="3185463" y="159377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4799" dirty="0">
                <a:solidFill>
                  <a:schemeClr val="tx1"/>
                </a:solidFill>
              </a:rPr>
              <a:t>Jordan</a:t>
            </a:r>
            <a:endParaRPr lang="ko-KR" altLang="en-US" sz="4799" dirty="0">
              <a:solidFill>
                <a:schemeClr val="tx1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195671" y="4103695"/>
            <a:ext cx="3108363" cy="400110"/>
          </a:xfrm>
          <a:prstGeom prst="rect">
            <a:avLst/>
          </a:prstGeom>
          <a:noFill/>
          <a:ln w="57150">
            <a:solidFill>
              <a:srgbClr val="0037A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U.S. Citizen </a:t>
            </a:r>
            <a:endParaRPr lang="ko-KR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8787457" y="3941870"/>
            <a:ext cx="3096292" cy="400110"/>
          </a:xfrm>
          <a:prstGeom prst="rect">
            <a:avLst/>
          </a:prstGeom>
          <a:noFill/>
          <a:ln w="57150">
            <a:solidFill>
              <a:srgbClr val="0037A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Urban Education</a:t>
            </a:r>
            <a:endParaRPr lang="ko-KR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EDC8CD2-D02F-A843-8A18-4C8D40544BC1}"/>
              </a:ext>
            </a:extLst>
          </p:cNvPr>
          <p:cNvSpPr txBox="1"/>
          <p:nvPr/>
        </p:nvSpPr>
        <p:spPr>
          <a:xfrm>
            <a:off x="992943" y="3077377"/>
            <a:ext cx="3108363" cy="400110"/>
          </a:xfrm>
          <a:prstGeom prst="rect">
            <a:avLst/>
          </a:prstGeom>
          <a:noFill/>
          <a:ln w="57150">
            <a:solidFill>
              <a:srgbClr val="0037A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Middle Class</a:t>
            </a:r>
            <a:endParaRPr lang="ko-KR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A0002D1-2EE2-C54B-8F69-19E87DA8D1CB}"/>
              </a:ext>
            </a:extLst>
          </p:cNvPr>
          <p:cNvSpPr txBox="1"/>
          <p:nvPr/>
        </p:nvSpPr>
        <p:spPr>
          <a:xfrm>
            <a:off x="8840344" y="1040370"/>
            <a:ext cx="3108363" cy="400110"/>
          </a:xfrm>
          <a:prstGeom prst="rect">
            <a:avLst/>
          </a:prstGeom>
          <a:noFill/>
          <a:ln w="57150">
            <a:solidFill>
              <a:srgbClr val="0037A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Mid-Western</a:t>
            </a:r>
            <a:endParaRPr lang="ko-KR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31BC599-BE08-9043-AAE5-F3FC793BA98B}"/>
              </a:ext>
            </a:extLst>
          </p:cNvPr>
          <p:cNvSpPr txBox="1"/>
          <p:nvPr/>
        </p:nvSpPr>
        <p:spPr>
          <a:xfrm>
            <a:off x="245120" y="1145943"/>
            <a:ext cx="3108363" cy="400110"/>
          </a:xfrm>
          <a:prstGeom prst="rect">
            <a:avLst/>
          </a:prstGeom>
          <a:noFill/>
          <a:ln w="57150">
            <a:solidFill>
              <a:srgbClr val="0037A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Temporarily Disabled</a:t>
            </a:r>
            <a:endParaRPr lang="ko-KR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98573DE-5205-E446-95B5-C696CD6CECFB}"/>
              </a:ext>
            </a:extLst>
          </p:cNvPr>
          <p:cNvSpPr txBox="1"/>
          <p:nvPr/>
        </p:nvSpPr>
        <p:spPr>
          <a:xfrm>
            <a:off x="8196055" y="2930977"/>
            <a:ext cx="3096292" cy="400110"/>
          </a:xfrm>
          <a:prstGeom prst="rect">
            <a:avLst/>
          </a:prstGeom>
          <a:noFill/>
          <a:ln w="57150">
            <a:solidFill>
              <a:srgbClr val="0037A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Educated</a:t>
            </a:r>
            <a:endParaRPr lang="ko-KR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FD623A4-EDCD-5144-A9BB-DDC156F36653}"/>
              </a:ext>
            </a:extLst>
          </p:cNvPr>
          <p:cNvSpPr txBox="1"/>
          <p:nvPr/>
        </p:nvSpPr>
        <p:spPr>
          <a:xfrm>
            <a:off x="7978167" y="5104927"/>
            <a:ext cx="3096292" cy="400110"/>
          </a:xfrm>
          <a:prstGeom prst="rect">
            <a:avLst/>
          </a:prstGeom>
          <a:noFill/>
          <a:ln w="57150">
            <a:solidFill>
              <a:srgbClr val="0037A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Strong</a:t>
            </a:r>
            <a:endParaRPr lang="ko-KR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6F83210-8520-C44E-8A53-59608F9F7548}"/>
              </a:ext>
            </a:extLst>
          </p:cNvPr>
          <p:cNvSpPr txBox="1"/>
          <p:nvPr/>
        </p:nvSpPr>
        <p:spPr>
          <a:xfrm>
            <a:off x="1081989" y="5165734"/>
            <a:ext cx="3108363" cy="400110"/>
          </a:xfrm>
          <a:prstGeom prst="rect">
            <a:avLst/>
          </a:prstGeom>
          <a:noFill/>
          <a:ln w="57150">
            <a:solidFill>
              <a:srgbClr val="0037A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Ambivert</a:t>
            </a:r>
            <a:endParaRPr lang="ko-KR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209E40F-82C2-8645-838F-814B8FE85CFB}"/>
              </a:ext>
            </a:extLst>
          </p:cNvPr>
          <p:cNvSpPr txBox="1"/>
          <p:nvPr/>
        </p:nvSpPr>
        <p:spPr>
          <a:xfrm>
            <a:off x="4541818" y="6065981"/>
            <a:ext cx="3108363" cy="400110"/>
          </a:xfrm>
          <a:prstGeom prst="rect">
            <a:avLst/>
          </a:prstGeom>
          <a:noFill/>
          <a:ln w="57150">
            <a:solidFill>
              <a:srgbClr val="0037A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EBT User (Gov. Assistance)</a:t>
            </a:r>
            <a:endParaRPr lang="ko-KR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E35E4A1-FE1C-5644-A447-B60A4F8606C3}"/>
              </a:ext>
            </a:extLst>
          </p:cNvPr>
          <p:cNvSpPr txBox="1"/>
          <p:nvPr/>
        </p:nvSpPr>
        <p:spPr>
          <a:xfrm>
            <a:off x="8852415" y="6127219"/>
            <a:ext cx="3096292" cy="400110"/>
          </a:xfrm>
          <a:prstGeom prst="rect">
            <a:avLst/>
          </a:prstGeom>
          <a:noFill/>
          <a:ln w="57150">
            <a:solidFill>
              <a:srgbClr val="0037A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X</a:t>
            </a:r>
            <a:endParaRPr lang="ko-KR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58768B6-B81B-B747-A9A4-8D6DD6FD5234}"/>
              </a:ext>
            </a:extLst>
          </p:cNvPr>
          <p:cNvSpPr txBox="1"/>
          <p:nvPr/>
        </p:nvSpPr>
        <p:spPr>
          <a:xfrm>
            <a:off x="695005" y="6088682"/>
            <a:ext cx="3096292" cy="400110"/>
          </a:xfrm>
          <a:prstGeom prst="rect">
            <a:avLst/>
          </a:prstGeom>
          <a:noFill/>
          <a:ln w="57150">
            <a:solidFill>
              <a:srgbClr val="0037A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Sister &amp; Daughter</a:t>
            </a:r>
            <a:endParaRPr lang="ko-KR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CB5C48E-E999-7C40-8F5A-570018C78564}"/>
              </a:ext>
            </a:extLst>
          </p:cNvPr>
          <p:cNvSpPr txBox="1"/>
          <p:nvPr/>
        </p:nvSpPr>
        <p:spPr>
          <a:xfrm>
            <a:off x="4242218" y="904860"/>
            <a:ext cx="3108363" cy="400110"/>
          </a:xfrm>
          <a:prstGeom prst="rect">
            <a:avLst/>
          </a:prstGeom>
          <a:noFill/>
          <a:ln w="57150">
            <a:solidFill>
              <a:srgbClr val="0037A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White</a:t>
            </a:r>
            <a:endParaRPr lang="ko-KR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DBF5703-6147-F948-A5AE-2F79543D57CB}"/>
              </a:ext>
            </a:extLst>
          </p:cNvPr>
          <p:cNvSpPr txBox="1"/>
          <p:nvPr/>
        </p:nvSpPr>
        <p:spPr>
          <a:xfrm>
            <a:off x="7345601" y="1854015"/>
            <a:ext cx="3108363" cy="400110"/>
          </a:xfrm>
          <a:prstGeom prst="rect">
            <a:avLst/>
          </a:prstGeom>
          <a:noFill/>
          <a:ln w="57150">
            <a:solidFill>
              <a:srgbClr val="0037A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Feminist  </a:t>
            </a:r>
            <a:endParaRPr lang="ko-KR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C56A0B0-45AE-934C-A84D-6B0A80BDF39A}"/>
              </a:ext>
            </a:extLst>
          </p:cNvPr>
          <p:cNvSpPr txBox="1"/>
          <p:nvPr/>
        </p:nvSpPr>
        <p:spPr>
          <a:xfrm>
            <a:off x="1081988" y="2028545"/>
            <a:ext cx="3108363" cy="400110"/>
          </a:xfrm>
          <a:prstGeom prst="rect">
            <a:avLst/>
          </a:prstGeom>
          <a:noFill/>
          <a:ln w="57150">
            <a:solidFill>
              <a:srgbClr val="0037A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Cis-Gender Female </a:t>
            </a:r>
            <a:endParaRPr lang="ko-KR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B07C674-DC97-D341-8E63-375D0CBB1143}"/>
              </a:ext>
            </a:extLst>
          </p:cNvPr>
          <p:cNvSpPr txBox="1"/>
          <p:nvPr/>
        </p:nvSpPr>
        <p:spPr>
          <a:xfrm>
            <a:off x="1133855" y="304532"/>
            <a:ext cx="3108363" cy="400110"/>
          </a:xfrm>
          <a:prstGeom prst="rect">
            <a:avLst/>
          </a:prstGeom>
          <a:noFill/>
          <a:ln w="57150">
            <a:solidFill>
              <a:srgbClr val="0037A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Duel Parent Household</a:t>
            </a:r>
            <a:endParaRPr lang="ko-KR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2841FD1-61CE-3D49-9B90-2FD3689958FE}"/>
              </a:ext>
            </a:extLst>
          </p:cNvPr>
          <p:cNvSpPr txBox="1"/>
          <p:nvPr/>
        </p:nvSpPr>
        <p:spPr>
          <a:xfrm>
            <a:off x="7650181" y="226725"/>
            <a:ext cx="3108363" cy="400110"/>
          </a:xfrm>
          <a:prstGeom prst="rect">
            <a:avLst/>
          </a:prstGeom>
          <a:noFill/>
          <a:ln w="57150">
            <a:solidFill>
              <a:srgbClr val="0037A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M.A. Graduate </a:t>
            </a:r>
            <a:endParaRPr lang="ko-KR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1031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71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0" grpId="0" animBg="1"/>
      <p:bldP spid="32" grpId="0" animBg="1"/>
      <p:bldP spid="29" grpId="0" animBg="1"/>
      <p:bldP spid="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7270D090-B43B-4280-A84F-4FF59F4FBABA}"/>
              </a:ext>
            </a:extLst>
          </p:cNvPr>
          <p:cNvGrpSpPr/>
          <p:nvPr/>
        </p:nvGrpSpPr>
        <p:grpSpPr>
          <a:xfrm>
            <a:off x="4197913" y="3110893"/>
            <a:ext cx="3580208" cy="3553339"/>
            <a:chOff x="3890020" y="1647850"/>
            <a:chExt cx="1381696" cy="1364008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EFC7CF3-329D-4CE0-A6AE-D255D49C93D8}"/>
                </a:ext>
              </a:extLst>
            </p:cNvPr>
            <p:cNvSpPr/>
            <p:nvPr/>
          </p:nvSpPr>
          <p:spPr>
            <a:xfrm>
              <a:off x="4613844" y="1647850"/>
              <a:ext cx="657872" cy="657872"/>
            </a:xfrm>
            <a:prstGeom prst="rect">
              <a:avLst/>
            </a:prstGeom>
            <a:solidFill>
              <a:srgbClr val="2A9E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599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1170AC9-47E3-4D95-A612-8D32DDC20544}"/>
                </a:ext>
              </a:extLst>
            </p:cNvPr>
            <p:cNvSpPr/>
            <p:nvPr/>
          </p:nvSpPr>
          <p:spPr>
            <a:xfrm>
              <a:off x="3890020" y="2353986"/>
              <a:ext cx="657872" cy="657872"/>
            </a:xfrm>
            <a:prstGeom prst="rect">
              <a:avLst/>
            </a:prstGeom>
            <a:solidFill>
              <a:srgbClr val="2A9E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599"/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329B6E20-14AE-4273-9437-32F7633682B7}"/>
                </a:ext>
              </a:extLst>
            </p:cNvPr>
            <p:cNvGrpSpPr/>
            <p:nvPr/>
          </p:nvGrpSpPr>
          <p:grpSpPr>
            <a:xfrm>
              <a:off x="3890020" y="1647850"/>
              <a:ext cx="1381696" cy="1364008"/>
              <a:chOff x="3890020" y="1647850"/>
              <a:chExt cx="1381696" cy="1364008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98FF235-49FF-4782-A9C6-578D9A11AAB7}"/>
                  </a:ext>
                </a:extLst>
              </p:cNvPr>
              <p:cNvSpPr/>
              <p:nvPr/>
            </p:nvSpPr>
            <p:spPr>
              <a:xfrm>
                <a:off x="3890020" y="1647850"/>
                <a:ext cx="657872" cy="657872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3599" dirty="0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8E63C2AF-73C9-4370-891B-36ED7AB79CC8}"/>
                  </a:ext>
                </a:extLst>
              </p:cNvPr>
              <p:cNvSpPr/>
              <p:nvPr/>
            </p:nvSpPr>
            <p:spPr>
              <a:xfrm>
                <a:off x="4613844" y="2353986"/>
                <a:ext cx="657872" cy="657872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3599"/>
              </a:p>
            </p:txBody>
          </p:sp>
        </p:grp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1538442-223C-F345-8CAF-5B11C64F681C}"/>
              </a:ext>
            </a:extLst>
          </p:cNvPr>
          <p:cNvGrpSpPr/>
          <p:nvPr/>
        </p:nvGrpSpPr>
        <p:grpSpPr>
          <a:xfrm>
            <a:off x="4197913" y="1277603"/>
            <a:ext cx="3580208" cy="1717903"/>
            <a:chOff x="3890020" y="1647850"/>
            <a:chExt cx="1381696" cy="657872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EED59571-68FE-4F41-AC54-5926195A8058}"/>
                </a:ext>
              </a:extLst>
            </p:cNvPr>
            <p:cNvSpPr/>
            <p:nvPr/>
          </p:nvSpPr>
          <p:spPr>
            <a:xfrm>
              <a:off x="4605388" y="1647850"/>
              <a:ext cx="666328" cy="65787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599" dirty="0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C82C2C5C-A223-0849-B40B-EEBA23E7F598}"/>
                </a:ext>
              </a:extLst>
            </p:cNvPr>
            <p:cNvSpPr/>
            <p:nvPr/>
          </p:nvSpPr>
          <p:spPr>
            <a:xfrm>
              <a:off x="3890020" y="1647850"/>
              <a:ext cx="657872" cy="657872"/>
            </a:xfrm>
            <a:prstGeom prst="rect">
              <a:avLst/>
            </a:prstGeom>
            <a:solidFill>
              <a:srgbClr val="2A9E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599"/>
            </a:p>
          </p:txBody>
        </p:sp>
      </p:grpSp>
      <p:sp>
        <p:nvSpPr>
          <p:cNvPr id="58" name="Rectangle 57">
            <a:extLst>
              <a:ext uri="{FF2B5EF4-FFF2-40B4-BE49-F238E27FC236}">
                <a16:creationId xmlns:a16="http://schemas.microsoft.com/office/drawing/2014/main" id="{B4800492-9120-BE45-84CB-16A3C703721E}"/>
              </a:ext>
            </a:extLst>
          </p:cNvPr>
          <p:cNvSpPr/>
          <p:nvPr/>
        </p:nvSpPr>
        <p:spPr>
          <a:xfrm>
            <a:off x="0" y="-6511"/>
            <a:ext cx="12192000" cy="782364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59" name="Title 1">
            <a:extLst>
              <a:ext uri="{FF2B5EF4-FFF2-40B4-BE49-F238E27FC236}">
                <a16:creationId xmlns:a16="http://schemas.microsoft.com/office/drawing/2014/main" id="{656FFB17-F019-7A49-85E8-85E2567B96B5}"/>
              </a:ext>
            </a:extLst>
          </p:cNvPr>
          <p:cNvSpPr txBox="1">
            <a:spLocks/>
          </p:cNvSpPr>
          <p:nvPr/>
        </p:nvSpPr>
        <p:spPr>
          <a:xfrm>
            <a:off x="0" y="59641"/>
            <a:ext cx="10818991" cy="584699"/>
          </a:xfrm>
          <a:prstGeom prst="rect">
            <a:avLst/>
          </a:prstGeom>
        </p:spPr>
        <p:txBody>
          <a:bodyPr vert="horz" lIns="45714" tIns="22857" rIns="45714" bIns="22857" rtlCol="0" anchor="ctr">
            <a:no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400" b="1" kern="0" baseline="0" noProof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N" sz="4399" dirty="0">
                <a:solidFill>
                  <a:srgbClr val="002060"/>
                </a:solidFill>
              </a:rPr>
              <a:t>Social Identity Wheels</a:t>
            </a: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F4EE11B6-F0F9-FA42-B877-EBF6E52341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646"/>
          <a:stretch/>
        </p:blipFill>
        <p:spPr>
          <a:xfrm>
            <a:off x="6339081" y="3501465"/>
            <a:ext cx="1173419" cy="100155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3BC83AD-58C8-FC44-93E9-BE7FE82F0D11}"/>
              </a:ext>
            </a:extLst>
          </p:cNvPr>
          <p:cNvSpPr txBox="1"/>
          <p:nvPr/>
        </p:nvSpPr>
        <p:spPr>
          <a:xfrm>
            <a:off x="8227246" y="3402079"/>
            <a:ext cx="3692037" cy="1200329"/>
          </a:xfrm>
          <a:prstGeom prst="rect">
            <a:avLst/>
          </a:prstGeom>
          <a:noFill/>
          <a:ln w="57150">
            <a:solidFill>
              <a:srgbClr val="FF7E79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altLang="ko-KR" sz="20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algn="ctr"/>
            <a:r>
              <a:rPr lang="en-US" altLang="ko-KR" sz="3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Now Its Your Turn!</a:t>
            </a:r>
          </a:p>
          <a:p>
            <a:pPr algn="ctr"/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endParaRPr lang="ko-KR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5634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Oval 45"/>
          <p:cNvSpPr/>
          <p:nvPr/>
        </p:nvSpPr>
        <p:spPr>
          <a:xfrm>
            <a:off x="4242218" y="2108578"/>
            <a:ext cx="3672013" cy="3666585"/>
          </a:xfrm>
          <a:prstGeom prst="ellipse">
            <a:avLst/>
          </a:prstGeom>
          <a:noFill/>
          <a:ln w="50800">
            <a:solidFill>
              <a:srgbClr val="4194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66">
              <a:solidFill>
                <a:srgbClr val="4194C6"/>
              </a:solidFill>
            </a:endParaRPr>
          </a:p>
        </p:txBody>
      </p:sp>
      <p:sp>
        <p:nvSpPr>
          <p:cNvPr id="38" name="Block Arc 14"/>
          <p:cNvSpPr/>
          <p:nvPr/>
        </p:nvSpPr>
        <p:spPr>
          <a:xfrm>
            <a:off x="4524042" y="3317738"/>
            <a:ext cx="3108363" cy="1064669"/>
          </a:xfrm>
          <a:custGeom>
            <a:avLst/>
            <a:gdLst/>
            <a:ahLst/>
            <a:cxnLst/>
            <a:rect l="l" t="t" r="r" b="b"/>
            <a:pathLst>
              <a:path w="3185463" h="3187558">
                <a:moveTo>
                  <a:pt x="764000" y="2343999"/>
                </a:moveTo>
                <a:cubicBezTo>
                  <a:pt x="566798" y="2256389"/>
                  <a:pt x="385374" y="2134753"/>
                  <a:pt x="230072" y="1981662"/>
                </a:cubicBezTo>
                <a:cubicBezTo>
                  <a:pt x="297001" y="2223876"/>
                  <a:pt x="428049" y="2439341"/>
                  <a:pt x="603989" y="2608945"/>
                </a:cubicBezTo>
                <a:cubicBezTo>
                  <a:pt x="667739" y="2525681"/>
                  <a:pt x="720588" y="2436567"/>
                  <a:pt x="764000" y="2343999"/>
                </a:cubicBezTo>
                <a:close/>
                <a:moveTo>
                  <a:pt x="783530" y="862903"/>
                </a:moveTo>
                <a:cubicBezTo>
                  <a:pt x="737619" y="760936"/>
                  <a:pt x="681240" y="662513"/>
                  <a:pt x="611676" y="571152"/>
                </a:cubicBezTo>
                <a:cubicBezTo>
                  <a:pt x="419218" y="754019"/>
                  <a:pt x="279227" y="991173"/>
                  <a:pt x="215545" y="1258034"/>
                </a:cubicBezTo>
                <a:cubicBezTo>
                  <a:pt x="378729" y="1090139"/>
                  <a:pt x="571934" y="956907"/>
                  <a:pt x="783530" y="862903"/>
                </a:cubicBezTo>
                <a:close/>
                <a:moveTo>
                  <a:pt x="935657" y="1673146"/>
                </a:moveTo>
                <a:lnTo>
                  <a:pt x="227023" y="1673146"/>
                </a:lnTo>
                <a:cubicBezTo>
                  <a:pt x="393068" y="1882941"/>
                  <a:pt x="605618" y="2045968"/>
                  <a:pt x="844267" y="2153109"/>
                </a:cubicBezTo>
                <a:cubicBezTo>
                  <a:pt x="897907" y="1997390"/>
                  <a:pt x="928862" y="1835739"/>
                  <a:pt x="935657" y="1673146"/>
                </a:cubicBezTo>
                <a:close/>
                <a:moveTo>
                  <a:pt x="935928" y="1493146"/>
                </a:moveTo>
                <a:cubicBezTo>
                  <a:pt x="928922" y="1345638"/>
                  <a:pt x="902278" y="1198995"/>
                  <a:pt x="856775" y="1056956"/>
                </a:cubicBezTo>
                <a:cubicBezTo>
                  <a:pt x="636768" y="1156959"/>
                  <a:pt x="439487" y="1304654"/>
                  <a:pt x="281464" y="1493146"/>
                </a:cubicBezTo>
                <a:close/>
                <a:moveTo>
                  <a:pt x="1469785" y="2515107"/>
                </a:moveTo>
                <a:cubicBezTo>
                  <a:pt x="1283000" y="2508124"/>
                  <a:pt x="1100523" y="2472287"/>
                  <a:pt x="927628" y="2411229"/>
                </a:cubicBezTo>
                <a:cubicBezTo>
                  <a:pt x="876831" y="2520843"/>
                  <a:pt x="814172" y="2626182"/>
                  <a:pt x="738220" y="2724387"/>
                </a:cubicBezTo>
                <a:cubicBezTo>
                  <a:pt x="944637" y="2881665"/>
                  <a:pt x="1196120" y="2982471"/>
                  <a:pt x="1469785" y="3005418"/>
                </a:cubicBezTo>
                <a:close/>
                <a:moveTo>
                  <a:pt x="1469785" y="1673146"/>
                </a:moveTo>
                <a:lnTo>
                  <a:pt x="1112275" y="1673146"/>
                </a:lnTo>
                <a:cubicBezTo>
                  <a:pt x="1105327" y="1858153"/>
                  <a:pt x="1070032" y="2042144"/>
                  <a:pt x="1008001" y="2219039"/>
                </a:cubicBezTo>
                <a:cubicBezTo>
                  <a:pt x="1155519" y="2270408"/>
                  <a:pt x="1310845" y="2300826"/>
                  <a:pt x="1469785" y="2307834"/>
                </a:cubicBezTo>
                <a:close/>
                <a:moveTo>
                  <a:pt x="1469785" y="898989"/>
                </a:moveTo>
                <a:cubicBezTo>
                  <a:pt x="1315103" y="907762"/>
                  <a:pt x="1164166" y="938783"/>
                  <a:pt x="1020939" y="990066"/>
                </a:cubicBezTo>
                <a:cubicBezTo>
                  <a:pt x="1074574" y="1153655"/>
                  <a:pt x="1105461" y="1322925"/>
                  <a:pt x="1112368" y="1493146"/>
                </a:cubicBezTo>
                <a:lnTo>
                  <a:pt x="1469785" y="1493146"/>
                </a:lnTo>
                <a:close/>
                <a:moveTo>
                  <a:pt x="1469785" y="182141"/>
                </a:moveTo>
                <a:cubicBezTo>
                  <a:pt x="1199839" y="204777"/>
                  <a:pt x="951477" y="303168"/>
                  <a:pt x="746615" y="456764"/>
                </a:cubicBezTo>
                <a:cubicBezTo>
                  <a:pt x="828296" y="562801"/>
                  <a:pt x="894225" y="677310"/>
                  <a:pt x="947434" y="796072"/>
                </a:cubicBezTo>
                <a:cubicBezTo>
                  <a:pt x="1113886" y="736067"/>
                  <a:pt x="1289644" y="700323"/>
                  <a:pt x="1469785" y="691530"/>
                </a:cubicBezTo>
                <a:close/>
                <a:moveTo>
                  <a:pt x="2150063" y="992171"/>
                </a:moveTo>
                <a:cubicBezTo>
                  <a:pt x="1990712" y="935501"/>
                  <a:pt x="1822242" y="902595"/>
                  <a:pt x="1649785" y="897224"/>
                </a:cubicBezTo>
                <a:lnTo>
                  <a:pt x="1649785" y="1493146"/>
                </a:lnTo>
                <a:lnTo>
                  <a:pt x="2063712" y="1493146"/>
                </a:lnTo>
                <a:cubicBezTo>
                  <a:pt x="2069089" y="1323887"/>
                  <a:pt x="2098366" y="1155330"/>
                  <a:pt x="2150063" y="992171"/>
                </a:cubicBezTo>
                <a:close/>
                <a:moveTo>
                  <a:pt x="2168848" y="2199110"/>
                </a:moveTo>
                <a:cubicBezTo>
                  <a:pt x="2108555" y="2028681"/>
                  <a:pt x="2073581" y="1851532"/>
                  <a:pt x="2065295" y="1673146"/>
                </a:cubicBezTo>
                <a:lnTo>
                  <a:pt x="1649785" y="1673146"/>
                </a:lnTo>
                <a:lnTo>
                  <a:pt x="1649785" y="2307299"/>
                </a:lnTo>
                <a:cubicBezTo>
                  <a:pt x="1829404" y="2299517"/>
                  <a:pt x="2004315" y="2261965"/>
                  <a:pt x="2168848" y="2199110"/>
                </a:cubicBezTo>
                <a:close/>
                <a:moveTo>
                  <a:pt x="2422394" y="446879"/>
                </a:moveTo>
                <a:cubicBezTo>
                  <a:pt x="2204309" y="287209"/>
                  <a:pt x="1938140" y="189883"/>
                  <a:pt x="1649785" y="178919"/>
                </a:cubicBezTo>
                <a:lnTo>
                  <a:pt x="1649785" y="689876"/>
                </a:lnTo>
                <a:cubicBezTo>
                  <a:pt x="1846998" y="695154"/>
                  <a:pt x="2039668" y="732502"/>
                  <a:pt x="2221721" y="797410"/>
                </a:cubicBezTo>
                <a:cubicBezTo>
                  <a:pt x="2275056" y="675360"/>
                  <a:pt x="2341760" y="557662"/>
                  <a:pt x="2422394" y="446879"/>
                </a:cubicBezTo>
                <a:close/>
                <a:moveTo>
                  <a:pt x="2447278" y="2722123"/>
                </a:moveTo>
                <a:cubicBezTo>
                  <a:pt x="2366121" y="2618714"/>
                  <a:pt x="2299534" y="2507403"/>
                  <a:pt x="2246145" y="2391362"/>
                </a:cubicBezTo>
                <a:cubicBezTo>
                  <a:pt x="2057375" y="2464119"/>
                  <a:pt x="1856285" y="2506958"/>
                  <a:pt x="1649785" y="2514779"/>
                </a:cubicBezTo>
                <a:lnTo>
                  <a:pt x="1649785" y="3008639"/>
                </a:lnTo>
                <a:cubicBezTo>
                  <a:pt x="1949198" y="2997255"/>
                  <a:pt x="2224691" y="2892757"/>
                  <a:pt x="2447278" y="2722123"/>
                </a:cubicBezTo>
                <a:close/>
                <a:moveTo>
                  <a:pt x="2878934" y="1493146"/>
                </a:moveTo>
                <a:cubicBezTo>
                  <a:pt x="2723190" y="1307255"/>
                  <a:pt x="2529440" y="1161128"/>
                  <a:pt x="2313862" y="1060620"/>
                </a:cubicBezTo>
                <a:cubicBezTo>
                  <a:pt x="2270535" y="1201714"/>
                  <a:pt x="2245604" y="1347104"/>
                  <a:pt x="2240109" y="1493146"/>
                </a:cubicBezTo>
                <a:close/>
                <a:moveTo>
                  <a:pt x="2890636" y="1673146"/>
                </a:moveTo>
                <a:lnTo>
                  <a:pt x="2241814" y="1673146"/>
                </a:lnTo>
                <a:cubicBezTo>
                  <a:pt x="2249736" y="1827102"/>
                  <a:pt x="2279520" y="1979973"/>
                  <a:pt x="2329964" y="2127513"/>
                </a:cubicBezTo>
                <a:cubicBezTo>
                  <a:pt x="2545677" y="2019923"/>
                  <a:pt x="2738160" y="1866413"/>
                  <a:pt x="2890636" y="1673146"/>
                </a:cubicBezTo>
                <a:close/>
                <a:moveTo>
                  <a:pt x="2973035" y="1284386"/>
                </a:moveTo>
                <a:cubicBezTo>
                  <a:pt x="2912066" y="1001840"/>
                  <a:pt x="2765308" y="751379"/>
                  <a:pt x="2561381" y="561108"/>
                </a:cubicBezTo>
                <a:cubicBezTo>
                  <a:pt x="2489321" y="656437"/>
                  <a:pt x="2431363" y="759225"/>
                  <a:pt x="2384553" y="865647"/>
                </a:cubicBezTo>
                <a:cubicBezTo>
                  <a:pt x="2604520" y="964977"/>
                  <a:pt x="2804622" y="1106677"/>
                  <a:pt x="2973035" y="1284386"/>
                </a:cubicBezTo>
                <a:close/>
                <a:moveTo>
                  <a:pt x="2974277" y="1897328"/>
                </a:moveTo>
                <a:cubicBezTo>
                  <a:pt x="2812488" y="2073933"/>
                  <a:pt x="2619878" y="2216690"/>
                  <a:pt x="2407486" y="2319665"/>
                </a:cubicBezTo>
                <a:cubicBezTo>
                  <a:pt x="2454169" y="2420503"/>
                  <a:pt x="2511856" y="2517376"/>
                  <a:pt x="2582047" y="2607468"/>
                </a:cubicBezTo>
                <a:cubicBezTo>
                  <a:pt x="2776399" y="2417974"/>
                  <a:pt x="2916061" y="2172750"/>
                  <a:pt x="2974277" y="1897328"/>
                </a:cubicBezTo>
                <a:close/>
                <a:moveTo>
                  <a:pt x="3185463" y="1593779"/>
                </a:moveTo>
                <a:cubicBezTo>
                  <a:pt x="3185463" y="2473999"/>
                  <a:pt x="2471904" y="3187558"/>
                  <a:pt x="1591684" y="3187558"/>
                </a:cubicBezTo>
                <a:cubicBezTo>
                  <a:pt x="738111" y="3187558"/>
                  <a:pt x="41261" y="2516549"/>
                  <a:pt x="1913" y="1673146"/>
                </a:cubicBezTo>
                <a:lnTo>
                  <a:pt x="0" y="1673146"/>
                </a:lnTo>
                <a:lnTo>
                  <a:pt x="0" y="1493146"/>
                </a:lnTo>
                <a:lnTo>
                  <a:pt x="2750" y="1493146"/>
                </a:lnTo>
                <a:cubicBezTo>
                  <a:pt x="50490" y="700174"/>
                  <a:pt x="679654" y="64473"/>
                  <a:pt x="1469785" y="6156"/>
                </a:cubicBezTo>
                <a:lnTo>
                  <a:pt x="1469785" y="0"/>
                </a:lnTo>
                <a:lnTo>
                  <a:pt x="1591684" y="0"/>
                </a:lnTo>
                <a:lnTo>
                  <a:pt x="1649785" y="0"/>
                </a:lnTo>
                <a:lnTo>
                  <a:pt x="1649785" y="2934"/>
                </a:lnTo>
                <a:cubicBezTo>
                  <a:pt x="2503127" y="31654"/>
                  <a:pt x="3185463" y="733032"/>
                  <a:pt x="3185463" y="159377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4799" dirty="0">
                <a:solidFill>
                  <a:schemeClr val="tx1"/>
                </a:solidFill>
              </a:rPr>
              <a:t>YOU</a:t>
            </a:r>
            <a:endParaRPr lang="ko-KR" altLang="en-US" sz="4799" dirty="0">
              <a:solidFill>
                <a:schemeClr val="tx1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195671" y="4103695"/>
            <a:ext cx="3108363" cy="400110"/>
          </a:xfrm>
          <a:prstGeom prst="rect">
            <a:avLst/>
          </a:prstGeom>
          <a:noFill/>
          <a:ln w="57150">
            <a:solidFill>
              <a:srgbClr val="0037A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?</a:t>
            </a:r>
            <a:endParaRPr lang="ko-KR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8911691" y="4017952"/>
            <a:ext cx="3096292" cy="400110"/>
          </a:xfrm>
          <a:prstGeom prst="rect">
            <a:avLst/>
          </a:prstGeom>
          <a:noFill/>
          <a:ln w="57150">
            <a:solidFill>
              <a:srgbClr val="0037A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?</a:t>
            </a:r>
            <a:endParaRPr lang="ko-KR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EDC8CD2-D02F-A843-8A18-4C8D40544BC1}"/>
              </a:ext>
            </a:extLst>
          </p:cNvPr>
          <p:cNvSpPr txBox="1"/>
          <p:nvPr/>
        </p:nvSpPr>
        <p:spPr>
          <a:xfrm>
            <a:off x="992943" y="3077377"/>
            <a:ext cx="3108363" cy="400110"/>
          </a:xfrm>
          <a:prstGeom prst="rect">
            <a:avLst/>
          </a:prstGeom>
          <a:noFill/>
          <a:ln w="57150">
            <a:solidFill>
              <a:srgbClr val="0037A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?</a:t>
            </a:r>
            <a:endParaRPr lang="ko-KR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A0002D1-2EE2-C54B-8F69-19E87DA8D1CB}"/>
              </a:ext>
            </a:extLst>
          </p:cNvPr>
          <p:cNvSpPr txBox="1"/>
          <p:nvPr/>
        </p:nvSpPr>
        <p:spPr>
          <a:xfrm>
            <a:off x="8840344" y="1040370"/>
            <a:ext cx="3108363" cy="400110"/>
          </a:xfrm>
          <a:prstGeom prst="rect">
            <a:avLst/>
          </a:prstGeom>
          <a:noFill/>
          <a:ln w="57150">
            <a:solidFill>
              <a:srgbClr val="0037A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?</a:t>
            </a:r>
            <a:endParaRPr lang="ko-KR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31BC599-BE08-9043-AAE5-F3FC793BA98B}"/>
              </a:ext>
            </a:extLst>
          </p:cNvPr>
          <p:cNvSpPr txBox="1"/>
          <p:nvPr/>
        </p:nvSpPr>
        <p:spPr>
          <a:xfrm>
            <a:off x="245120" y="1145943"/>
            <a:ext cx="3108363" cy="400110"/>
          </a:xfrm>
          <a:prstGeom prst="rect">
            <a:avLst/>
          </a:prstGeom>
          <a:noFill/>
          <a:ln w="57150">
            <a:solidFill>
              <a:srgbClr val="0037A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?</a:t>
            </a:r>
            <a:endParaRPr lang="ko-KR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98573DE-5205-E446-95B5-C696CD6CECFB}"/>
              </a:ext>
            </a:extLst>
          </p:cNvPr>
          <p:cNvSpPr txBox="1"/>
          <p:nvPr/>
        </p:nvSpPr>
        <p:spPr>
          <a:xfrm>
            <a:off x="8196055" y="2930977"/>
            <a:ext cx="3096292" cy="400110"/>
          </a:xfrm>
          <a:prstGeom prst="rect">
            <a:avLst/>
          </a:prstGeom>
          <a:noFill/>
          <a:ln w="57150">
            <a:solidFill>
              <a:srgbClr val="0037A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?</a:t>
            </a:r>
            <a:endParaRPr lang="ko-KR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FD623A4-EDCD-5144-A9BB-DDC156F36653}"/>
              </a:ext>
            </a:extLst>
          </p:cNvPr>
          <p:cNvSpPr txBox="1"/>
          <p:nvPr/>
        </p:nvSpPr>
        <p:spPr>
          <a:xfrm>
            <a:off x="7978167" y="5104927"/>
            <a:ext cx="3096292" cy="400110"/>
          </a:xfrm>
          <a:prstGeom prst="rect">
            <a:avLst/>
          </a:prstGeom>
          <a:noFill/>
          <a:ln w="57150">
            <a:solidFill>
              <a:srgbClr val="0037A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?</a:t>
            </a:r>
            <a:endParaRPr lang="ko-KR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6F83210-8520-C44E-8A53-59608F9F7548}"/>
              </a:ext>
            </a:extLst>
          </p:cNvPr>
          <p:cNvSpPr txBox="1"/>
          <p:nvPr/>
        </p:nvSpPr>
        <p:spPr>
          <a:xfrm>
            <a:off x="1081989" y="5165734"/>
            <a:ext cx="3108363" cy="400110"/>
          </a:xfrm>
          <a:prstGeom prst="rect">
            <a:avLst/>
          </a:prstGeom>
          <a:noFill/>
          <a:ln w="57150">
            <a:solidFill>
              <a:srgbClr val="0037A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? </a:t>
            </a:r>
            <a:endParaRPr lang="ko-KR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209E40F-82C2-8645-838F-814B8FE85CFB}"/>
              </a:ext>
            </a:extLst>
          </p:cNvPr>
          <p:cNvSpPr txBox="1"/>
          <p:nvPr/>
        </p:nvSpPr>
        <p:spPr>
          <a:xfrm>
            <a:off x="4541818" y="6065981"/>
            <a:ext cx="3108363" cy="400110"/>
          </a:xfrm>
          <a:prstGeom prst="rect">
            <a:avLst/>
          </a:prstGeom>
          <a:noFill/>
          <a:ln w="57150">
            <a:solidFill>
              <a:srgbClr val="0037A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?</a:t>
            </a:r>
            <a:endParaRPr lang="ko-KR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E35E4A1-FE1C-5644-A447-B60A4F8606C3}"/>
              </a:ext>
            </a:extLst>
          </p:cNvPr>
          <p:cNvSpPr txBox="1"/>
          <p:nvPr/>
        </p:nvSpPr>
        <p:spPr>
          <a:xfrm>
            <a:off x="8852415" y="6127219"/>
            <a:ext cx="3096292" cy="400110"/>
          </a:xfrm>
          <a:prstGeom prst="rect">
            <a:avLst/>
          </a:prstGeom>
          <a:noFill/>
          <a:ln w="57150">
            <a:solidFill>
              <a:srgbClr val="0037A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?</a:t>
            </a:r>
            <a:endParaRPr lang="ko-KR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58768B6-B81B-B747-A9A4-8D6DD6FD5234}"/>
              </a:ext>
            </a:extLst>
          </p:cNvPr>
          <p:cNvSpPr txBox="1"/>
          <p:nvPr/>
        </p:nvSpPr>
        <p:spPr>
          <a:xfrm>
            <a:off x="695005" y="6088682"/>
            <a:ext cx="3096292" cy="400110"/>
          </a:xfrm>
          <a:prstGeom prst="rect">
            <a:avLst/>
          </a:prstGeom>
          <a:noFill/>
          <a:ln w="57150">
            <a:solidFill>
              <a:srgbClr val="0037A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?</a:t>
            </a:r>
            <a:endParaRPr lang="ko-KR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CB5C48E-E999-7C40-8F5A-570018C78564}"/>
              </a:ext>
            </a:extLst>
          </p:cNvPr>
          <p:cNvSpPr txBox="1"/>
          <p:nvPr/>
        </p:nvSpPr>
        <p:spPr>
          <a:xfrm>
            <a:off x="4242218" y="904860"/>
            <a:ext cx="3108363" cy="400110"/>
          </a:xfrm>
          <a:prstGeom prst="rect">
            <a:avLst/>
          </a:prstGeom>
          <a:noFill/>
          <a:ln w="57150">
            <a:solidFill>
              <a:srgbClr val="0037A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?</a:t>
            </a:r>
            <a:endParaRPr lang="ko-KR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DBF5703-6147-F948-A5AE-2F79543D57CB}"/>
              </a:ext>
            </a:extLst>
          </p:cNvPr>
          <p:cNvSpPr txBox="1"/>
          <p:nvPr/>
        </p:nvSpPr>
        <p:spPr>
          <a:xfrm>
            <a:off x="7345601" y="1854015"/>
            <a:ext cx="3108363" cy="400110"/>
          </a:xfrm>
          <a:prstGeom prst="rect">
            <a:avLst/>
          </a:prstGeom>
          <a:noFill/>
          <a:ln w="57150">
            <a:solidFill>
              <a:srgbClr val="0037A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?</a:t>
            </a:r>
            <a:endParaRPr lang="ko-KR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C56A0B0-45AE-934C-A84D-6B0A80BDF39A}"/>
              </a:ext>
            </a:extLst>
          </p:cNvPr>
          <p:cNvSpPr txBox="1"/>
          <p:nvPr/>
        </p:nvSpPr>
        <p:spPr>
          <a:xfrm>
            <a:off x="1081988" y="2028545"/>
            <a:ext cx="3108363" cy="400110"/>
          </a:xfrm>
          <a:prstGeom prst="rect">
            <a:avLst/>
          </a:prstGeom>
          <a:noFill/>
          <a:ln w="57150">
            <a:solidFill>
              <a:srgbClr val="0037A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?</a:t>
            </a:r>
            <a:endParaRPr lang="ko-KR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114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5F9AAADC-C0A2-F141-B146-E77E7D644BAE}"/>
              </a:ext>
            </a:extLst>
          </p:cNvPr>
          <p:cNvSpPr/>
          <p:nvPr/>
        </p:nvSpPr>
        <p:spPr>
          <a:xfrm>
            <a:off x="0" y="447"/>
            <a:ext cx="12192000" cy="84501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51" name="Title 1">
            <a:extLst>
              <a:ext uri="{FF2B5EF4-FFF2-40B4-BE49-F238E27FC236}">
                <a16:creationId xmlns:a16="http://schemas.microsoft.com/office/drawing/2014/main" id="{5D1B24E2-EE38-6E45-9583-6394A461A0CB}"/>
              </a:ext>
            </a:extLst>
          </p:cNvPr>
          <p:cNvSpPr txBox="1">
            <a:spLocks/>
          </p:cNvSpPr>
          <p:nvPr/>
        </p:nvSpPr>
        <p:spPr>
          <a:xfrm>
            <a:off x="275664" y="109108"/>
            <a:ext cx="10818991" cy="584699"/>
          </a:xfrm>
          <a:prstGeom prst="rect">
            <a:avLst/>
          </a:prstGeom>
        </p:spPr>
        <p:txBody>
          <a:bodyPr vert="horz" lIns="45714" tIns="22857" rIns="45714" bIns="22857" rtlCol="0" anchor="ctr">
            <a:no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400" b="1" kern="0" baseline="0" noProof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N" sz="4399" dirty="0">
                <a:solidFill>
                  <a:srgbClr val="002060"/>
                </a:solidFill>
              </a:rPr>
              <a:t>Social Identity Wheels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CCE988-2839-1644-964A-905914C45A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375" y="852322"/>
            <a:ext cx="5772625" cy="6026255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E9666BF-D670-CE46-AEE8-5467A33B2128}"/>
              </a:ext>
            </a:extLst>
          </p:cNvPr>
          <p:cNvSpPr/>
          <p:nvPr/>
        </p:nvSpPr>
        <p:spPr>
          <a:xfrm>
            <a:off x="1552632" y="2688915"/>
            <a:ext cx="3218688" cy="2353071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25891D-AED7-AE49-9F28-F3BBBF0CB99A}"/>
              </a:ext>
            </a:extLst>
          </p:cNvPr>
          <p:cNvSpPr txBox="1"/>
          <p:nvPr/>
        </p:nvSpPr>
        <p:spPr>
          <a:xfrm>
            <a:off x="6687204" y="911691"/>
            <a:ext cx="5504796" cy="590751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14350" indent="-514350">
              <a:buAutoNum type="arabicPeriod"/>
            </a:pPr>
            <a:r>
              <a:rPr lang="en-US" altLang="ko-KR" sz="2699" b="1" dirty="0">
                <a:solidFill>
                  <a:srgbClr val="0037AA"/>
                </a:solidFill>
                <a:cs typeface="Arial" pitchFamily="34" charset="0"/>
              </a:rPr>
              <a:t>Race</a:t>
            </a:r>
          </a:p>
          <a:p>
            <a:pPr marL="514350" indent="-514350">
              <a:buAutoNum type="arabicPeriod"/>
            </a:pPr>
            <a:r>
              <a:rPr lang="en-US" altLang="ko-KR" sz="2699" b="1" dirty="0">
                <a:solidFill>
                  <a:srgbClr val="0037AA"/>
                </a:solidFill>
                <a:cs typeface="Arial" pitchFamily="34" charset="0"/>
              </a:rPr>
              <a:t>Ethnicity</a:t>
            </a:r>
          </a:p>
          <a:p>
            <a:pPr marL="514350" indent="-514350">
              <a:buAutoNum type="arabicPeriod"/>
            </a:pPr>
            <a:r>
              <a:rPr lang="en-US" altLang="ko-KR" sz="2699" b="1" dirty="0">
                <a:solidFill>
                  <a:srgbClr val="0037AA"/>
                </a:solidFill>
                <a:cs typeface="Arial" pitchFamily="34" charset="0"/>
              </a:rPr>
              <a:t>Socio-economic Class</a:t>
            </a:r>
          </a:p>
          <a:p>
            <a:pPr marL="514350" indent="-514350">
              <a:buAutoNum type="arabicPeriod"/>
            </a:pPr>
            <a:r>
              <a:rPr lang="en-US" altLang="ko-KR" sz="2699" b="1" dirty="0">
                <a:solidFill>
                  <a:srgbClr val="0037AA"/>
                </a:solidFill>
                <a:cs typeface="Arial" pitchFamily="34" charset="0"/>
              </a:rPr>
              <a:t>Gender</a:t>
            </a:r>
          </a:p>
          <a:p>
            <a:pPr marL="514350" indent="-514350">
              <a:buAutoNum type="arabicPeriod"/>
            </a:pPr>
            <a:r>
              <a:rPr lang="en-US" altLang="ko-KR" sz="2699" b="1" dirty="0">
                <a:solidFill>
                  <a:srgbClr val="0037AA"/>
                </a:solidFill>
                <a:cs typeface="Arial" pitchFamily="34" charset="0"/>
              </a:rPr>
              <a:t>Sexual Orientation </a:t>
            </a:r>
          </a:p>
          <a:p>
            <a:pPr marL="514350" indent="-514350">
              <a:buAutoNum type="arabicPeriod"/>
            </a:pPr>
            <a:r>
              <a:rPr lang="en-US" altLang="ko-KR" sz="2699" b="1" dirty="0">
                <a:solidFill>
                  <a:srgbClr val="0037AA"/>
                </a:solidFill>
                <a:cs typeface="Arial" pitchFamily="34" charset="0"/>
              </a:rPr>
              <a:t>Age</a:t>
            </a:r>
          </a:p>
          <a:p>
            <a:pPr marL="514350" indent="-514350">
              <a:buAutoNum type="arabicPeriod"/>
            </a:pPr>
            <a:r>
              <a:rPr lang="en-US" altLang="ko-KR" sz="2699" b="1" dirty="0">
                <a:solidFill>
                  <a:srgbClr val="0037AA"/>
                </a:solidFill>
                <a:cs typeface="Arial" pitchFamily="34" charset="0"/>
              </a:rPr>
              <a:t>National Origin </a:t>
            </a:r>
          </a:p>
          <a:p>
            <a:pPr marL="514350" indent="-514350">
              <a:buAutoNum type="arabicPeriod"/>
            </a:pPr>
            <a:r>
              <a:rPr lang="en-US" altLang="ko-KR" sz="2699" b="1" dirty="0">
                <a:solidFill>
                  <a:srgbClr val="0037AA"/>
                </a:solidFill>
                <a:cs typeface="Arial" pitchFamily="34" charset="0"/>
              </a:rPr>
              <a:t>First Language</a:t>
            </a:r>
          </a:p>
          <a:p>
            <a:pPr marL="514350" indent="-514350">
              <a:buAutoNum type="arabicPeriod"/>
            </a:pPr>
            <a:r>
              <a:rPr lang="en-US" altLang="ko-KR" sz="2699" b="1" dirty="0">
                <a:solidFill>
                  <a:srgbClr val="0037AA"/>
                </a:solidFill>
                <a:cs typeface="Arial" pitchFamily="34" charset="0"/>
              </a:rPr>
              <a:t>Physical, Emotional, Developmental Ability </a:t>
            </a:r>
          </a:p>
          <a:p>
            <a:pPr marL="514350" indent="-514350">
              <a:buAutoNum type="arabicPeriod"/>
            </a:pPr>
            <a:r>
              <a:rPr lang="en-US" altLang="ko-KR" sz="2699" b="1" dirty="0">
                <a:solidFill>
                  <a:srgbClr val="0037AA"/>
                </a:solidFill>
                <a:cs typeface="Arial" pitchFamily="34" charset="0"/>
              </a:rPr>
              <a:t>Religion or Spiritual Affiliation</a:t>
            </a:r>
          </a:p>
          <a:p>
            <a:pPr marL="514350" indent="-514350">
              <a:buAutoNum type="arabicPeriod"/>
            </a:pPr>
            <a:r>
              <a:rPr lang="en-US" altLang="ko-KR" sz="2699" b="1" dirty="0">
                <a:solidFill>
                  <a:srgbClr val="0037AA"/>
                </a:solidFill>
                <a:cs typeface="Arial" pitchFamily="34" charset="0"/>
              </a:rPr>
              <a:t>Ideologies </a:t>
            </a:r>
          </a:p>
          <a:p>
            <a:pPr marL="514350" indent="-514350">
              <a:buAutoNum type="arabicPeriod"/>
            </a:pPr>
            <a:r>
              <a:rPr lang="en-US" altLang="ko-KR" sz="2699" b="1" dirty="0">
                <a:solidFill>
                  <a:srgbClr val="0037AA"/>
                </a:solidFill>
                <a:cs typeface="Arial" pitchFamily="34" charset="0"/>
              </a:rPr>
              <a:t>Family Roles</a:t>
            </a:r>
          </a:p>
          <a:p>
            <a:pPr marL="514350" indent="-514350">
              <a:buAutoNum type="arabicPeriod"/>
            </a:pPr>
            <a:r>
              <a:rPr lang="en-US" altLang="ko-KR" sz="2699" b="1" dirty="0">
                <a:solidFill>
                  <a:srgbClr val="0037AA"/>
                </a:solidFill>
                <a:cs typeface="Arial" pitchFamily="34" charset="0"/>
              </a:rPr>
              <a:t>Education  </a:t>
            </a:r>
            <a:endParaRPr lang="ko-KR" altLang="en-US" sz="2699" b="1" dirty="0">
              <a:solidFill>
                <a:srgbClr val="0037AA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46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220D6C94-5048-EC43-A485-B71F9FB408E0}"/>
              </a:ext>
            </a:extLst>
          </p:cNvPr>
          <p:cNvSpPr/>
          <p:nvPr/>
        </p:nvSpPr>
        <p:spPr>
          <a:xfrm>
            <a:off x="0" y="-6599"/>
            <a:ext cx="12192000" cy="880436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40436546-5FC7-314D-B95F-1A4CF379BC53}"/>
              </a:ext>
            </a:extLst>
          </p:cNvPr>
          <p:cNvSpPr txBox="1">
            <a:spLocks/>
          </p:cNvSpPr>
          <p:nvPr/>
        </p:nvSpPr>
        <p:spPr>
          <a:xfrm>
            <a:off x="255642" y="129365"/>
            <a:ext cx="10818991" cy="584699"/>
          </a:xfrm>
          <a:prstGeom prst="rect">
            <a:avLst/>
          </a:prstGeom>
        </p:spPr>
        <p:txBody>
          <a:bodyPr vert="horz" lIns="45714" tIns="22857" rIns="45714" bIns="22857" rtlCol="0" anchor="ctr">
            <a:no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400" b="1" kern="0" baseline="0" noProof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N" sz="4399" dirty="0">
                <a:solidFill>
                  <a:srgbClr val="002060"/>
                </a:solidFill>
              </a:rPr>
              <a:t>Pair Share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003A97-DF26-CF4C-990E-1BF904345FF2}"/>
              </a:ext>
            </a:extLst>
          </p:cNvPr>
          <p:cNvSpPr txBox="1"/>
          <p:nvPr/>
        </p:nvSpPr>
        <p:spPr>
          <a:xfrm>
            <a:off x="5665137" y="1033950"/>
            <a:ext cx="6330964" cy="563231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914400" indent="-914400">
              <a:buFont typeface="+mj-lt"/>
              <a:buAutoNum type="arabicPeriod"/>
            </a:pPr>
            <a:r>
              <a:rPr lang="en-US" altLang="ko-KR" sz="3600" b="1" dirty="0">
                <a:solidFill>
                  <a:srgbClr val="0037AA"/>
                </a:solidFill>
                <a:cs typeface="Arial" pitchFamily="34" charset="0"/>
              </a:rPr>
              <a:t>Share the parts of your S.I.W. your comfortable sharing</a:t>
            </a:r>
            <a:br>
              <a:rPr lang="en-US" altLang="ko-KR" sz="3600" b="1" dirty="0">
                <a:solidFill>
                  <a:srgbClr val="0037AA"/>
                </a:solidFill>
                <a:cs typeface="Arial" pitchFamily="34" charset="0"/>
              </a:rPr>
            </a:br>
            <a:endParaRPr lang="en-US" altLang="ko-KR" sz="3600" b="1" dirty="0">
              <a:solidFill>
                <a:srgbClr val="0037AA"/>
              </a:solidFill>
              <a:cs typeface="Arial" pitchFamily="34" charset="0"/>
            </a:endParaRPr>
          </a:p>
          <a:p>
            <a:pPr marL="914400" indent="-914400">
              <a:buFont typeface="+mj-lt"/>
              <a:buAutoNum type="arabicPeriod"/>
            </a:pPr>
            <a:r>
              <a:rPr lang="en-US" altLang="ko-KR" sz="3600" b="1" dirty="0">
                <a:solidFill>
                  <a:srgbClr val="0037AA"/>
                </a:solidFill>
                <a:cs typeface="Arial" pitchFamily="34" charset="0"/>
              </a:rPr>
              <a:t>Discuss what came up for you during this process</a:t>
            </a:r>
          </a:p>
          <a:p>
            <a:endParaRPr lang="en-US" altLang="ko-KR" sz="3600" b="1" dirty="0">
              <a:solidFill>
                <a:srgbClr val="0037AA"/>
              </a:solidFill>
              <a:cs typeface="Arial" pitchFamily="34" charset="0"/>
            </a:endParaRPr>
          </a:p>
          <a:p>
            <a:pPr marL="742950" indent="-742950">
              <a:buFont typeface="+mj-lt"/>
              <a:buAutoNum type="arabicPeriod" startAt="3"/>
            </a:pPr>
            <a:r>
              <a:rPr lang="en-US" altLang="ko-KR" sz="3600" b="1" dirty="0">
                <a:solidFill>
                  <a:srgbClr val="0037AA"/>
                </a:solidFill>
                <a:cs typeface="Arial" pitchFamily="34" charset="0"/>
              </a:rPr>
              <a:t>Is there anything you forgot and want to add after talking with your partner?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510F74-F17E-1548-8076-F1D63947E5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848" b="16725"/>
          <a:stretch/>
        </p:blipFill>
        <p:spPr>
          <a:xfrm>
            <a:off x="0" y="1780673"/>
            <a:ext cx="5345511" cy="413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098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220D6C94-5048-EC43-A485-B71F9FB408E0}"/>
              </a:ext>
            </a:extLst>
          </p:cNvPr>
          <p:cNvSpPr/>
          <p:nvPr/>
        </p:nvSpPr>
        <p:spPr>
          <a:xfrm>
            <a:off x="0" y="0"/>
            <a:ext cx="12192000" cy="880436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40436546-5FC7-314D-B95F-1A4CF379BC53}"/>
              </a:ext>
            </a:extLst>
          </p:cNvPr>
          <p:cNvSpPr txBox="1">
            <a:spLocks/>
          </p:cNvSpPr>
          <p:nvPr/>
        </p:nvSpPr>
        <p:spPr>
          <a:xfrm>
            <a:off x="154671" y="147868"/>
            <a:ext cx="10818991" cy="584699"/>
          </a:xfrm>
          <a:prstGeom prst="rect">
            <a:avLst/>
          </a:prstGeom>
        </p:spPr>
        <p:txBody>
          <a:bodyPr vert="horz" lIns="45714" tIns="22857" rIns="45714" bIns="22857" rtlCol="0" anchor="ctr">
            <a:no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400" b="1" kern="0" baseline="0" noProof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N" sz="4399" dirty="0">
                <a:solidFill>
                  <a:srgbClr val="002060"/>
                </a:solidFill>
              </a:rPr>
              <a:t>Debrief Questions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5337EA86-9CD1-D540-B16C-6673BA35681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57611207"/>
              </p:ext>
            </p:extLst>
          </p:nvPr>
        </p:nvGraphicFramePr>
        <p:xfrm>
          <a:off x="-101587" y="990565"/>
          <a:ext cx="12293587" cy="54186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97174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220D6C94-5048-EC43-A485-B71F9FB408E0}"/>
              </a:ext>
            </a:extLst>
          </p:cNvPr>
          <p:cNvSpPr/>
          <p:nvPr/>
        </p:nvSpPr>
        <p:spPr>
          <a:xfrm>
            <a:off x="0" y="-6599"/>
            <a:ext cx="12192000" cy="880436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40436546-5FC7-314D-B95F-1A4CF379BC53}"/>
              </a:ext>
            </a:extLst>
          </p:cNvPr>
          <p:cNvSpPr txBox="1">
            <a:spLocks/>
          </p:cNvSpPr>
          <p:nvPr/>
        </p:nvSpPr>
        <p:spPr>
          <a:xfrm>
            <a:off x="255642" y="129365"/>
            <a:ext cx="10818991" cy="584699"/>
          </a:xfrm>
          <a:prstGeom prst="rect">
            <a:avLst/>
          </a:prstGeom>
        </p:spPr>
        <p:txBody>
          <a:bodyPr vert="horz" lIns="45714" tIns="22857" rIns="45714" bIns="22857" rtlCol="0" anchor="ctr">
            <a:no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400" b="1" kern="0" baseline="0" noProof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N" sz="4399" dirty="0">
                <a:solidFill>
                  <a:srgbClr val="002060"/>
                </a:solidFill>
              </a:rPr>
              <a:t>Group Share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003A97-DF26-CF4C-990E-1BF904345FF2}"/>
              </a:ext>
            </a:extLst>
          </p:cNvPr>
          <p:cNvSpPr txBox="1"/>
          <p:nvPr/>
        </p:nvSpPr>
        <p:spPr>
          <a:xfrm>
            <a:off x="5665137" y="1649501"/>
            <a:ext cx="6330964" cy="440120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0070C0"/>
                </a:solidFill>
              </a:rPr>
              <a:t>Which of these questions were most impactful to your learning?</a:t>
            </a:r>
            <a:br>
              <a:rPr lang="en-US" altLang="ko-KR" sz="4000" dirty="0">
                <a:solidFill>
                  <a:srgbClr val="0070C0"/>
                </a:solidFill>
                <a:cs typeface="Arial" pitchFamily="34" charset="0"/>
              </a:rPr>
            </a:br>
            <a:endParaRPr lang="en-US" altLang="ko-KR" sz="4000" dirty="0">
              <a:solidFill>
                <a:srgbClr val="0070C0"/>
              </a:solidFill>
              <a:cs typeface="Arial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0070C0"/>
                </a:solidFill>
              </a:rPr>
              <a:t>What were some main takeaways from your pair share?</a:t>
            </a:r>
            <a:endParaRPr lang="en-US" altLang="ko-KR" sz="4000" b="1" dirty="0">
              <a:solidFill>
                <a:srgbClr val="0070C0"/>
              </a:solidFill>
              <a:cs typeface="Arial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EC649A-65FA-F649-A2BC-6A1753B61F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3000"/>
          <a:stretch/>
        </p:blipFill>
        <p:spPr>
          <a:xfrm>
            <a:off x="255642" y="1274649"/>
            <a:ext cx="5920569" cy="5150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453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Oval 98">
            <a:extLst>
              <a:ext uri="{FF2B5EF4-FFF2-40B4-BE49-F238E27FC236}">
                <a16:creationId xmlns:a16="http://schemas.microsoft.com/office/drawing/2014/main" id="{B44D519A-00FD-DB41-A700-FAC99B188C03}"/>
              </a:ext>
            </a:extLst>
          </p:cNvPr>
          <p:cNvSpPr/>
          <p:nvPr/>
        </p:nvSpPr>
        <p:spPr>
          <a:xfrm>
            <a:off x="6716531" y="4134460"/>
            <a:ext cx="812192" cy="812192"/>
          </a:xfrm>
          <a:prstGeom prst="ellipse">
            <a:avLst/>
          </a:prstGeom>
          <a:solidFill>
            <a:srgbClr val="2A9ED6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799"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4D2D97FF-B58C-AF41-8E57-D8946F9960AB}"/>
              </a:ext>
            </a:extLst>
          </p:cNvPr>
          <p:cNvSpPr/>
          <p:nvPr/>
        </p:nvSpPr>
        <p:spPr>
          <a:xfrm>
            <a:off x="6716531" y="2411197"/>
            <a:ext cx="812192" cy="812192"/>
          </a:xfrm>
          <a:prstGeom prst="ellipse">
            <a:avLst/>
          </a:prstGeom>
          <a:solidFill>
            <a:srgbClr val="2A9ED6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799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05F9B0A6-8607-CA48-9329-186CF02FCE6B}"/>
              </a:ext>
            </a:extLst>
          </p:cNvPr>
          <p:cNvSpPr/>
          <p:nvPr/>
        </p:nvSpPr>
        <p:spPr>
          <a:xfrm>
            <a:off x="922109" y="4236117"/>
            <a:ext cx="812192" cy="812192"/>
          </a:xfrm>
          <a:prstGeom prst="ellipse">
            <a:avLst/>
          </a:prstGeom>
          <a:solidFill>
            <a:srgbClr val="2A9ED6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799"/>
          </a:p>
        </p:txBody>
      </p:sp>
      <p:sp>
        <p:nvSpPr>
          <p:cNvPr id="8" name="Oval 7"/>
          <p:cNvSpPr/>
          <p:nvPr/>
        </p:nvSpPr>
        <p:spPr>
          <a:xfrm>
            <a:off x="927553" y="1586651"/>
            <a:ext cx="812192" cy="812192"/>
          </a:xfrm>
          <a:prstGeom prst="ellipse">
            <a:avLst/>
          </a:prstGeom>
          <a:solidFill>
            <a:srgbClr val="2A9ED6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799"/>
          </a:p>
        </p:txBody>
      </p:sp>
      <p:sp>
        <p:nvSpPr>
          <p:cNvPr id="10" name="Oval 9"/>
          <p:cNvSpPr/>
          <p:nvPr/>
        </p:nvSpPr>
        <p:spPr>
          <a:xfrm>
            <a:off x="927553" y="2518123"/>
            <a:ext cx="812192" cy="812192"/>
          </a:xfrm>
          <a:prstGeom prst="ellipse">
            <a:avLst/>
          </a:prstGeom>
          <a:solidFill>
            <a:srgbClr val="2A9ED6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799"/>
          </a:p>
        </p:txBody>
      </p:sp>
      <p:sp>
        <p:nvSpPr>
          <p:cNvPr id="11" name="Oval 10"/>
          <p:cNvSpPr/>
          <p:nvPr/>
        </p:nvSpPr>
        <p:spPr>
          <a:xfrm>
            <a:off x="922109" y="3369837"/>
            <a:ext cx="812192" cy="812192"/>
          </a:xfrm>
          <a:prstGeom prst="ellipse">
            <a:avLst/>
          </a:prstGeom>
          <a:solidFill>
            <a:srgbClr val="2A9ED6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799"/>
          </a:p>
        </p:txBody>
      </p:sp>
      <p:sp>
        <p:nvSpPr>
          <p:cNvPr id="12" name="Oval 21"/>
          <p:cNvSpPr>
            <a:spLocks noChangeAspect="1"/>
          </p:cNvSpPr>
          <p:nvPr/>
        </p:nvSpPr>
        <p:spPr>
          <a:xfrm>
            <a:off x="1116822" y="1774107"/>
            <a:ext cx="433654" cy="437277"/>
          </a:xfrm>
          <a:custGeom>
            <a:avLst/>
            <a:gdLst/>
            <a:ahLst/>
            <a:cxnLst/>
            <a:rect l="l" t="t" r="r" b="b"/>
            <a:pathLst>
              <a:path w="1652142" h="1665940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652142" y="394531"/>
                </a:moveTo>
                <a:lnTo>
                  <a:pt x="1649662" y="403784"/>
                </a:lnTo>
                <a:lnTo>
                  <a:pt x="1647140" y="399895"/>
                </a:lnTo>
                <a:close/>
                <a:moveTo>
                  <a:pt x="1158157" y="65026"/>
                </a:moveTo>
                <a:lnTo>
                  <a:pt x="1154679" y="271718"/>
                </a:lnTo>
                <a:lnTo>
                  <a:pt x="1148331" y="270017"/>
                </a:lnTo>
                <a:cubicBezTo>
                  <a:pt x="1200055" y="299127"/>
                  <a:pt x="1246804" y="334821"/>
                  <a:pt x="1286346" y="377149"/>
                </a:cubicBez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1011291" y="1467215"/>
                </a:lnTo>
                <a:cubicBezTo>
                  <a:pt x="951500" y="1486565"/>
                  <a:pt x="888271" y="1495869"/>
                  <a:pt x="823805" y="1495510"/>
                </a:cubicBez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355803" y="1305197"/>
                </a:ln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638348" y="208660"/>
                </a:lnTo>
                <a:cubicBezTo>
                  <a:pt x="696840" y="190256"/>
                  <a:pt x="758594" y="181748"/>
                  <a:pt x="821488" y="182440"/>
                </a:cubicBezTo>
                <a:lnTo>
                  <a:pt x="815140" y="180739"/>
                </a:lnTo>
                <a:lnTo>
                  <a:pt x="91547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4799"/>
          </a:p>
        </p:txBody>
      </p:sp>
      <p:sp>
        <p:nvSpPr>
          <p:cNvPr id="13" name="Rectangle 23"/>
          <p:cNvSpPr/>
          <p:nvPr/>
        </p:nvSpPr>
        <p:spPr>
          <a:xfrm>
            <a:off x="1100662" y="3642086"/>
            <a:ext cx="455086" cy="267693"/>
          </a:xfrm>
          <a:custGeom>
            <a:avLst/>
            <a:gdLst/>
            <a:ahLst/>
            <a:cxnLst/>
            <a:rect l="l" t="t" r="r" b="b"/>
            <a:pathLst>
              <a:path w="4529836" h="2664566">
                <a:moveTo>
                  <a:pt x="1861969" y="0"/>
                </a:moveTo>
                <a:cubicBezTo>
                  <a:pt x="2177122" y="0"/>
                  <a:pt x="2455874" y="155855"/>
                  <a:pt x="2611443" y="404565"/>
                </a:cubicBezTo>
                <a:cubicBezTo>
                  <a:pt x="2709453" y="315054"/>
                  <a:pt x="2840684" y="266178"/>
                  <a:pt x="2983336" y="266178"/>
                </a:cubicBezTo>
                <a:cubicBezTo>
                  <a:pt x="3293144" y="266178"/>
                  <a:pt x="3549108" y="496718"/>
                  <a:pt x="3578241" y="797044"/>
                </a:cubicBezTo>
                <a:cubicBezTo>
                  <a:pt x="3583592" y="793823"/>
                  <a:pt x="3589010" y="793774"/>
                  <a:pt x="3594440" y="793774"/>
                </a:cubicBezTo>
                <a:cubicBezTo>
                  <a:pt x="4111042" y="793774"/>
                  <a:pt x="4529836" y="1212568"/>
                  <a:pt x="4529836" y="1729170"/>
                </a:cubicBezTo>
                <a:cubicBezTo>
                  <a:pt x="4529836" y="2216938"/>
                  <a:pt x="4156487" y="2617512"/>
                  <a:pt x="3679930" y="2660249"/>
                </a:cubicBezTo>
                <a:lnTo>
                  <a:pt x="3679930" y="2664566"/>
                </a:lnTo>
                <a:lnTo>
                  <a:pt x="3594440" y="2664566"/>
                </a:lnTo>
                <a:lnTo>
                  <a:pt x="1043912" y="2664566"/>
                </a:lnTo>
                <a:lnTo>
                  <a:pt x="1043912" y="2657589"/>
                </a:lnTo>
                <a:cubicBezTo>
                  <a:pt x="1008374" y="2662448"/>
                  <a:pt x="972132" y="2664566"/>
                  <a:pt x="935396" y="2664566"/>
                </a:cubicBezTo>
                <a:cubicBezTo>
                  <a:pt x="418794" y="2664566"/>
                  <a:pt x="0" y="2245772"/>
                  <a:pt x="0" y="1729170"/>
                </a:cubicBezTo>
                <a:cubicBezTo>
                  <a:pt x="0" y="1212568"/>
                  <a:pt x="418794" y="793774"/>
                  <a:pt x="935396" y="793774"/>
                </a:cubicBezTo>
                <a:lnTo>
                  <a:pt x="954395" y="797612"/>
                </a:lnTo>
                <a:cubicBezTo>
                  <a:pt x="1004779" y="344999"/>
                  <a:pt x="1393085" y="0"/>
                  <a:pt x="186196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799"/>
          </a:p>
        </p:txBody>
      </p:sp>
      <p:sp>
        <p:nvSpPr>
          <p:cNvPr id="14" name="Rectangle 16"/>
          <p:cNvSpPr/>
          <p:nvPr/>
        </p:nvSpPr>
        <p:spPr>
          <a:xfrm rot="2700000">
            <a:off x="1178834" y="2655685"/>
            <a:ext cx="309626" cy="555102"/>
          </a:xfrm>
          <a:custGeom>
            <a:avLst/>
            <a:gdLst/>
            <a:ahLst/>
            <a:cxnLst/>
            <a:rect l="l" t="t" r="r" b="b"/>
            <a:pathLst>
              <a:path w="2232248" h="4001999">
                <a:moveTo>
                  <a:pt x="1116887" y="0"/>
                </a:moveTo>
                <a:cubicBezTo>
                  <a:pt x="1270748" y="4762"/>
                  <a:pt x="1433283" y="120651"/>
                  <a:pt x="1447291" y="308459"/>
                </a:cubicBezTo>
                <a:cubicBezTo>
                  <a:pt x="1483174" y="544979"/>
                  <a:pt x="1283237" y="603082"/>
                  <a:pt x="1339988" y="887363"/>
                </a:cubicBezTo>
                <a:lnTo>
                  <a:pt x="2232248" y="887363"/>
                </a:lnTo>
                <a:lnTo>
                  <a:pt x="2232248" y="1778237"/>
                </a:lnTo>
                <a:cubicBezTo>
                  <a:pt x="1956566" y="1829261"/>
                  <a:pt x="1897086" y="1634366"/>
                  <a:pt x="1663321" y="1669832"/>
                </a:cubicBezTo>
                <a:cubicBezTo>
                  <a:pt x="1475513" y="1683840"/>
                  <a:pt x="1359624" y="1846375"/>
                  <a:pt x="1354862" y="2000236"/>
                </a:cubicBezTo>
                <a:cubicBezTo>
                  <a:pt x="1358037" y="2135389"/>
                  <a:pt x="1477787" y="2334920"/>
                  <a:pt x="1701420" y="2336507"/>
                </a:cubicBezTo>
                <a:cubicBezTo>
                  <a:pt x="1972077" y="2308709"/>
                  <a:pt x="1932339" y="2176007"/>
                  <a:pt x="2232248" y="2187989"/>
                </a:cubicBezTo>
                <a:lnTo>
                  <a:pt x="2232248" y="3119611"/>
                </a:lnTo>
                <a:lnTo>
                  <a:pt x="1303259" y="3119611"/>
                </a:lnTo>
                <a:cubicBezTo>
                  <a:pt x="1289664" y="3424971"/>
                  <a:pt x="1423682" y="3383289"/>
                  <a:pt x="1451633" y="3655441"/>
                </a:cubicBezTo>
                <a:cubicBezTo>
                  <a:pt x="1450046" y="3879074"/>
                  <a:pt x="1250515" y="3998824"/>
                  <a:pt x="1115362" y="4001999"/>
                </a:cubicBezTo>
                <a:cubicBezTo>
                  <a:pt x="961501" y="3997237"/>
                  <a:pt x="798966" y="3881348"/>
                  <a:pt x="784958" y="3693540"/>
                </a:cubicBezTo>
                <a:cubicBezTo>
                  <a:pt x="749282" y="3458385"/>
                  <a:pt x="946712" y="3399594"/>
                  <a:pt x="892811" y="3119611"/>
                </a:cubicBezTo>
                <a:lnTo>
                  <a:pt x="0" y="3119611"/>
                </a:lnTo>
                <a:lnTo>
                  <a:pt x="0" y="2203607"/>
                </a:lnTo>
                <a:cubicBezTo>
                  <a:pt x="285884" y="2145799"/>
                  <a:pt x="343730" y="2346665"/>
                  <a:pt x="580754" y="2310706"/>
                </a:cubicBezTo>
                <a:cubicBezTo>
                  <a:pt x="768562" y="2296698"/>
                  <a:pt x="884451" y="2134163"/>
                  <a:pt x="889213" y="1980302"/>
                </a:cubicBezTo>
                <a:cubicBezTo>
                  <a:pt x="886038" y="1845149"/>
                  <a:pt x="766288" y="1645618"/>
                  <a:pt x="542655" y="1644031"/>
                </a:cubicBezTo>
                <a:cubicBezTo>
                  <a:pt x="268493" y="1672188"/>
                  <a:pt x="312817" y="1807984"/>
                  <a:pt x="0" y="1792208"/>
                </a:cubicBezTo>
                <a:lnTo>
                  <a:pt x="0" y="887363"/>
                </a:lnTo>
                <a:lnTo>
                  <a:pt x="928847" y="887363"/>
                </a:lnTo>
                <a:cubicBezTo>
                  <a:pt x="944034" y="576570"/>
                  <a:pt x="808718" y="620178"/>
                  <a:pt x="780616" y="346558"/>
                </a:cubicBezTo>
                <a:cubicBezTo>
                  <a:pt x="782203" y="122925"/>
                  <a:pt x="981734" y="3175"/>
                  <a:pt x="111688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799"/>
          </a:p>
        </p:txBody>
      </p:sp>
      <p:sp>
        <p:nvSpPr>
          <p:cNvPr id="56" name="TextBox 55"/>
          <p:cNvSpPr txBox="1"/>
          <p:nvPr/>
        </p:nvSpPr>
        <p:spPr>
          <a:xfrm>
            <a:off x="1906949" y="2762112"/>
            <a:ext cx="377318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5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Training Context</a:t>
            </a:r>
            <a:endParaRPr lang="ko-KR" altLang="en-US" sz="25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1879277" y="3602535"/>
            <a:ext cx="418086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5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Intro to Social Identity Wheels</a:t>
            </a:r>
            <a:endParaRPr lang="ko-KR" altLang="en-US" sz="25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879277" y="4444776"/>
            <a:ext cx="446517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5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Continuum Activity </a:t>
            </a:r>
            <a:endParaRPr lang="ko-KR" altLang="en-US" sz="25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4AD30399-4F68-4343-8E8D-505F734E7017}"/>
              </a:ext>
            </a:extLst>
          </p:cNvPr>
          <p:cNvSpPr/>
          <p:nvPr/>
        </p:nvSpPr>
        <p:spPr>
          <a:xfrm>
            <a:off x="6716531" y="1555130"/>
            <a:ext cx="812192" cy="812192"/>
          </a:xfrm>
          <a:prstGeom prst="ellipse">
            <a:avLst/>
          </a:prstGeom>
          <a:solidFill>
            <a:srgbClr val="2A9ED6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799"/>
          </a:p>
        </p:txBody>
      </p:sp>
      <p:sp>
        <p:nvSpPr>
          <p:cNvPr id="87" name="Donut 24">
            <a:extLst>
              <a:ext uri="{FF2B5EF4-FFF2-40B4-BE49-F238E27FC236}">
                <a16:creationId xmlns:a16="http://schemas.microsoft.com/office/drawing/2014/main" id="{2A510DB1-5BF3-D040-ACB0-CEF9DEDFF87F}"/>
              </a:ext>
            </a:extLst>
          </p:cNvPr>
          <p:cNvSpPr/>
          <p:nvPr/>
        </p:nvSpPr>
        <p:spPr>
          <a:xfrm>
            <a:off x="6911244" y="1720656"/>
            <a:ext cx="457739" cy="461465"/>
          </a:xfrm>
          <a:custGeom>
            <a:avLst/>
            <a:gdLst/>
            <a:ahLst/>
            <a:cxnLst/>
            <a:rect l="l" t="t" r="r" b="b"/>
            <a:pathLst>
              <a:path w="3208412" h="3234532">
                <a:moveTo>
                  <a:pt x="1561445" y="1065858"/>
                </a:moveTo>
                <a:cubicBezTo>
                  <a:pt x="1654998" y="1065858"/>
                  <a:pt x="1743610" y="1087015"/>
                  <a:pt x="1821879" y="1126644"/>
                </a:cubicBezTo>
                <a:lnTo>
                  <a:pt x="1611352" y="1337172"/>
                </a:lnTo>
                <a:cubicBezTo>
                  <a:pt x="1595200" y="1333388"/>
                  <a:pt x="1578468" y="1332141"/>
                  <a:pt x="1561445" y="1332141"/>
                </a:cubicBezTo>
                <a:cubicBezTo>
                  <a:pt x="1373145" y="1332141"/>
                  <a:pt x="1220499" y="1484787"/>
                  <a:pt x="1220499" y="1673087"/>
                </a:cubicBezTo>
                <a:cubicBezTo>
                  <a:pt x="1220499" y="1861387"/>
                  <a:pt x="1373145" y="2014033"/>
                  <a:pt x="1561445" y="2014033"/>
                </a:cubicBezTo>
                <a:cubicBezTo>
                  <a:pt x="1749745" y="2014033"/>
                  <a:pt x="1902391" y="1861387"/>
                  <a:pt x="1902391" y="1673087"/>
                </a:cubicBezTo>
                <a:cubicBezTo>
                  <a:pt x="1902391" y="1643675"/>
                  <a:pt x="1898667" y="1615133"/>
                  <a:pt x="1890450" y="1588219"/>
                </a:cubicBezTo>
                <a:lnTo>
                  <a:pt x="2093156" y="1385512"/>
                </a:lnTo>
                <a:cubicBezTo>
                  <a:pt x="2142229" y="1470075"/>
                  <a:pt x="2168674" y="1568493"/>
                  <a:pt x="2168674" y="1673087"/>
                </a:cubicBezTo>
                <a:cubicBezTo>
                  <a:pt x="2168674" y="2008450"/>
                  <a:pt x="1896808" y="2280316"/>
                  <a:pt x="1561445" y="2280316"/>
                </a:cubicBezTo>
                <a:cubicBezTo>
                  <a:pt x="1226082" y="2280316"/>
                  <a:pt x="954217" y="2008450"/>
                  <a:pt x="954217" y="1673087"/>
                </a:cubicBezTo>
                <a:cubicBezTo>
                  <a:pt x="954217" y="1337724"/>
                  <a:pt x="1226082" y="1065858"/>
                  <a:pt x="1561445" y="1065858"/>
                </a:cubicBezTo>
                <a:close/>
                <a:moveTo>
                  <a:pt x="1561445" y="580076"/>
                </a:moveTo>
                <a:cubicBezTo>
                  <a:pt x="1790175" y="580076"/>
                  <a:pt x="2002494" y="650333"/>
                  <a:pt x="2177834" y="770690"/>
                </a:cubicBezTo>
                <a:lnTo>
                  <a:pt x="1968030" y="980494"/>
                </a:lnTo>
                <a:cubicBezTo>
                  <a:pt x="1849962" y="907198"/>
                  <a:pt x="1710422" y="866794"/>
                  <a:pt x="1561445" y="866794"/>
                </a:cubicBezTo>
                <a:cubicBezTo>
                  <a:pt x="1116142" y="866794"/>
                  <a:pt x="755153" y="1227784"/>
                  <a:pt x="755153" y="1673087"/>
                </a:cubicBezTo>
                <a:cubicBezTo>
                  <a:pt x="755153" y="2118390"/>
                  <a:pt x="1116142" y="2479380"/>
                  <a:pt x="1561445" y="2479380"/>
                </a:cubicBezTo>
                <a:cubicBezTo>
                  <a:pt x="2006748" y="2479380"/>
                  <a:pt x="2367738" y="2118390"/>
                  <a:pt x="2367738" y="1673087"/>
                </a:cubicBezTo>
                <a:cubicBezTo>
                  <a:pt x="2367738" y="1513043"/>
                  <a:pt x="2321108" y="1363890"/>
                  <a:pt x="2239307" y="1239362"/>
                </a:cubicBezTo>
                <a:lnTo>
                  <a:pt x="2445928" y="1032741"/>
                </a:lnTo>
                <a:cubicBezTo>
                  <a:pt x="2577451" y="1212149"/>
                  <a:pt x="2654457" y="1433625"/>
                  <a:pt x="2654457" y="1673087"/>
                </a:cubicBezTo>
                <a:cubicBezTo>
                  <a:pt x="2654457" y="2276741"/>
                  <a:pt x="2165099" y="2766099"/>
                  <a:pt x="1561445" y="2766099"/>
                </a:cubicBezTo>
                <a:cubicBezTo>
                  <a:pt x="957792" y="2766099"/>
                  <a:pt x="468434" y="2276741"/>
                  <a:pt x="468434" y="1673087"/>
                </a:cubicBezTo>
                <a:cubicBezTo>
                  <a:pt x="468434" y="1069433"/>
                  <a:pt x="957792" y="580076"/>
                  <a:pt x="1561445" y="580076"/>
                </a:cubicBezTo>
                <a:close/>
                <a:moveTo>
                  <a:pt x="1561445" y="111642"/>
                </a:moveTo>
                <a:cubicBezTo>
                  <a:pt x="1890473" y="111642"/>
                  <a:pt x="2195731" y="213411"/>
                  <a:pt x="2447076" y="387744"/>
                </a:cubicBezTo>
                <a:lnTo>
                  <a:pt x="2453780" y="494744"/>
                </a:lnTo>
                <a:lnTo>
                  <a:pt x="2309436" y="639088"/>
                </a:lnTo>
                <a:cubicBezTo>
                  <a:pt x="2099826" y="485554"/>
                  <a:pt x="1841132" y="395669"/>
                  <a:pt x="1561445" y="395669"/>
                </a:cubicBezTo>
                <a:cubicBezTo>
                  <a:pt x="855947" y="395669"/>
                  <a:pt x="284027" y="967589"/>
                  <a:pt x="284027" y="1673087"/>
                </a:cubicBezTo>
                <a:cubicBezTo>
                  <a:pt x="284027" y="2378585"/>
                  <a:pt x="855947" y="2950505"/>
                  <a:pt x="1561445" y="2950505"/>
                </a:cubicBezTo>
                <a:cubicBezTo>
                  <a:pt x="2266943" y="2950505"/>
                  <a:pt x="2838863" y="2378585"/>
                  <a:pt x="2838863" y="1673087"/>
                </a:cubicBezTo>
                <a:cubicBezTo>
                  <a:pt x="2838863" y="1382650"/>
                  <a:pt x="2741936" y="1114852"/>
                  <a:pt x="2577529" y="901139"/>
                </a:cubicBezTo>
                <a:lnTo>
                  <a:pt x="2706681" y="771988"/>
                </a:lnTo>
                <a:lnTo>
                  <a:pt x="2841540" y="780437"/>
                </a:lnTo>
                <a:cubicBezTo>
                  <a:pt x="3019168" y="1032973"/>
                  <a:pt x="3122890" y="1340917"/>
                  <a:pt x="3122890" y="1673087"/>
                </a:cubicBezTo>
                <a:cubicBezTo>
                  <a:pt x="3122890" y="2535449"/>
                  <a:pt x="2423807" y="3234532"/>
                  <a:pt x="1561445" y="3234532"/>
                </a:cubicBezTo>
                <a:cubicBezTo>
                  <a:pt x="699083" y="3234532"/>
                  <a:pt x="0" y="2535449"/>
                  <a:pt x="0" y="1673087"/>
                </a:cubicBezTo>
                <a:cubicBezTo>
                  <a:pt x="0" y="810725"/>
                  <a:pt x="699083" y="111642"/>
                  <a:pt x="1561445" y="111642"/>
                </a:cubicBezTo>
                <a:close/>
                <a:moveTo>
                  <a:pt x="2909110" y="0"/>
                </a:moveTo>
                <a:lnTo>
                  <a:pt x="2926757" y="281655"/>
                </a:lnTo>
                <a:lnTo>
                  <a:pt x="3208412" y="299301"/>
                </a:lnTo>
                <a:lnTo>
                  <a:pt x="2863230" y="644483"/>
                </a:lnTo>
                <a:lnTo>
                  <a:pt x="2685547" y="633351"/>
                </a:lnTo>
                <a:lnTo>
                  <a:pt x="1718098" y="1600799"/>
                </a:lnTo>
                <a:cubicBezTo>
                  <a:pt x="1729236" y="1622491"/>
                  <a:pt x="1734939" y="1647123"/>
                  <a:pt x="1734939" y="1673087"/>
                </a:cubicBezTo>
                <a:cubicBezTo>
                  <a:pt x="1734939" y="1768905"/>
                  <a:pt x="1657263" y="1846581"/>
                  <a:pt x="1561445" y="1846581"/>
                </a:cubicBezTo>
                <a:cubicBezTo>
                  <a:pt x="1465627" y="1846581"/>
                  <a:pt x="1387951" y="1768905"/>
                  <a:pt x="1387951" y="1673087"/>
                </a:cubicBezTo>
                <a:cubicBezTo>
                  <a:pt x="1387951" y="1577269"/>
                  <a:pt x="1465627" y="1499593"/>
                  <a:pt x="1561445" y="1499593"/>
                </a:cubicBezTo>
                <a:lnTo>
                  <a:pt x="1591006" y="1505561"/>
                </a:lnTo>
                <a:lnTo>
                  <a:pt x="2574981" y="521587"/>
                </a:lnTo>
                <a:lnTo>
                  <a:pt x="2563928" y="34518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799">
              <a:solidFill>
                <a:schemeClr val="tx1"/>
              </a:solidFill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728E0D50-6AE2-6142-A7C5-C16CFC61A7DB}"/>
              </a:ext>
            </a:extLst>
          </p:cNvPr>
          <p:cNvSpPr txBox="1"/>
          <p:nvPr/>
        </p:nvSpPr>
        <p:spPr>
          <a:xfrm>
            <a:off x="7673700" y="1763789"/>
            <a:ext cx="377318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5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Think/Pair/Share Exercise </a:t>
            </a:r>
            <a:endParaRPr lang="ko-KR" altLang="en-US" sz="25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95" name="Rectangle 9">
            <a:extLst>
              <a:ext uri="{FF2B5EF4-FFF2-40B4-BE49-F238E27FC236}">
                <a16:creationId xmlns:a16="http://schemas.microsoft.com/office/drawing/2014/main" id="{108AFF46-5C42-354D-A1F8-CBFB15BEEDD8}"/>
              </a:ext>
            </a:extLst>
          </p:cNvPr>
          <p:cNvSpPr/>
          <p:nvPr/>
        </p:nvSpPr>
        <p:spPr>
          <a:xfrm>
            <a:off x="1133359" y="4450271"/>
            <a:ext cx="389691" cy="364785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799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19AC8914-0F5F-A345-9751-D393BFF08E4E}"/>
              </a:ext>
            </a:extLst>
          </p:cNvPr>
          <p:cNvSpPr/>
          <p:nvPr/>
        </p:nvSpPr>
        <p:spPr>
          <a:xfrm>
            <a:off x="6716531" y="5020235"/>
            <a:ext cx="812192" cy="812192"/>
          </a:xfrm>
          <a:prstGeom prst="ellipse">
            <a:avLst/>
          </a:prstGeom>
          <a:solidFill>
            <a:srgbClr val="2A9ED6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799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80052027-1C27-7841-9145-C246E4AA4934}"/>
              </a:ext>
            </a:extLst>
          </p:cNvPr>
          <p:cNvSpPr/>
          <p:nvPr/>
        </p:nvSpPr>
        <p:spPr>
          <a:xfrm>
            <a:off x="6716531" y="3292234"/>
            <a:ext cx="812192" cy="812192"/>
          </a:xfrm>
          <a:prstGeom prst="ellipse">
            <a:avLst/>
          </a:prstGeom>
          <a:solidFill>
            <a:srgbClr val="2A9ED6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799"/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B07DB9F7-F6C6-8549-BC5D-6923972419B5}"/>
              </a:ext>
            </a:extLst>
          </p:cNvPr>
          <p:cNvSpPr txBox="1"/>
          <p:nvPr/>
        </p:nvSpPr>
        <p:spPr>
          <a:xfrm>
            <a:off x="7673568" y="4455446"/>
            <a:ext cx="44860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5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Final Group Activity  &amp; Debrief</a:t>
            </a:r>
            <a:endParaRPr lang="ko-KR" altLang="en-US" sz="25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F71B73B5-E543-1E4C-910C-47F3F2C36AE9}"/>
              </a:ext>
            </a:extLst>
          </p:cNvPr>
          <p:cNvSpPr txBox="1"/>
          <p:nvPr/>
        </p:nvSpPr>
        <p:spPr>
          <a:xfrm>
            <a:off x="7700150" y="3527064"/>
            <a:ext cx="443292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5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Pair Share &amp; Debrief Questions</a:t>
            </a:r>
            <a:endParaRPr lang="ko-KR" altLang="en-US" sz="25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13448089-F5C6-D04A-8203-CC5F0BA92E41}"/>
              </a:ext>
            </a:extLst>
          </p:cNvPr>
          <p:cNvSpPr txBox="1"/>
          <p:nvPr/>
        </p:nvSpPr>
        <p:spPr>
          <a:xfrm>
            <a:off x="7668221" y="5216395"/>
            <a:ext cx="432655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5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Closing Synthesis &amp; Brainstorm Session</a:t>
            </a:r>
            <a:endParaRPr lang="ko-KR" altLang="en-US" sz="25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F8A06D5D-DC61-274D-8331-7A22F81D58BF}"/>
              </a:ext>
            </a:extLst>
          </p:cNvPr>
          <p:cNvSpPr txBox="1"/>
          <p:nvPr/>
        </p:nvSpPr>
        <p:spPr>
          <a:xfrm>
            <a:off x="7668221" y="2598682"/>
            <a:ext cx="463135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5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Social Identity Wheel Facilitation</a:t>
            </a:r>
            <a:endParaRPr lang="ko-KR" altLang="en-US" sz="25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11" name="Donut 24">
            <a:extLst>
              <a:ext uri="{FF2B5EF4-FFF2-40B4-BE49-F238E27FC236}">
                <a16:creationId xmlns:a16="http://schemas.microsoft.com/office/drawing/2014/main" id="{6294121D-EE03-5F4B-9FB2-464BCEB34B74}"/>
              </a:ext>
            </a:extLst>
          </p:cNvPr>
          <p:cNvSpPr/>
          <p:nvPr/>
        </p:nvSpPr>
        <p:spPr>
          <a:xfrm>
            <a:off x="6893722" y="4294454"/>
            <a:ext cx="457739" cy="461465"/>
          </a:xfrm>
          <a:custGeom>
            <a:avLst/>
            <a:gdLst/>
            <a:ahLst/>
            <a:cxnLst/>
            <a:rect l="l" t="t" r="r" b="b"/>
            <a:pathLst>
              <a:path w="3208412" h="3234532">
                <a:moveTo>
                  <a:pt x="1561445" y="1065858"/>
                </a:moveTo>
                <a:cubicBezTo>
                  <a:pt x="1654998" y="1065858"/>
                  <a:pt x="1743610" y="1087015"/>
                  <a:pt x="1821879" y="1126644"/>
                </a:cubicBezTo>
                <a:lnTo>
                  <a:pt x="1611352" y="1337172"/>
                </a:lnTo>
                <a:cubicBezTo>
                  <a:pt x="1595200" y="1333388"/>
                  <a:pt x="1578468" y="1332141"/>
                  <a:pt x="1561445" y="1332141"/>
                </a:cubicBezTo>
                <a:cubicBezTo>
                  <a:pt x="1373145" y="1332141"/>
                  <a:pt x="1220499" y="1484787"/>
                  <a:pt x="1220499" y="1673087"/>
                </a:cubicBezTo>
                <a:cubicBezTo>
                  <a:pt x="1220499" y="1861387"/>
                  <a:pt x="1373145" y="2014033"/>
                  <a:pt x="1561445" y="2014033"/>
                </a:cubicBezTo>
                <a:cubicBezTo>
                  <a:pt x="1749745" y="2014033"/>
                  <a:pt x="1902391" y="1861387"/>
                  <a:pt x="1902391" y="1673087"/>
                </a:cubicBezTo>
                <a:cubicBezTo>
                  <a:pt x="1902391" y="1643675"/>
                  <a:pt x="1898667" y="1615133"/>
                  <a:pt x="1890450" y="1588219"/>
                </a:cubicBezTo>
                <a:lnTo>
                  <a:pt x="2093156" y="1385512"/>
                </a:lnTo>
                <a:cubicBezTo>
                  <a:pt x="2142229" y="1470075"/>
                  <a:pt x="2168674" y="1568493"/>
                  <a:pt x="2168674" y="1673087"/>
                </a:cubicBezTo>
                <a:cubicBezTo>
                  <a:pt x="2168674" y="2008450"/>
                  <a:pt x="1896808" y="2280316"/>
                  <a:pt x="1561445" y="2280316"/>
                </a:cubicBezTo>
                <a:cubicBezTo>
                  <a:pt x="1226082" y="2280316"/>
                  <a:pt x="954217" y="2008450"/>
                  <a:pt x="954217" y="1673087"/>
                </a:cubicBezTo>
                <a:cubicBezTo>
                  <a:pt x="954217" y="1337724"/>
                  <a:pt x="1226082" y="1065858"/>
                  <a:pt x="1561445" y="1065858"/>
                </a:cubicBezTo>
                <a:close/>
                <a:moveTo>
                  <a:pt x="1561445" y="580076"/>
                </a:moveTo>
                <a:cubicBezTo>
                  <a:pt x="1790175" y="580076"/>
                  <a:pt x="2002494" y="650333"/>
                  <a:pt x="2177834" y="770690"/>
                </a:cubicBezTo>
                <a:lnTo>
                  <a:pt x="1968030" y="980494"/>
                </a:lnTo>
                <a:cubicBezTo>
                  <a:pt x="1849962" y="907198"/>
                  <a:pt x="1710422" y="866794"/>
                  <a:pt x="1561445" y="866794"/>
                </a:cubicBezTo>
                <a:cubicBezTo>
                  <a:pt x="1116142" y="866794"/>
                  <a:pt x="755153" y="1227784"/>
                  <a:pt x="755153" y="1673087"/>
                </a:cubicBezTo>
                <a:cubicBezTo>
                  <a:pt x="755153" y="2118390"/>
                  <a:pt x="1116142" y="2479380"/>
                  <a:pt x="1561445" y="2479380"/>
                </a:cubicBezTo>
                <a:cubicBezTo>
                  <a:pt x="2006748" y="2479380"/>
                  <a:pt x="2367738" y="2118390"/>
                  <a:pt x="2367738" y="1673087"/>
                </a:cubicBezTo>
                <a:cubicBezTo>
                  <a:pt x="2367738" y="1513043"/>
                  <a:pt x="2321108" y="1363890"/>
                  <a:pt x="2239307" y="1239362"/>
                </a:cubicBezTo>
                <a:lnTo>
                  <a:pt x="2445928" y="1032741"/>
                </a:lnTo>
                <a:cubicBezTo>
                  <a:pt x="2577451" y="1212149"/>
                  <a:pt x="2654457" y="1433625"/>
                  <a:pt x="2654457" y="1673087"/>
                </a:cubicBezTo>
                <a:cubicBezTo>
                  <a:pt x="2654457" y="2276741"/>
                  <a:pt x="2165099" y="2766099"/>
                  <a:pt x="1561445" y="2766099"/>
                </a:cubicBezTo>
                <a:cubicBezTo>
                  <a:pt x="957792" y="2766099"/>
                  <a:pt x="468434" y="2276741"/>
                  <a:pt x="468434" y="1673087"/>
                </a:cubicBezTo>
                <a:cubicBezTo>
                  <a:pt x="468434" y="1069433"/>
                  <a:pt x="957792" y="580076"/>
                  <a:pt x="1561445" y="580076"/>
                </a:cubicBezTo>
                <a:close/>
                <a:moveTo>
                  <a:pt x="1561445" y="111642"/>
                </a:moveTo>
                <a:cubicBezTo>
                  <a:pt x="1890473" y="111642"/>
                  <a:pt x="2195731" y="213411"/>
                  <a:pt x="2447076" y="387744"/>
                </a:cubicBezTo>
                <a:lnTo>
                  <a:pt x="2453780" y="494744"/>
                </a:lnTo>
                <a:lnTo>
                  <a:pt x="2309436" y="639088"/>
                </a:lnTo>
                <a:cubicBezTo>
                  <a:pt x="2099826" y="485554"/>
                  <a:pt x="1841132" y="395669"/>
                  <a:pt x="1561445" y="395669"/>
                </a:cubicBezTo>
                <a:cubicBezTo>
                  <a:pt x="855947" y="395669"/>
                  <a:pt x="284027" y="967589"/>
                  <a:pt x="284027" y="1673087"/>
                </a:cubicBezTo>
                <a:cubicBezTo>
                  <a:pt x="284027" y="2378585"/>
                  <a:pt x="855947" y="2950505"/>
                  <a:pt x="1561445" y="2950505"/>
                </a:cubicBezTo>
                <a:cubicBezTo>
                  <a:pt x="2266943" y="2950505"/>
                  <a:pt x="2838863" y="2378585"/>
                  <a:pt x="2838863" y="1673087"/>
                </a:cubicBezTo>
                <a:cubicBezTo>
                  <a:pt x="2838863" y="1382650"/>
                  <a:pt x="2741936" y="1114852"/>
                  <a:pt x="2577529" y="901139"/>
                </a:cubicBezTo>
                <a:lnTo>
                  <a:pt x="2706681" y="771988"/>
                </a:lnTo>
                <a:lnTo>
                  <a:pt x="2841540" y="780437"/>
                </a:lnTo>
                <a:cubicBezTo>
                  <a:pt x="3019168" y="1032973"/>
                  <a:pt x="3122890" y="1340917"/>
                  <a:pt x="3122890" y="1673087"/>
                </a:cubicBezTo>
                <a:cubicBezTo>
                  <a:pt x="3122890" y="2535449"/>
                  <a:pt x="2423807" y="3234532"/>
                  <a:pt x="1561445" y="3234532"/>
                </a:cubicBezTo>
                <a:cubicBezTo>
                  <a:pt x="699083" y="3234532"/>
                  <a:pt x="0" y="2535449"/>
                  <a:pt x="0" y="1673087"/>
                </a:cubicBezTo>
                <a:cubicBezTo>
                  <a:pt x="0" y="810725"/>
                  <a:pt x="699083" y="111642"/>
                  <a:pt x="1561445" y="111642"/>
                </a:cubicBezTo>
                <a:close/>
                <a:moveTo>
                  <a:pt x="2909110" y="0"/>
                </a:moveTo>
                <a:lnTo>
                  <a:pt x="2926757" y="281655"/>
                </a:lnTo>
                <a:lnTo>
                  <a:pt x="3208412" y="299301"/>
                </a:lnTo>
                <a:lnTo>
                  <a:pt x="2863230" y="644483"/>
                </a:lnTo>
                <a:lnTo>
                  <a:pt x="2685547" y="633351"/>
                </a:lnTo>
                <a:lnTo>
                  <a:pt x="1718098" y="1600799"/>
                </a:lnTo>
                <a:cubicBezTo>
                  <a:pt x="1729236" y="1622491"/>
                  <a:pt x="1734939" y="1647123"/>
                  <a:pt x="1734939" y="1673087"/>
                </a:cubicBezTo>
                <a:cubicBezTo>
                  <a:pt x="1734939" y="1768905"/>
                  <a:pt x="1657263" y="1846581"/>
                  <a:pt x="1561445" y="1846581"/>
                </a:cubicBezTo>
                <a:cubicBezTo>
                  <a:pt x="1465627" y="1846581"/>
                  <a:pt x="1387951" y="1768905"/>
                  <a:pt x="1387951" y="1673087"/>
                </a:cubicBezTo>
                <a:cubicBezTo>
                  <a:pt x="1387951" y="1577269"/>
                  <a:pt x="1465627" y="1499593"/>
                  <a:pt x="1561445" y="1499593"/>
                </a:cubicBezTo>
                <a:lnTo>
                  <a:pt x="1591006" y="1505561"/>
                </a:lnTo>
                <a:lnTo>
                  <a:pt x="2574981" y="521587"/>
                </a:lnTo>
                <a:lnTo>
                  <a:pt x="2563928" y="34518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799">
              <a:solidFill>
                <a:schemeClr val="tx1"/>
              </a:solidFill>
            </a:endParaRPr>
          </a:p>
        </p:txBody>
      </p:sp>
      <p:sp>
        <p:nvSpPr>
          <p:cNvPr id="113" name="Rectangle 9">
            <a:extLst>
              <a:ext uri="{FF2B5EF4-FFF2-40B4-BE49-F238E27FC236}">
                <a16:creationId xmlns:a16="http://schemas.microsoft.com/office/drawing/2014/main" id="{9EBB13B1-C0B8-D749-A815-6A54B0AF79B7}"/>
              </a:ext>
            </a:extLst>
          </p:cNvPr>
          <p:cNvSpPr/>
          <p:nvPr/>
        </p:nvSpPr>
        <p:spPr>
          <a:xfrm>
            <a:off x="6927746" y="2598681"/>
            <a:ext cx="389691" cy="364785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799"/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98CA12E5-551B-3540-9D13-1AA2DFC593DF}"/>
              </a:ext>
            </a:extLst>
          </p:cNvPr>
          <p:cNvSpPr txBox="1"/>
          <p:nvPr/>
        </p:nvSpPr>
        <p:spPr>
          <a:xfrm>
            <a:off x="1879277" y="1881169"/>
            <a:ext cx="377318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5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Opening Reflection </a:t>
            </a:r>
          </a:p>
        </p:txBody>
      </p:sp>
      <p:sp>
        <p:nvSpPr>
          <p:cNvPr id="37" name="Teardrop 6"/>
          <p:cNvSpPr/>
          <p:nvPr/>
        </p:nvSpPr>
        <p:spPr>
          <a:xfrm rot="8100000">
            <a:off x="6921702" y="3493084"/>
            <a:ext cx="401781" cy="397830"/>
          </a:xfrm>
          <a:custGeom>
            <a:avLst/>
            <a:gdLst/>
            <a:ahLst/>
            <a:cxnLst/>
            <a:rect l="l" t="t" r="r" b="b"/>
            <a:pathLst>
              <a:path w="2483832" h="2483835">
                <a:moveTo>
                  <a:pt x="657616" y="1826218"/>
                </a:moveTo>
                <a:cubicBezTo>
                  <a:pt x="806520" y="1975122"/>
                  <a:pt x="1047940" y="1975122"/>
                  <a:pt x="1196844" y="1826218"/>
                </a:cubicBezTo>
                <a:cubicBezTo>
                  <a:pt x="1345748" y="1677314"/>
                  <a:pt x="1345748" y="1435894"/>
                  <a:pt x="1196844" y="1286990"/>
                </a:cubicBezTo>
                <a:cubicBezTo>
                  <a:pt x="1047940" y="1138086"/>
                  <a:pt x="806520" y="1138086"/>
                  <a:pt x="657616" y="1286990"/>
                </a:cubicBezTo>
                <a:cubicBezTo>
                  <a:pt x="508712" y="1435894"/>
                  <a:pt x="508712" y="1677314"/>
                  <a:pt x="657616" y="1826218"/>
                </a:cubicBezTo>
                <a:close/>
                <a:moveTo>
                  <a:pt x="293335" y="2190500"/>
                </a:moveTo>
                <a:cubicBezTo>
                  <a:pt x="112098" y="2009262"/>
                  <a:pt x="0" y="1758885"/>
                  <a:pt x="0" y="1482325"/>
                </a:cubicBezTo>
                <a:cubicBezTo>
                  <a:pt x="0" y="929206"/>
                  <a:pt x="459290" y="590078"/>
                  <a:pt x="1001509" y="480815"/>
                </a:cubicBezTo>
                <a:cubicBezTo>
                  <a:pt x="1569704" y="366317"/>
                  <a:pt x="1861757" y="259925"/>
                  <a:pt x="2483832" y="0"/>
                </a:cubicBezTo>
                <a:cubicBezTo>
                  <a:pt x="2230640" y="682694"/>
                  <a:pt x="2130986" y="873716"/>
                  <a:pt x="2003018" y="1482325"/>
                </a:cubicBezTo>
                <a:cubicBezTo>
                  <a:pt x="1901990" y="2042180"/>
                  <a:pt x="1554627" y="2483835"/>
                  <a:pt x="1001509" y="2483835"/>
                </a:cubicBezTo>
                <a:cubicBezTo>
                  <a:pt x="724950" y="2483835"/>
                  <a:pt x="474573" y="2371737"/>
                  <a:pt x="293335" y="219050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4799"/>
          </a:p>
        </p:txBody>
      </p:sp>
      <p:sp>
        <p:nvSpPr>
          <p:cNvPr id="133" name="Rectangle 16">
            <a:extLst>
              <a:ext uri="{FF2B5EF4-FFF2-40B4-BE49-F238E27FC236}">
                <a16:creationId xmlns:a16="http://schemas.microsoft.com/office/drawing/2014/main" id="{FEBD3C4E-92F5-C641-8F46-A00CB6808CDE}"/>
              </a:ext>
            </a:extLst>
          </p:cNvPr>
          <p:cNvSpPr/>
          <p:nvPr/>
        </p:nvSpPr>
        <p:spPr>
          <a:xfrm rot="2700000">
            <a:off x="6996246" y="5148780"/>
            <a:ext cx="309626" cy="555102"/>
          </a:xfrm>
          <a:custGeom>
            <a:avLst/>
            <a:gdLst/>
            <a:ahLst/>
            <a:cxnLst/>
            <a:rect l="l" t="t" r="r" b="b"/>
            <a:pathLst>
              <a:path w="2232248" h="4001999">
                <a:moveTo>
                  <a:pt x="1116887" y="0"/>
                </a:moveTo>
                <a:cubicBezTo>
                  <a:pt x="1270748" y="4762"/>
                  <a:pt x="1433283" y="120651"/>
                  <a:pt x="1447291" y="308459"/>
                </a:cubicBezTo>
                <a:cubicBezTo>
                  <a:pt x="1483174" y="544979"/>
                  <a:pt x="1283237" y="603082"/>
                  <a:pt x="1339988" y="887363"/>
                </a:cubicBezTo>
                <a:lnTo>
                  <a:pt x="2232248" y="887363"/>
                </a:lnTo>
                <a:lnTo>
                  <a:pt x="2232248" y="1778237"/>
                </a:lnTo>
                <a:cubicBezTo>
                  <a:pt x="1956566" y="1829261"/>
                  <a:pt x="1897086" y="1634366"/>
                  <a:pt x="1663321" y="1669832"/>
                </a:cubicBezTo>
                <a:cubicBezTo>
                  <a:pt x="1475513" y="1683840"/>
                  <a:pt x="1359624" y="1846375"/>
                  <a:pt x="1354862" y="2000236"/>
                </a:cubicBezTo>
                <a:cubicBezTo>
                  <a:pt x="1358037" y="2135389"/>
                  <a:pt x="1477787" y="2334920"/>
                  <a:pt x="1701420" y="2336507"/>
                </a:cubicBezTo>
                <a:cubicBezTo>
                  <a:pt x="1972077" y="2308709"/>
                  <a:pt x="1932339" y="2176007"/>
                  <a:pt x="2232248" y="2187989"/>
                </a:cubicBezTo>
                <a:lnTo>
                  <a:pt x="2232248" y="3119611"/>
                </a:lnTo>
                <a:lnTo>
                  <a:pt x="1303259" y="3119611"/>
                </a:lnTo>
                <a:cubicBezTo>
                  <a:pt x="1289664" y="3424971"/>
                  <a:pt x="1423682" y="3383289"/>
                  <a:pt x="1451633" y="3655441"/>
                </a:cubicBezTo>
                <a:cubicBezTo>
                  <a:pt x="1450046" y="3879074"/>
                  <a:pt x="1250515" y="3998824"/>
                  <a:pt x="1115362" y="4001999"/>
                </a:cubicBezTo>
                <a:cubicBezTo>
                  <a:pt x="961501" y="3997237"/>
                  <a:pt x="798966" y="3881348"/>
                  <a:pt x="784958" y="3693540"/>
                </a:cubicBezTo>
                <a:cubicBezTo>
                  <a:pt x="749282" y="3458385"/>
                  <a:pt x="946712" y="3399594"/>
                  <a:pt x="892811" y="3119611"/>
                </a:cubicBezTo>
                <a:lnTo>
                  <a:pt x="0" y="3119611"/>
                </a:lnTo>
                <a:lnTo>
                  <a:pt x="0" y="2203607"/>
                </a:lnTo>
                <a:cubicBezTo>
                  <a:pt x="285884" y="2145799"/>
                  <a:pt x="343730" y="2346665"/>
                  <a:pt x="580754" y="2310706"/>
                </a:cubicBezTo>
                <a:cubicBezTo>
                  <a:pt x="768562" y="2296698"/>
                  <a:pt x="884451" y="2134163"/>
                  <a:pt x="889213" y="1980302"/>
                </a:cubicBezTo>
                <a:cubicBezTo>
                  <a:pt x="886038" y="1845149"/>
                  <a:pt x="766288" y="1645618"/>
                  <a:pt x="542655" y="1644031"/>
                </a:cubicBezTo>
                <a:cubicBezTo>
                  <a:pt x="268493" y="1672188"/>
                  <a:pt x="312817" y="1807984"/>
                  <a:pt x="0" y="1792208"/>
                </a:cubicBezTo>
                <a:lnTo>
                  <a:pt x="0" y="887363"/>
                </a:lnTo>
                <a:lnTo>
                  <a:pt x="928847" y="887363"/>
                </a:lnTo>
                <a:cubicBezTo>
                  <a:pt x="944034" y="576570"/>
                  <a:pt x="808718" y="620178"/>
                  <a:pt x="780616" y="346558"/>
                </a:cubicBezTo>
                <a:cubicBezTo>
                  <a:pt x="782203" y="122925"/>
                  <a:pt x="981734" y="3175"/>
                  <a:pt x="111688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799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DE1D251-740B-E444-8986-BF89ACA57A1A}"/>
              </a:ext>
            </a:extLst>
          </p:cNvPr>
          <p:cNvSpPr/>
          <p:nvPr/>
        </p:nvSpPr>
        <p:spPr>
          <a:xfrm>
            <a:off x="0" y="-7510"/>
            <a:ext cx="12192000" cy="74621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135" name="Title 1">
            <a:extLst>
              <a:ext uri="{FF2B5EF4-FFF2-40B4-BE49-F238E27FC236}">
                <a16:creationId xmlns:a16="http://schemas.microsoft.com/office/drawing/2014/main" id="{C6C4FE58-7A80-2942-989A-72DAE74132EA}"/>
              </a:ext>
            </a:extLst>
          </p:cNvPr>
          <p:cNvSpPr txBox="1">
            <a:spLocks/>
          </p:cNvSpPr>
          <p:nvPr/>
        </p:nvSpPr>
        <p:spPr>
          <a:xfrm>
            <a:off x="263687" y="51885"/>
            <a:ext cx="10818991" cy="584699"/>
          </a:xfrm>
          <a:prstGeom prst="rect">
            <a:avLst/>
          </a:prstGeom>
        </p:spPr>
        <p:txBody>
          <a:bodyPr vert="horz" lIns="45714" tIns="22857" rIns="45714" bIns="22857" rtlCol="0" anchor="ctr">
            <a:no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400" b="1" kern="0" baseline="0" noProof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N" sz="4399" dirty="0">
                <a:solidFill>
                  <a:srgbClr val="002060"/>
                </a:solidFill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654188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C771ACAC-E423-AF4C-AAB3-D4A6E3CB5102}"/>
              </a:ext>
            </a:extLst>
          </p:cNvPr>
          <p:cNvSpPr/>
          <p:nvPr/>
        </p:nvSpPr>
        <p:spPr>
          <a:xfrm>
            <a:off x="288757" y="4902302"/>
            <a:ext cx="9864969" cy="1713804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/>
              <a:t>Put an X on two of these identities   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7F4C547-8F65-7741-ADC0-801224C1C369}"/>
              </a:ext>
            </a:extLst>
          </p:cNvPr>
          <p:cNvSpPr/>
          <p:nvPr/>
        </p:nvSpPr>
        <p:spPr>
          <a:xfrm>
            <a:off x="288757" y="1233576"/>
            <a:ext cx="9864969" cy="1713804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/>
              <a:t>Circle your three most salient identities   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270D090-B43B-4280-A84F-4FF59F4FBABA}"/>
              </a:ext>
            </a:extLst>
          </p:cNvPr>
          <p:cNvGrpSpPr/>
          <p:nvPr/>
        </p:nvGrpSpPr>
        <p:grpSpPr>
          <a:xfrm>
            <a:off x="8449069" y="3062766"/>
            <a:ext cx="3580208" cy="1713804"/>
            <a:chOff x="3890020" y="1647850"/>
            <a:chExt cx="1381696" cy="657872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EFC7CF3-329D-4CE0-A6AE-D255D49C93D8}"/>
                </a:ext>
              </a:extLst>
            </p:cNvPr>
            <p:cNvSpPr/>
            <p:nvPr/>
          </p:nvSpPr>
          <p:spPr>
            <a:xfrm>
              <a:off x="4613844" y="1647850"/>
              <a:ext cx="657872" cy="657872"/>
            </a:xfrm>
            <a:prstGeom prst="rect">
              <a:avLst/>
            </a:prstGeom>
            <a:solidFill>
              <a:srgbClr val="2A9E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998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98FF235-49FF-4782-A9C6-578D9A11AAB7}"/>
                </a:ext>
              </a:extLst>
            </p:cNvPr>
            <p:cNvSpPr/>
            <p:nvPr/>
          </p:nvSpPr>
          <p:spPr>
            <a:xfrm>
              <a:off x="3890020" y="1647850"/>
              <a:ext cx="657872" cy="65787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599" dirty="0"/>
            </a:p>
          </p:txBody>
        </p:sp>
      </p:grpSp>
      <p:sp>
        <p:nvSpPr>
          <p:cNvPr id="58" name="Rectangle 57">
            <a:extLst>
              <a:ext uri="{FF2B5EF4-FFF2-40B4-BE49-F238E27FC236}">
                <a16:creationId xmlns:a16="http://schemas.microsoft.com/office/drawing/2014/main" id="{B4800492-9120-BE45-84CB-16A3C703721E}"/>
              </a:ext>
            </a:extLst>
          </p:cNvPr>
          <p:cNvSpPr/>
          <p:nvPr/>
        </p:nvSpPr>
        <p:spPr>
          <a:xfrm>
            <a:off x="0" y="-24685"/>
            <a:ext cx="12192000" cy="955743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59" name="Title 1">
            <a:extLst>
              <a:ext uri="{FF2B5EF4-FFF2-40B4-BE49-F238E27FC236}">
                <a16:creationId xmlns:a16="http://schemas.microsoft.com/office/drawing/2014/main" id="{656FFB17-F019-7A49-85E8-85E2567B96B5}"/>
              </a:ext>
            </a:extLst>
          </p:cNvPr>
          <p:cNvSpPr txBox="1">
            <a:spLocks/>
          </p:cNvSpPr>
          <p:nvPr/>
        </p:nvSpPr>
        <p:spPr>
          <a:xfrm>
            <a:off x="47094" y="145856"/>
            <a:ext cx="10818991" cy="584699"/>
          </a:xfrm>
          <a:prstGeom prst="rect">
            <a:avLst/>
          </a:prstGeom>
        </p:spPr>
        <p:txBody>
          <a:bodyPr vert="horz" lIns="45714" tIns="22857" rIns="45714" bIns="22857" rtlCol="0" anchor="ctr">
            <a:no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400" b="1" kern="0" baseline="0" noProof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N" sz="4399" dirty="0">
                <a:solidFill>
                  <a:srgbClr val="002060"/>
                </a:solidFill>
              </a:rPr>
              <a:t>Group Activity 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8723ACA-51A6-344F-A816-B81FA8CB245A}"/>
              </a:ext>
            </a:extLst>
          </p:cNvPr>
          <p:cNvGrpSpPr/>
          <p:nvPr/>
        </p:nvGrpSpPr>
        <p:grpSpPr>
          <a:xfrm>
            <a:off x="8449069" y="1229477"/>
            <a:ext cx="3580208" cy="1717903"/>
            <a:chOff x="3890020" y="1647850"/>
            <a:chExt cx="1381696" cy="657872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142B3236-958D-094D-9FB6-69935DF4C744}"/>
                </a:ext>
              </a:extLst>
            </p:cNvPr>
            <p:cNvSpPr/>
            <p:nvPr/>
          </p:nvSpPr>
          <p:spPr>
            <a:xfrm>
              <a:off x="4605388" y="1647850"/>
              <a:ext cx="666328" cy="65787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599" dirty="0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4DA28395-BE23-AC4A-8A2B-0A58F2C60079}"/>
                </a:ext>
              </a:extLst>
            </p:cNvPr>
            <p:cNvSpPr/>
            <p:nvPr/>
          </p:nvSpPr>
          <p:spPr>
            <a:xfrm>
              <a:off x="3890020" y="1647850"/>
              <a:ext cx="657872" cy="657872"/>
            </a:xfrm>
            <a:prstGeom prst="rect">
              <a:avLst/>
            </a:prstGeom>
            <a:solidFill>
              <a:srgbClr val="2A9E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3599" dirty="0"/>
                <a:t> </a:t>
              </a:r>
              <a:endParaRPr lang="ko-KR" altLang="en-US" sz="3599" dirty="0"/>
            </a:p>
          </p:txBody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51BFE0D9-6242-9D4A-AA68-2F2EE816BA25}"/>
              </a:ext>
            </a:extLst>
          </p:cNvPr>
          <p:cNvSpPr/>
          <p:nvPr/>
        </p:nvSpPr>
        <p:spPr>
          <a:xfrm>
            <a:off x="8449069" y="4902302"/>
            <a:ext cx="1704658" cy="1713804"/>
          </a:xfrm>
          <a:prstGeom prst="rect">
            <a:avLst/>
          </a:prstGeom>
          <a:solidFill>
            <a:srgbClr val="2A9E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599" dirty="0"/>
              <a:t> </a:t>
            </a:r>
            <a:endParaRPr lang="ko-KR" altLang="en-US" sz="3599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C926E26-2DDE-0D46-A650-868EFCC05429}"/>
              </a:ext>
            </a:extLst>
          </p:cNvPr>
          <p:cNvSpPr/>
          <p:nvPr/>
        </p:nvSpPr>
        <p:spPr>
          <a:xfrm>
            <a:off x="10324619" y="4902302"/>
            <a:ext cx="1704658" cy="171380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599" dirty="0"/>
          </a:p>
        </p:txBody>
      </p:sp>
    </p:spTree>
    <p:extLst>
      <p:ext uri="{BB962C8B-B14F-4D97-AF65-F5344CB8AC3E}">
        <p14:creationId xmlns:p14="http://schemas.microsoft.com/office/powerpoint/2010/main" val="3097750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3D19344-E707-42AC-9614-3A58E1B5A870}"/>
              </a:ext>
            </a:extLst>
          </p:cNvPr>
          <p:cNvGrpSpPr/>
          <p:nvPr/>
        </p:nvGrpSpPr>
        <p:grpSpPr>
          <a:xfrm>
            <a:off x="812363" y="1689266"/>
            <a:ext cx="10360298" cy="4151620"/>
            <a:chOff x="467544" y="1347614"/>
            <a:chExt cx="8208912" cy="328950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79A3855-E69D-47E2-8DB8-BDBD7A73107F}"/>
                </a:ext>
              </a:extLst>
            </p:cNvPr>
            <p:cNvSpPr/>
            <p:nvPr/>
          </p:nvSpPr>
          <p:spPr>
            <a:xfrm>
              <a:off x="467544" y="1347614"/>
              <a:ext cx="4032448" cy="1584176"/>
            </a:xfrm>
            <a:custGeom>
              <a:avLst/>
              <a:gdLst/>
              <a:ahLst/>
              <a:cxnLst/>
              <a:rect l="l" t="t" r="r" b="b"/>
              <a:pathLst>
                <a:path w="4032448" h="1584176">
                  <a:moveTo>
                    <a:pt x="0" y="0"/>
                  </a:moveTo>
                  <a:lnTo>
                    <a:pt x="4032448" y="0"/>
                  </a:lnTo>
                  <a:lnTo>
                    <a:pt x="4032448" y="719832"/>
                  </a:lnTo>
                  <a:lnTo>
                    <a:pt x="3168104" y="1584176"/>
                  </a:lnTo>
                  <a:lnTo>
                    <a:pt x="0" y="1584176"/>
                  </a:lnTo>
                  <a:close/>
                </a:path>
              </a:pathLst>
            </a:custGeom>
            <a:noFill/>
            <a:ln w="19050">
              <a:solidFill>
                <a:srgbClr val="2A9ED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699" dirty="0"/>
            </a:p>
          </p:txBody>
        </p:sp>
        <p:sp>
          <p:nvSpPr>
            <p:cNvPr id="5" name="Rectangle 3">
              <a:extLst>
                <a:ext uri="{FF2B5EF4-FFF2-40B4-BE49-F238E27FC236}">
                  <a16:creationId xmlns:a16="http://schemas.microsoft.com/office/drawing/2014/main" id="{F6E84038-9087-4873-88CD-22B1598E99CB}"/>
                </a:ext>
              </a:extLst>
            </p:cNvPr>
            <p:cNvSpPr/>
            <p:nvPr/>
          </p:nvSpPr>
          <p:spPr>
            <a:xfrm flipH="1">
              <a:off x="4644008" y="1347614"/>
              <a:ext cx="4032448" cy="1584176"/>
            </a:xfrm>
            <a:custGeom>
              <a:avLst/>
              <a:gdLst/>
              <a:ahLst/>
              <a:cxnLst/>
              <a:rect l="l" t="t" r="r" b="b"/>
              <a:pathLst>
                <a:path w="4032448" h="1584176">
                  <a:moveTo>
                    <a:pt x="0" y="0"/>
                  </a:moveTo>
                  <a:lnTo>
                    <a:pt x="4032448" y="0"/>
                  </a:lnTo>
                  <a:lnTo>
                    <a:pt x="4032448" y="719832"/>
                  </a:lnTo>
                  <a:lnTo>
                    <a:pt x="3168104" y="1584176"/>
                  </a:lnTo>
                  <a:lnTo>
                    <a:pt x="0" y="1584176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2A9ED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699" dirty="0"/>
            </a:p>
          </p:txBody>
        </p:sp>
        <p:sp>
          <p:nvSpPr>
            <p:cNvPr id="6" name="Rectangle 3">
              <a:extLst>
                <a:ext uri="{FF2B5EF4-FFF2-40B4-BE49-F238E27FC236}">
                  <a16:creationId xmlns:a16="http://schemas.microsoft.com/office/drawing/2014/main" id="{56A3D809-432A-4ACC-806F-F36540600357}"/>
                </a:ext>
              </a:extLst>
            </p:cNvPr>
            <p:cNvSpPr/>
            <p:nvPr/>
          </p:nvSpPr>
          <p:spPr>
            <a:xfrm flipV="1">
              <a:off x="467544" y="3052946"/>
              <a:ext cx="4032448" cy="1584176"/>
            </a:xfrm>
            <a:custGeom>
              <a:avLst/>
              <a:gdLst/>
              <a:ahLst/>
              <a:cxnLst/>
              <a:rect l="l" t="t" r="r" b="b"/>
              <a:pathLst>
                <a:path w="4032448" h="1584176">
                  <a:moveTo>
                    <a:pt x="0" y="0"/>
                  </a:moveTo>
                  <a:lnTo>
                    <a:pt x="4032448" y="0"/>
                  </a:lnTo>
                  <a:lnTo>
                    <a:pt x="4032448" y="719832"/>
                  </a:lnTo>
                  <a:lnTo>
                    <a:pt x="3168104" y="1584176"/>
                  </a:lnTo>
                  <a:lnTo>
                    <a:pt x="0" y="1584176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2A9ED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699" dirty="0">
                <a:solidFill>
                  <a:schemeClr val="tx1"/>
                </a:solidFill>
              </a:endParaRPr>
            </a:p>
          </p:txBody>
        </p:sp>
        <p:sp>
          <p:nvSpPr>
            <p:cNvPr id="7" name="Rectangle 3">
              <a:extLst>
                <a:ext uri="{FF2B5EF4-FFF2-40B4-BE49-F238E27FC236}">
                  <a16:creationId xmlns:a16="http://schemas.microsoft.com/office/drawing/2014/main" id="{09A20BD4-7F22-4882-B049-8C2BA4041012}"/>
                </a:ext>
              </a:extLst>
            </p:cNvPr>
            <p:cNvSpPr/>
            <p:nvPr/>
          </p:nvSpPr>
          <p:spPr>
            <a:xfrm flipH="1" flipV="1">
              <a:off x="4635624" y="3052946"/>
              <a:ext cx="4032448" cy="1584176"/>
            </a:xfrm>
            <a:custGeom>
              <a:avLst/>
              <a:gdLst/>
              <a:ahLst/>
              <a:cxnLst/>
              <a:rect l="l" t="t" r="r" b="b"/>
              <a:pathLst>
                <a:path w="4032448" h="1584176">
                  <a:moveTo>
                    <a:pt x="0" y="0"/>
                  </a:moveTo>
                  <a:lnTo>
                    <a:pt x="4032448" y="0"/>
                  </a:lnTo>
                  <a:lnTo>
                    <a:pt x="4032448" y="719832"/>
                  </a:lnTo>
                  <a:lnTo>
                    <a:pt x="3168104" y="1584176"/>
                  </a:lnTo>
                  <a:lnTo>
                    <a:pt x="0" y="1584176"/>
                  </a:lnTo>
                  <a:close/>
                </a:path>
              </a:pathLst>
            </a:custGeom>
            <a:noFill/>
            <a:ln w="19050">
              <a:solidFill>
                <a:srgbClr val="2A9ED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699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66E76E0-B5FC-4A9B-8E79-CB19D6623E81}"/>
                </a:ext>
              </a:extLst>
            </p:cNvPr>
            <p:cNvSpPr/>
            <p:nvPr/>
          </p:nvSpPr>
          <p:spPr>
            <a:xfrm rot="2700000">
              <a:off x="3990029" y="2417307"/>
              <a:ext cx="1157246" cy="1157246"/>
            </a:xfrm>
            <a:prstGeom prst="rect">
              <a:avLst/>
            </a:prstGeom>
            <a:solidFill>
              <a:srgbClr val="6675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699" dirty="0">
                <a:solidFill>
                  <a:srgbClr val="34B7C9"/>
                </a:solidFill>
              </a:endParaRPr>
            </a:p>
          </p:txBody>
        </p:sp>
        <p:sp>
          <p:nvSpPr>
            <p:cNvPr id="9" name="Right Triangle 8">
              <a:extLst>
                <a:ext uri="{FF2B5EF4-FFF2-40B4-BE49-F238E27FC236}">
                  <a16:creationId xmlns:a16="http://schemas.microsoft.com/office/drawing/2014/main" id="{9DEBD402-A365-436E-949C-7BED5B25CFEC}"/>
                </a:ext>
              </a:extLst>
            </p:cNvPr>
            <p:cNvSpPr/>
            <p:nvPr/>
          </p:nvSpPr>
          <p:spPr>
            <a:xfrm rot="10800000">
              <a:off x="4932040" y="2349847"/>
              <a:ext cx="288032" cy="288032"/>
            </a:xfrm>
            <a:prstGeom prst="rt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699" dirty="0"/>
            </a:p>
          </p:txBody>
        </p:sp>
        <p:sp>
          <p:nvSpPr>
            <p:cNvPr id="10" name="Right Triangle 9">
              <a:extLst>
                <a:ext uri="{FF2B5EF4-FFF2-40B4-BE49-F238E27FC236}">
                  <a16:creationId xmlns:a16="http://schemas.microsoft.com/office/drawing/2014/main" id="{F3221612-829B-4666-A332-89C7D6D31EC0}"/>
                </a:ext>
              </a:extLst>
            </p:cNvPr>
            <p:cNvSpPr/>
            <p:nvPr/>
          </p:nvSpPr>
          <p:spPr>
            <a:xfrm rot="16200000">
              <a:off x="4932040" y="3348598"/>
              <a:ext cx="288032" cy="288032"/>
            </a:xfrm>
            <a:prstGeom prst="rt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699" dirty="0"/>
            </a:p>
          </p:txBody>
        </p:sp>
        <p:sp>
          <p:nvSpPr>
            <p:cNvPr id="11" name="Right Triangle 10">
              <a:extLst>
                <a:ext uri="{FF2B5EF4-FFF2-40B4-BE49-F238E27FC236}">
                  <a16:creationId xmlns:a16="http://schemas.microsoft.com/office/drawing/2014/main" id="{A1C083E4-3C14-47F7-AD76-9FAFB1B058FE}"/>
                </a:ext>
              </a:extLst>
            </p:cNvPr>
            <p:cNvSpPr/>
            <p:nvPr/>
          </p:nvSpPr>
          <p:spPr>
            <a:xfrm>
              <a:off x="3946788" y="3369919"/>
              <a:ext cx="288032" cy="288032"/>
            </a:xfrm>
            <a:prstGeom prst="rt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699" dirty="0"/>
            </a:p>
          </p:txBody>
        </p:sp>
        <p:sp>
          <p:nvSpPr>
            <p:cNvPr id="12" name="Right Triangle 11">
              <a:extLst>
                <a:ext uri="{FF2B5EF4-FFF2-40B4-BE49-F238E27FC236}">
                  <a16:creationId xmlns:a16="http://schemas.microsoft.com/office/drawing/2014/main" id="{4392E8B0-257E-447C-8343-9B7323C5EC6D}"/>
                </a:ext>
              </a:extLst>
            </p:cNvPr>
            <p:cNvSpPr/>
            <p:nvPr/>
          </p:nvSpPr>
          <p:spPr>
            <a:xfrm rot="5400000">
              <a:off x="3939168" y="2340540"/>
              <a:ext cx="288032" cy="288032"/>
            </a:xfrm>
            <a:prstGeom prst="rt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699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A265C77-DE86-46D8-A63A-499BDF8F5C71}"/>
              </a:ext>
            </a:extLst>
          </p:cNvPr>
          <p:cNvGrpSpPr/>
          <p:nvPr/>
        </p:nvGrpSpPr>
        <p:grpSpPr>
          <a:xfrm>
            <a:off x="1052788" y="1895276"/>
            <a:ext cx="3959279" cy="1679351"/>
            <a:chOff x="2327709" y="1523427"/>
            <a:chExt cx="2009804" cy="1679569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8D3CF91-1177-46EB-B111-21C102FB0011}"/>
                </a:ext>
              </a:extLst>
            </p:cNvPr>
            <p:cNvSpPr txBox="1"/>
            <p:nvPr/>
          </p:nvSpPr>
          <p:spPr>
            <a:xfrm>
              <a:off x="2327709" y="2002511"/>
              <a:ext cx="2009804" cy="1200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Can you think of any real world examples, from your communities, of people might have to hide a part/s of their identity?</a:t>
              </a:r>
              <a:endParaRPr lang="ko-KR" altLang="en-US" sz="1200" b="1" dirty="0">
                <a:solidFill>
                  <a:schemeClr val="tx2">
                    <a:lumMod val="7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D5C1536-EAFF-4C22-9933-01A80F6ABA97}"/>
                </a:ext>
              </a:extLst>
            </p:cNvPr>
            <p:cNvSpPr txBox="1"/>
            <p:nvPr/>
          </p:nvSpPr>
          <p:spPr>
            <a:xfrm>
              <a:off x="2530759" y="1523427"/>
              <a:ext cx="1681201" cy="430943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2200" b="1" dirty="0">
                  <a:solidFill>
                    <a:srgbClr val="5A8BDB"/>
                  </a:solidFill>
                  <a:cs typeface="Arial" pitchFamily="34" charset="0"/>
                </a:rPr>
                <a:t>Question #1</a:t>
              </a:r>
              <a:endParaRPr lang="ko-KR" altLang="en-US" sz="2200" b="1" dirty="0">
                <a:solidFill>
                  <a:srgbClr val="5A8BDB"/>
                </a:solidFill>
                <a:cs typeface="Arial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367072C-E621-4F0F-819D-01778CCB081D}"/>
              </a:ext>
            </a:extLst>
          </p:cNvPr>
          <p:cNvGrpSpPr/>
          <p:nvPr/>
        </p:nvGrpSpPr>
        <p:grpSpPr>
          <a:xfrm>
            <a:off x="1452793" y="4017705"/>
            <a:ext cx="3311937" cy="1402352"/>
            <a:chOff x="2530759" y="1523427"/>
            <a:chExt cx="1681201" cy="1402534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54C3F5D-9CD8-4983-8AA6-A73BB513A27E}"/>
                </a:ext>
              </a:extLst>
            </p:cNvPr>
            <p:cNvSpPr txBox="1"/>
            <p:nvPr/>
          </p:nvSpPr>
          <p:spPr>
            <a:xfrm>
              <a:off x="2530759" y="2002511"/>
              <a:ext cx="1681201" cy="9234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How can making and debriefing identity wheels increase empathy and compassion for yourselves?  </a:t>
              </a:r>
              <a:endParaRPr lang="ko-KR" altLang="en-US" sz="1200" b="1" dirty="0">
                <a:solidFill>
                  <a:schemeClr val="tx2">
                    <a:lumMod val="7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B386DC2-542E-415F-995F-76ED10610D66}"/>
                </a:ext>
              </a:extLst>
            </p:cNvPr>
            <p:cNvSpPr txBox="1"/>
            <p:nvPr/>
          </p:nvSpPr>
          <p:spPr>
            <a:xfrm>
              <a:off x="2530759" y="1523427"/>
              <a:ext cx="1681201" cy="430943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2200" b="1" dirty="0">
                  <a:solidFill>
                    <a:srgbClr val="5A8BDB"/>
                  </a:solidFill>
                  <a:cs typeface="Arial" pitchFamily="34" charset="0"/>
                </a:rPr>
                <a:t>Question #2</a:t>
              </a:r>
              <a:endParaRPr lang="ko-KR" altLang="en-US" sz="2200" b="1" dirty="0">
                <a:solidFill>
                  <a:srgbClr val="5A8BDB"/>
                </a:solidFill>
                <a:cs typeface="Arial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576B5BF-CFA7-49E1-8215-8E4D6260AC9D}"/>
              </a:ext>
            </a:extLst>
          </p:cNvPr>
          <p:cNvGrpSpPr/>
          <p:nvPr/>
        </p:nvGrpSpPr>
        <p:grpSpPr>
          <a:xfrm>
            <a:off x="7021042" y="1895280"/>
            <a:ext cx="3902743" cy="1402348"/>
            <a:chOff x="2330165" y="1523431"/>
            <a:chExt cx="1981105" cy="1402530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813C49D-CF63-4A84-91BC-06CB49DA0135}"/>
                </a:ext>
              </a:extLst>
            </p:cNvPr>
            <p:cNvSpPr txBox="1"/>
            <p:nvPr/>
          </p:nvSpPr>
          <p:spPr>
            <a:xfrm>
              <a:off x="2330165" y="2002511"/>
              <a:ext cx="1981105" cy="9234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How can making and debriefing identity wheels in groups increase empathy and compassion for others?</a:t>
              </a:r>
              <a:endParaRPr lang="ko-KR" altLang="en-US" sz="1200" b="1" dirty="0">
                <a:solidFill>
                  <a:schemeClr val="tx2">
                    <a:lumMod val="7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B81E7AA-D498-4FDE-8A92-2698CB17128D}"/>
                </a:ext>
              </a:extLst>
            </p:cNvPr>
            <p:cNvSpPr txBox="1"/>
            <p:nvPr/>
          </p:nvSpPr>
          <p:spPr>
            <a:xfrm>
              <a:off x="2530759" y="1523431"/>
              <a:ext cx="1681201" cy="430943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2200" b="1" dirty="0">
                  <a:solidFill>
                    <a:srgbClr val="5A8BDB"/>
                  </a:solidFill>
                  <a:cs typeface="Arial" pitchFamily="34" charset="0"/>
                </a:rPr>
                <a:t>Question #3</a:t>
              </a:r>
              <a:endParaRPr lang="ko-KR" altLang="en-US" sz="2200" b="1" dirty="0">
                <a:solidFill>
                  <a:srgbClr val="5A8BDB"/>
                </a:solidFill>
                <a:cs typeface="Arial" pitchFamily="34" charset="0"/>
              </a:endParaRP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D99AA78B-A1F3-6A47-BEF8-FCE91015DC75}"/>
              </a:ext>
            </a:extLst>
          </p:cNvPr>
          <p:cNvSpPr/>
          <p:nvPr/>
        </p:nvSpPr>
        <p:spPr>
          <a:xfrm>
            <a:off x="0" y="-6512"/>
            <a:ext cx="12192000" cy="955743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D50726C6-9D95-4D4C-9F02-40303206CFEA}"/>
              </a:ext>
            </a:extLst>
          </p:cNvPr>
          <p:cNvSpPr txBox="1">
            <a:spLocks/>
          </p:cNvSpPr>
          <p:nvPr/>
        </p:nvSpPr>
        <p:spPr>
          <a:xfrm>
            <a:off x="47094" y="145856"/>
            <a:ext cx="10818991" cy="584699"/>
          </a:xfrm>
          <a:prstGeom prst="rect">
            <a:avLst/>
          </a:prstGeom>
        </p:spPr>
        <p:txBody>
          <a:bodyPr vert="horz" lIns="45714" tIns="22857" rIns="45714" bIns="22857" rtlCol="0" anchor="ctr">
            <a:no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400" b="1" kern="0" baseline="0" noProof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N" sz="4399" dirty="0">
                <a:solidFill>
                  <a:srgbClr val="002060"/>
                </a:solidFill>
              </a:rPr>
              <a:t>Group Debrief &amp; Brainstorm 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E219DB0-0999-9D40-B5C2-54F07F2C4F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3732"/>
          <a:stretch/>
        </p:blipFill>
        <p:spPr>
          <a:xfrm>
            <a:off x="5565068" y="3476277"/>
            <a:ext cx="846788" cy="730506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17A1A61-3C80-9D43-9ABE-8CA82BFBD778}"/>
              </a:ext>
            </a:extLst>
          </p:cNvPr>
          <p:cNvSpPr txBox="1"/>
          <p:nvPr/>
        </p:nvSpPr>
        <p:spPr>
          <a:xfrm>
            <a:off x="7451128" y="4102544"/>
            <a:ext cx="3096292" cy="1477328"/>
          </a:xfrm>
          <a:prstGeom prst="rect">
            <a:avLst/>
          </a:prstGeom>
          <a:noFill/>
          <a:ln w="57150">
            <a:solidFill>
              <a:srgbClr val="FF7E7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 what contexts, would you all use this training, and how would you adopt it to meet the needs of the populations you work with?</a:t>
            </a:r>
            <a:endParaRPr lang="ko-KR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7022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자유형: 도형 13">
            <a:extLst>
              <a:ext uri="{FF2B5EF4-FFF2-40B4-BE49-F238E27FC236}">
                <a16:creationId xmlns:a16="http://schemas.microsoft.com/office/drawing/2014/main" id="{6B602DAC-8CAF-46F9-8A29-E65177044D48}"/>
              </a:ext>
            </a:extLst>
          </p:cNvPr>
          <p:cNvSpPr/>
          <p:nvPr/>
        </p:nvSpPr>
        <p:spPr>
          <a:xfrm>
            <a:off x="443384" y="1312146"/>
            <a:ext cx="588353" cy="544144"/>
          </a:xfrm>
          <a:custGeom>
            <a:avLst/>
            <a:gdLst/>
            <a:ahLst/>
            <a:cxnLst/>
            <a:rect l="l" t="t" r="r" b="b"/>
            <a:pathLst>
              <a:path w="282415" h="261194">
                <a:moveTo>
                  <a:pt x="258472" y="0"/>
                </a:moveTo>
                <a:lnTo>
                  <a:pt x="282415" y="38091"/>
                </a:lnTo>
                <a:cubicBezTo>
                  <a:pt x="262463" y="46435"/>
                  <a:pt x="247771" y="58859"/>
                  <a:pt x="238339" y="75365"/>
                </a:cubicBezTo>
                <a:cubicBezTo>
                  <a:pt x="228907" y="91871"/>
                  <a:pt x="223647" y="115905"/>
                  <a:pt x="222558" y="147466"/>
                </a:cubicBezTo>
                <a:lnTo>
                  <a:pt x="273709" y="147466"/>
                </a:lnTo>
                <a:lnTo>
                  <a:pt x="273709" y="261194"/>
                </a:lnTo>
                <a:lnTo>
                  <a:pt x="168687" y="261194"/>
                </a:lnTo>
                <a:lnTo>
                  <a:pt x="168687" y="171408"/>
                </a:lnTo>
                <a:cubicBezTo>
                  <a:pt x="168687" y="122797"/>
                  <a:pt x="174491" y="87609"/>
                  <a:pt x="186100" y="65843"/>
                </a:cubicBezTo>
                <a:cubicBezTo>
                  <a:pt x="201336" y="36821"/>
                  <a:pt x="225460" y="14874"/>
                  <a:pt x="258472" y="0"/>
                </a:cubicBezTo>
                <a:close/>
                <a:moveTo>
                  <a:pt x="89785" y="0"/>
                </a:moveTo>
                <a:lnTo>
                  <a:pt x="113728" y="38091"/>
                </a:lnTo>
                <a:cubicBezTo>
                  <a:pt x="93775" y="46435"/>
                  <a:pt x="79083" y="58859"/>
                  <a:pt x="69651" y="75365"/>
                </a:cubicBezTo>
                <a:cubicBezTo>
                  <a:pt x="60219" y="91871"/>
                  <a:pt x="54959" y="115905"/>
                  <a:pt x="53871" y="147466"/>
                </a:cubicBezTo>
                <a:lnTo>
                  <a:pt x="105021" y="147466"/>
                </a:lnTo>
                <a:lnTo>
                  <a:pt x="105021" y="261194"/>
                </a:lnTo>
                <a:lnTo>
                  <a:pt x="0" y="261194"/>
                </a:lnTo>
                <a:lnTo>
                  <a:pt x="0" y="171408"/>
                </a:lnTo>
                <a:cubicBezTo>
                  <a:pt x="0" y="122797"/>
                  <a:pt x="5804" y="87609"/>
                  <a:pt x="17413" y="65843"/>
                </a:cubicBezTo>
                <a:cubicBezTo>
                  <a:pt x="32649" y="36821"/>
                  <a:pt x="56773" y="14874"/>
                  <a:pt x="89785" y="0"/>
                </a:cubicBezTo>
                <a:close/>
              </a:path>
            </a:pathLst>
          </a:custGeom>
          <a:solidFill>
            <a:srgbClr val="0091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699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A89C2D9-090E-F74A-AE1B-68C4A776FD99}"/>
              </a:ext>
            </a:extLst>
          </p:cNvPr>
          <p:cNvSpPr/>
          <p:nvPr/>
        </p:nvSpPr>
        <p:spPr>
          <a:xfrm>
            <a:off x="0" y="-6599"/>
            <a:ext cx="12192000" cy="853602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4565AE7-E0F5-974B-B2EF-4E8D790E2C8D}"/>
              </a:ext>
            </a:extLst>
          </p:cNvPr>
          <p:cNvSpPr txBox="1">
            <a:spLocks/>
          </p:cNvSpPr>
          <p:nvPr/>
        </p:nvSpPr>
        <p:spPr>
          <a:xfrm>
            <a:off x="47094" y="111907"/>
            <a:ext cx="10818991" cy="584699"/>
          </a:xfrm>
          <a:prstGeom prst="rect">
            <a:avLst/>
          </a:prstGeom>
        </p:spPr>
        <p:txBody>
          <a:bodyPr vert="horz" lIns="45714" tIns="22857" rIns="45714" bIns="22857" rtlCol="0" anchor="ctr">
            <a:no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400" b="1" kern="0" baseline="0" noProof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N" sz="4399" dirty="0">
                <a:solidFill>
                  <a:srgbClr val="002060"/>
                </a:solidFill>
              </a:rPr>
              <a:t>Closing Quote </a:t>
            </a:r>
          </a:p>
        </p:txBody>
      </p:sp>
      <p:sp>
        <p:nvSpPr>
          <p:cNvPr id="13" name="자유형: 도형 13">
            <a:extLst>
              <a:ext uri="{FF2B5EF4-FFF2-40B4-BE49-F238E27FC236}">
                <a16:creationId xmlns:a16="http://schemas.microsoft.com/office/drawing/2014/main" id="{62E9602A-6947-F942-9362-71FE5B016D0A}"/>
              </a:ext>
            </a:extLst>
          </p:cNvPr>
          <p:cNvSpPr/>
          <p:nvPr/>
        </p:nvSpPr>
        <p:spPr>
          <a:xfrm rot="10800000">
            <a:off x="10866085" y="4765700"/>
            <a:ext cx="588353" cy="544144"/>
          </a:xfrm>
          <a:custGeom>
            <a:avLst/>
            <a:gdLst/>
            <a:ahLst/>
            <a:cxnLst/>
            <a:rect l="l" t="t" r="r" b="b"/>
            <a:pathLst>
              <a:path w="282415" h="261194">
                <a:moveTo>
                  <a:pt x="258472" y="0"/>
                </a:moveTo>
                <a:lnTo>
                  <a:pt x="282415" y="38091"/>
                </a:lnTo>
                <a:cubicBezTo>
                  <a:pt x="262463" y="46435"/>
                  <a:pt x="247771" y="58859"/>
                  <a:pt x="238339" y="75365"/>
                </a:cubicBezTo>
                <a:cubicBezTo>
                  <a:pt x="228907" y="91871"/>
                  <a:pt x="223647" y="115905"/>
                  <a:pt x="222558" y="147466"/>
                </a:cubicBezTo>
                <a:lnTo>
                  <a:pt x="273709" y="147466"/>
                </a:lnTo>
                <a:lnTo>
                  <a:pt x="273709" y="261194"/>
                </a:lnTo>
                <a:lnTo>
                  <a:pt x="168687" y="261194"/>
                </a:lnTo>
                <a:lnTo>
                  <a:pt x="168687" y="171408"/>
                </a:lnTo>
                <a:cubicBezTo>
                  <a:pt x="168687" y="122797"/>
                  <a:pt x="174491" y="87609"/>
                  <a:pt x="186100" y="65843"/>
                </a:cubicBezTo>
                <a:cubicBezTo>
                  <a:pt x="201336" y="36821"/>
                  <a:pt x="225460" y="14874"/>
                  <a:pt x="258472" y="0"/>
                </a:cubicBezTo>
                <a:close/>
                <a:moveTo>
                  <a:pt x="89785" y="0"/>
                </a:moveTo>
                <a:lnTo>
                  <a:pt x="113728" y="38091"/>
                </a:lnTo>
                <a:cubicBezTo>
                  <a:pt x="93775" y="46435"/>
                  <a:pt x="79083" y="58859"/>
                  <a:pt x="69651" y="75365"/>
                </a:cubicBezTo>
                <a:cubicBezTo>
                  <a:pt x="60219" y="91871"/>
                  <a:pt x="54959" y="115905"/>
                  <a:pt x="53871" y="147466"/>
                </a:cubicBezTo>
                <a:lnTo>
                  <a:pt x="105021" y="147466"/>
                </a:lnTo>
                <a:lnTo>
                  <a:pt x="105021" y="261194"/>
                </a:lnTo>
                <a:lnTo>
                  <a:pt x="0" y="261194"/>
                </a:lnTo>
                <a:lnTo>
                  <a:pt x="0" y="171408"/>
                </a:lnTo>
                <a:cubicBezTo>
                  <a:pt x="0" y="122797"/>
                  <a:pt x="5804" y="87609"/>
                  <a:pt x="17413" y="65843"/>
                </a:cubicBezTo>
                <a:cubicBezTo>
                  <a:pt x="32649" y="36821"/>
                  <a:pt x="56773" y="14874"/>
                  <a:pt x="89785" y="0"/>
                </a:cubicBezTo>
                <a:close/>
              </a:path>
            </a:pathLst>
          </a:custGeom>
          <a:solidFill>
            <a:srgbClr val="0091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699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3FB72C6-DFF9-9741-9496-F08B61A5EC7B}"/>
              </a:ext>
            </a:extLst>
          </p:cNvPr>
          <p:cNvSpPr txBox="1"/>
          <p:nvPr/>
        </p:nvSpPr>
        <p:spPr>
          <a:xfrm>
            <a:off x="994597" y="1811608"/>
            <a:ext cx="10202805" cy="3077766"/>
          </a:xfrm>
          <a:prstGeom prst="rect">
            <a:avLst/>
          </a:prstGeom>
          <a:noFill/>
        </p:spPr>
        <p:txBody>
          <a:bodyPr wrap="square" lIns="35995" tIns="0" rIns="35995" bIns="0" rtlCol="0">
            <a:spAutoFit/>
          </a:bodyPr>
          <a:lstStyle/>
          <a:p>
            <a:pPr algn="ctr"/>
            <a:r>
              <a:rPr lang="en-US" sz="4000" i="1" dirty="0"/>
              <a:t>The Wellspring lies in our moral imagination, which I will define as the capacity to imagine something rooted in the challenges of the real world yet capable of giving birth to that which does not yet exist.</a:t>
            </a:r>
            <a:r>
              <a:rPr lang="en-US" sz="4000" dirty="0"/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1DEE974-484D-3A48-AAE0-BCCE5CD87103}"/>
              </a:ext>
            </a:extLst>
          </p:cNvPr>
          <p:cNvSpPr/>
          <p:nvPr/>
        </p:nvSpPr>
        <p:spPr>
          <a:xfrm>
            <a:off x="2569044" y="6151577"/>
            <a:ext cx="78689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(John Paul </a:t>
            </a:r>
            <a:r>
              <a:rPr lang="en-US" sz="2800" dirty="0" err="1"/>
              <a:t>Lederach</a:t>
            </a:r>
            <a:r>
              <a:rPr lang="en-US" sz="2800" dirty="0"/>
              <a:t>, Moral Imagination, 2005, p. ix)</a:t>
            </a:r>
          </a:p>
        </p:txBody>
      </p:sp>
    </p:spTree>
    <p:extLst>
      <p:ext uri="{BB962C8B-B14F-4D97-AF65-F5344CB8AC3E}">
        <p14:creationId xmlns:p14="http://schemas.microsoft.com/office/powerpoint/2010/main" val="230129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446"/>
            <a:ext cx="12187238" cy="6857108"/>
          </a:xfrm>
          <a:prstGeom prst="rect">
            <a:avLst/>
          </a:prstGeom>
          <a:solidFill>
            <a:srgbClr val="9292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Lato Light" charset="0"/>
            </a:endParaRPr>
          </a:p>
        </p:txBody>
      </p:sp>
      <p:sp>
        <p:nvSpPr>
          <p:cNvPr id="44" name="Line 5"/>
          <p:cNvSpPr>
            <a:spLocks noChangeShapeType="1"/>
          </p:cNvSpPr>
          <p:nvPr/>
        </p:nvSpPr>
        <p:spPr bwMode="auto">
          <a:xfrm>
            <a:off x="749273" y="-874070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882" tIns="60942" rIns="121882" bIns="60942" numCol="1" anchor="t" anchorCtr="0" compatLnSpc="1">
            <a:prstTxWarp prst="textNoShape">
              <a:avLst/>
            </a:prstTxWarp>
          </a:bodyPr>
          <a:lstStyle/>
          <a:p>
            <a:endParaRPr lang="en-US" sz="900" dirty="0">
              <a:latin typeface="Lato Light" charset="0"/>
            </a:endParaRPr>
          </a:p>
        </p:txBody>
      </p:sp>
      <p:sp>
        <p:nvSpPr>
          <p:cNvPr id="45" name="Line 6"/>
          <p:cNvSpPr>
            <a:spLocks noChangeShapeType="1"/>
          </p:cNvSpPr>
          <p:nvPr/>
        </p:nvSpPr>
        <p:spPr bwMode="auto">
          <a:xfrm>
            <a:off x="749273" y="-874070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882" tIns="60942" rIns="121882" bIns="60942" numCol="1" anchor="t" anchorCtr="0" compatLnSpc="1">
            <a:prstTxWarp prst="textNoShape">
              <a:avLst/>
            </a:prstTxWarp>
          </a:bodyPr>
          <a:lstStyle/>
          <a:p>
            <a:endParaRPr lang="en-US" sz="900" dirty="0">
              <a:latin typeface="Lato Light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B76655-B72A-3343-9DB5-AAA416CDF82A}"/>
              </a:ext>
            </a:extLst>
          </p:cNvPr>
          <p:cNvSpPr txBox="1"/>
          <p:nvPr/>
        </p:nvSpPr>
        <p:spPr>
          <a:xfrm>
            <a:off x="3150495" y="1996725"/>
            <a:ext cx="5886248" cy="1938992"/>
          </a:xfrm>
          <a:prstGeom prst="rect">
            <a:avLst/>
          </a:prstGeom>
          <a:noFill/>
          <a:ln w="57150">
            <a:solidFill>
              <a:srgbClr val="FF7E79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altLang="ko-KR" sz="20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algn="ctr"/>
            <a:r>
              <a:rPr lang="en-US" altLang="ko-KR" sz="8000" b="1" dirty="0">
                <a:solidFill>
                  <a:schemeClr val="bg1"/>
                </a:solidFill>
                <a:cs typeface="Arial" pitchFamily="34" charset="0"/>
              </a:rPr>
              <a:t>THANK YOU! </a:t>
            </a:r>
          </a:p>
          <a:p>
            <a:pPr algn="ctr"/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endParaRPr lang="ko-KR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266A4C-1D0A-B646-94C2-845B4734791D}"/>
              </a:ext>
            </a:extLst>
          </p:cNvPr>
          <p:cNvSpPr txBox="1"/>
          <p:nvPr/>
        </p:nvSpPr>
        <p:spPr>
          <a:xfrm>
            <a:off x="3954260" y="4082256"/>
            <a:ext cx="42787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Lato Light" charset="0"/>
                <a:ea typeface="Lato Light" charset="0"/>
                <a:cs typeface="Lato Light" charset="0"/>
              </a:rPr>
              <a:t>Please don’t hesitate to contact us with any  further questions at: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ADF9747-D71E-D44F-9116-99A64E7A14BB}"/>
              </a:ext>
            </a:extLst>
          </p:cNvPr>
          <p:cNvSpPr txBox="1"/>
          <p:nvPr/>
        </p:nvSpPr>
        <p:spPr>
          <a:xfrm>
            <a:off x="4030039" y="5470331"/>
            <a:ext cx="41271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fabioarnaldoayala@gmail.com</a:t>
            </a:r>
            <a:endParaRPr lang="en-US" sz="2400" b="1" dirty="0">
              <a:solidFill>
                <a:schemeClr val="bg1"/>
              </a:solidFill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27D69A0-0FF1-1145-8A15-4193B41E6BBD}"/>
              </a:ext>
            </a:extLst>
          </p:cNvPr>
          <p:cNvSpPr txBox="1"/>
          <p:nvPr/>
        </p:nvSpPr>
        <p:spPr>
          <a:xfrm>
            <a:off x="4314186" y="4953269"/>
            <a:ext cx="35146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ferrick.jordan@gmail.com</a:t>
            </a:r>
            <a:endParaRPr lang="en-US" sz="2400" b="1" dirty="0">
              <a:solidFill>
                <a:schemeClr val="bg1"/>
              </a:solidFill>
              <a:latin typeface="Lato Light" charset="0"/>
              <a:ea typeface="Lato Light" charset="0"/>
              <a:cs typeface="Lato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8216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220D6C94-5048-EC43-A485-B71F9FB408E0}"/>
              </a:ext>
            </a:extLst>
          </p:cNvPr>
          <p:cNvSpPr/>
          <p:nvPr/>
        </p:nvSpPr>
        <p:spPr>
          <a:xfrm>
            <a:off x="0" y="-6599"/>
            <a:ext cx="12192000" cy="880436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40436546-5FC7-314D-B95F-1A4CF379BC53}"/>
              </a:ext>
            </a:extLst>
          </p:cNvPr>
          <p:cNvSpPr txBox="1">
            <a:spLocks/>
          </p:cNvSpPr>
          <p:nvPr/>
        </p:nvSpPr>
        <p:spPr>
          <a:xfrm>
            <a:off x="47094" y="111907"/>
            <a:ext cx="10818991" cy="584699"/>
          </a:xfrm>
          <a:prstGeom prst="rect">
            <a:avLst/>
          </a:prstGeom>
        </p:spPr>
        <p:txBody>
          <a:bodyPr vert="horz" lIns="45714" tIns="22857" rIns="45714" bIns="22857" rtlCol="0" anchor="ctr">
            <a:no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400" b="1" kern="0" baseline="0" noProof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N" sz="4399" dirty="0">
                <a:solidFill>
                  <a:srgbClr val="002060"/>
                </a:solidFill>
              </a:rPr>
              <a:t>Opening Reflection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003A97-DF26-CF4C-990E-1BF904345FF2}"/>
              </a:ext>
            </a:extLst>
          </p:cNvPr>
          <p:cNvSpPr txBox="1"/>
          <p:nvPr/>
        </p:nvSpPr>
        <p:spPr>
          <a:xfrm>
            <a:off x="6096000" y="2292908"/>
            <a:ext cx="5937932" cy="230832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4800" b="1" dirty="0">
                <a:solidFill>
                  <a:srgbClr val="0037AA"/>
                </a:solidFill>
                <a:cs typeface="Arial" pitchFamily="34" charset="0"/>
              </a:rPr>
              <a:t>What is something that inspires hope</a:t>
            </a:r>
            <a:br>
              <a:rPr lang="en-US" altLang="ko-KR" sz="4800" b="1" dirty="0">
                <a:solidFill>
                  <a:srgbClr val="0037AA"/>
                </a:solidFill>
                <a:cs typeface="Arial" pitchFamily="34" charset="0"/>
              </a:rPr>
            </a:br>
            <a:r>
              <a:rPr lang="en-US" altLang="ko-KR" sz="4800" b="1" dirty="0">
                <a:solidFill>
                  <a:srgbClr val="0037AA"/>
                </a:solidFill>
                <a:cs typeface="Arial" pitchFamily="34" charset="0"/>
              </a:rPr>
              <a:t>     in you? </a:t>
            </a:r>
            <a:endParaRPr lang="ko-KR" altLang="en-US" sz="4800" b="1" dirty="0">
              <a:solidFill>
                <a:srgbClr val="0037AA"/>
              </a:solidFill>
              <a:cs typeface="Arial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7C86B1A-73C8-144B-AFCA-67059F1611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000"/>
          <a:stretch/>
        </p:blipFill>
        <p:spPr>
          <a:xfrm>
            <a:off x="254299" y="1544739"/>
            <a:ext cx="5841701" cy="50238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972DEFA-7219-774D-A166-301B3663C4AE}"/>
              </a:ext>
            </a:extLst>
          </p:cNvPr>
          <p:cNvSpPr txBox="1"/>
          <p:nvPr/>
        </p:nvSpPr>
        <p:spPr>
          <a:xfrm>
            <a:off x="5572897" y="5387546"/>
            <a:ext cx="63637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SOMEONE IN THE ROOM GETS HOPE FROM…</a:t>
            </a:r>
          </a:p>
        </p:txBody>
      </p:sp>
    </p:spTree>
    <p:extLst>
      <p:ext uri="{BB962C8B-B14F-4D97-AF65-F5344CB8AC3E}">
        <p14:creationId xmlns:p14="http://schemas.microsoft.com/office/powerpoint/2010/main" val="572770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>
            <a:extLst>
              <a:ext uri="{FF2B5EF4-FFF2-40B4-BE49-F238E27FC236}">
                <a16:creationId xmlns:a16="http://schemas.microsoft.com/office/drawing/2014/main" id="{223F3252-1769-DC4A-A000-4B8538C5D1C1}"/>
              </a:ext>
            </a:extLst>
          </p:cNvPr>
          <p:cNvSpPr/>
          <p:nvPr/>
        </p:nvSpPr>
        <p:spPr>
          <a:xfrm>
            <a:off x="0" y="-12252"/>
            <a:ext cx="12192000" cy="724754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82" name="Title 1">
            <a:extLst>
              <a:ext uri="{FF2B5EF4-FFF2-40B4-BE49-F238E27FC236}">
                <a16:creationId xmlns:a16="http://schemas.microsoft.com/office/drawing/2014/main" id="{E92FB079-C5DB-1C45-A153-9844C8B64367}"/>
              </a:ext>
            </a:extLst>
          </p:cNvPr>
          <p:cNvSpPr txBox="1">
            <a:spLocks/>
          </p:cNvSpPr>
          <p:nvPr/>
        </p:nvSpPr>
        <p:spPr>
          <a:xfrm>
            <a:off x="146285" y="55521"/>
            <a:ext cx="10818991" cy="584699"/>
          </a:xfrm>
          <a:prstGeom prst="rect">
            <a:avLst/>
          </a:prstGeom>
        </p:spPr>
        <p:txBody>
          <a:bodyPr vert="horz" lIns="45714" tIns="22857" rIns="45714" bIns="22857" rtlCol="0" anchor="ctr">
            <a:no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400" b="1" kern="0" baseline="0" noProof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N" sz="4399" dirty="0">
                <a:solidFill>
                  <a:srgbClr val="002060"/>
                </a:solidFill>
              </a:rPr>
              <a:t>Jordan </a:t>
            </a:r>
            <a:r>
              <a:rPr lang="en-IN" sz="4399" dirty="0">
                <a:solidFill>
                  <a:schemeClr val="tx2">
                    <a:lumMod val="75000"/>
                  </a:schemeClr>
                </a:solidFill>
              </a:rPr>
              <a:t>Ferrick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BB861D7-B8A7-BD49-9144-1629CA1BD4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949"/>
          <a:stretch/>
        </p:blipFill>
        <p:spPr>
          <a:xfrm>
            <a:off x="449179" y="1462434"/>
            <a:ext cx="4845072" cy="45243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467836A-FAFA-2E48-B9DF-186DC3784838}"/>
              </a:ext>
            </a:extLst>
          </p:cNvPr>
          <p:cNvSpPr txBox="1"/>
          <p:nvPr/>
        </p:nvSpPr>
        <p:spPr>
          <a:xfrm>
            <a:off x="5598695" y="1462434"/>
            <a:ext cx="6349284" cy="4524315"/>
          </a:xfrm>
          <a:prstGeom prst="rect">
            <a:avLst/>
          </a:prstGeom>
          <a:noFill/>
          <a:ln w="38100">
            <a:solidFill>
              <a:srgbClr val="FF7E79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Restorative Justice Outreach &amp; Advocacy Coordinator</a:t>
            </a:r>
          </a:p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Greater Falls Community Justice Center</a:t>
            </a:r>
          </a:p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Bellows Falls, Vermont USA</a:t>
            </a:r>
          </a:p>
          <a:p>
            <a:endParaRPr lang="en-US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EDUCATION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:  International Relations &amp; Global Health (B.A.)</a:t>
            </a:r>
          </a:p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	       Sustainable Development &amp; Peacebuilding &amp; 	         	       Conflict Transformation (M.A.)</a:t>
            </a:r>
          </a:p>
          <a:p>
            <a:endParaRPr lang="en-US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BELIEF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: Creating sustainable communities through restorative practices. </a:t>
            </a:r>
          </a:p>
          <a:p>
            <a:endParaRPr lang="en-US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What wakes me up in the morning: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there is nothing more exciting and motivating than the thought of a community where there are no police and systems of power, because everyone is supporting one another and holding each other accountable. While this is just a dream, my work is driven with this in mind. </a:t>
            </a:r>
          </a:p>
        </p:txBody>
      </p:sp>
    </p:spTree>
    <p:extLst>
      <p:ext uri="{BB962C8B-B14F-4D97-AF65-F5344CB8AC3E}">
        <p14:creationId xmlns:p14="http://schemas.microsoft.com/office/powerpoint/2010/main" val="4084354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>
            <a:extLst>
              <a:ext uri="{FF2B5EF4-FFF2-40B4-BE49-F238E27FC236}">
                <a16:creationId xmlns:a16="http://schemas.microsoft.com/office/drawing/2014/main" id="{223F3252-1769-DC4A-A000-4B8538C5D1C1}"/>
              </a:ext>
            </a:extLst>
          </p:cNvPr>
          <p:cNvSpPr/>
          <p:nvPr/>
        </p:nvSpPr>
        <p:spPr>
          <a:xfrm>
            <a:off x="0" y="-12252"/>
            <a:ext cx="12192000" cy="724754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82" name="Title 1">
            <a:extLst>
              <a:ext uri="{FF2B5EF4-FFF2-40B4-BE49-F238E27FC236}">
                <a16:creationId xmlns:a16="http://schemas.microsoft.com/office/drawing/2014/main" id="{E92FB079-C5DB-1C45-A153-9844C8B64367}"/>
              </a:ext>
            </a:extLst>
          </p:cNvPr>
          <p:cNvSpPr txBox="1">
            <a:spLocks/>
          </p:cNvSpPr>
          <p:nvPr/>
        </p:nvSpPr>
        <p:spPr>
          <a:xfrm>
            <a:off x="146285" y="55521"/>
            <a:ext cx="10818991" cy="584699"/>
          </a:xfrm>
          <a:prstGeom prst="rect">
            <a:avLst/>
          </a:prstGeom>
        </p:spPr>
        <p:txBody>
          <a:bodyPr vert="horz" lIns="45714" tIns="22857" rIns="45714" bIns="22857" rtlCol="0" anchor="ctr">
            <a:no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400" b="1" kern="0" baseline="0" noProof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N" sz="4399" dirty="0">
                <a:solidFill>
                  <a:srgbClr val="002060"/>
                </a:solidFill>
              </a:rPr>
              <a:t>Fabio Arnaldo Ayala</a:t>
            </a:r>
          </a:p>
        </p:txBody>
      </p:sp>
      <p:pic>
        <p:nvPicPr>
          <p:cNvPr id="15" name="Picture Placeholder 41">
            <a:extLst>
              <a:ext uri="{FF2B5EF4-FFF2-40B4-BE49-F238E27FC236}">
                <a16:creationId xmlns:a16="http://schemas.microsoft.com/office/drawing/2014/main" id="{E507A20E-8E20-AF4D-822D-10C8954E46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2" t="26365" r="-122" b="1937"/>
          <a:stretch/>
        </p:blipFill>
        <p:spPr>
          <a:xfrm>
            <a:off x="345291" y="1423662"/>
            <a:ext cx="4879484" cy="46271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1897F9-E508-744A-BDD3-4C0045DB5BE9}"/>
              </a:ext>
            </a:extLst>
          </p:cNvPr>
          <p:cNvSpPr txBox="1"/>
          <p:nvPr/>
        </p:nvSpPr>
        <p:spPr>
          <a:xfrm>
            <a:off x="5555780" y="1198068"/>
            <a:ext cx="6443715" cy="5078313"/>
          </a:xfrm>
          <a:prstGeom prst="rect">
            <a:avLst/>
          </a:prstGeom>
          <a:noFill/>
          <a:ln w="38100">
            <a:solidFill>
              <a:srgbClr val="FF7E79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Restorative Justice in Schools Consultant &amp; Conflict Mediator </a:t>
            </a:r>
          </a:p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Greater Falls Community Justice Center</a:t>
            </a:r>
          </a:p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Bellows Falls, Vermont USA</a:t>
            </a:r>
          </a:p>
          <a:p>
            <a:endParaRPr lang="en-US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EDUCATION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: Spanish Studies (B.A.)</a:t>
            </a:r>
          </a:p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	      Religious Education (B.A)</a:t>
            </a:r>
          </a:p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	      Peacebuilding &amp; Conflict Transformation (M.A.)</a:t>
            </a:r>
          </a:p>
          <a:p>
            <a:endParaRPr lang="en-US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EXPERIENCE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: High School Educator</a:t>
            </a:r>
          </a:p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	       K-12 School Chaplain </a:t>
            </a:r>
          </a:p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	       Youth Development Specialist </a:t>
            </a:r>
          </a:p>
          <a:p>
            <a:endParaRPr lang="en-US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BELIEF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: Restorative Justice &amp; Practices will be effective when it acknowledges, and makes space for, the INTERECTIONALITY of people and communities.</a:t>
            </a:r>
          </a:p>
          <a:p>
            <a:endParaRPr lang="en-US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What wakes me up in the morning: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The belief that conflict is an opportunity to co-create something new</a:t>
            </a:r>
          </a:p>
        </p:txBody>
      </p:sp>
    </p:spTree>
    <p:extLst>
      <p:ext uri="{BB962C8B-B14F-4D97-AF65-F5344CB8AC3E}">
        <p14:creationId xmlns:p14="http://schemas.microsoft.com/office/powerpoint/2010/main" val="119615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Rectangle 97">
            <a:extLst>
              <a:ext uri="{FF2B5EF4-FFF2-40B4-BE49-F238E27FC236}">
                <a16:creationId xmlns:a16="http://schemas.microsoft.com/office/drawing/2014/main" id="{8DB3FAB4-11FF-3C46-864A-47FF14DB2437}"/>
              </a:ext>
            </a:extLst>
          </p:cNvPr>
          <p:cNvSpPr/>
          <p:nvPr/>
        </p:nvSpPr>
        <p:spPr>
          <a:xfrm>
            <a:off x="0" y="-7841"/>
            <a:ext cx="12192000" cy="66556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C71917-5272-0946-B025-C0C05ACCCE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504" y="941766"/>
            <a:ext cx="6482079" cy="148119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652C0D4-8788-CD4D-B72F-73FB37CE6C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7944"/>
          <a:stretch/>
        </p:blipFill>
        <p:spPr>
          <a:xfrm>
            <a:off x="7310796" y="941766"/>
            <a:ext cx="4569143" cy="3671439"/>
          </a:xfrm>
          <a:prstGeom prst="rect">
            <a:avLst/>
          </a:prstGeom>
        </p:spPr>
      </p:pic>
      <p:graphicFrame>
        <p:nvGraphicFramePr>
          <p:cNvPr id="47" name="Diagram 46">
            <a:extLst>
              <a:ext uri="{FF2B5EF4-FFF2-40B4-BE49-F238E27FC236}">
                <a16:creationId xmlns:a16="http://schemas.microsoft.com/office/drawing/2014/main" id="{00A2DE81-BEAB-D549-A115-B28F3C00DB0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4378235"/>
              </p:ext>
            </p:extLst>
          </p:nvPr>
        </p:nvGraphicFramePr>
        <p:xfrm>
          <a:off x="1523937" y="1967055"/>
          <a:ext cx="4509969" cy="51072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D5C5D57-F729-4B41-B406-9F8059E52B70}"/>
              </a:ext>
            </a:extLst>
          </p:cNvPr>
          <p:cNvCxnSpPr>
            <a:cxnSpLocks/>
          </p:cNvCxnSpPr>
          <p:nvPr/>
        </p:nvCxnSpPr>
        <p:spPr>
          <a:xfrm>
            <a:off x="3866147" y="4812632"/>
            <a:ext cx="4331369" cy="607618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491D11B3-5108-EB4B-985A-F0AB6CD01558}"/>
              </a:ext>
            </a:extLst>
          </p:cNvPr>
          <p:cNvSpPr txBox="1"/>
          <p:nvPr/>
        </p:nvSpPr>
        <p:spPr>
          <a:xfrm>
            <a:off x="8373979" y="5429374"/>
            <a:ext cx="3636589" cy="523220"/>
          </a:xfrm>
          <a:prstGeom prst="rect">
            <a:avLst/>
          </a:prstGeom>
          <a:noFill/>
          <a:ln w="57150">
            <a:solidFill>
              <a:srgbClr val="0037A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Restorative Practices </a:t>
            </a:r>
            <a:endParaRPr lang="ko-KR" altLang="en-US" sz="32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268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7" grpId="0">
        <p:bldAsOne/>
      </p:bldGraphic>
      <p:bldP spid="5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0F1C1B-E341-2E4F-8349-5053BFA082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48" y="3747970"/>
            <a:ext cx="2847944" cy="2640067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D15E8B5A-E087-FB48-A6FB-E9EFE817B250}"/>
              </a:ext>
            </a:extLst>
          </p:cNvPr>
          <p:cNvSpPr/>
          <p:nvPr/>
        </p:nvSpPr>
        <p:spPr>
          <a:xfrm>
            <a:off x="105247" y="5637426"/>
            <a:ext cx="2806124" cy="742014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39" name="Picture Placeholder 38">
            <a:extLst>
              <a:ext uri="{FF2B5EF4-FFF2-40B4-BE49-F238E27FC236}">
                <a16:creationId xmlns:a16="http://schemas.microsoft.com/office/drawing/2014/main" id="{E631E105-7BA3-0F4C-89B4-FFA2213831B6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 rotWithShape="1">
          <a:blip r:embed="rId4"/>
          <a:srcRect l="865" t="11123" r="865" b="979"/>
          <a:stretch/>
        </p:blipFill>
        <p:spPr>
          <a:xfrm>
            <a:off x="2922541" y="3770365"/>
            <a:ext cx="2669331" cy="2325436"/>
          </a:xfr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6F184212-9801-2547-95AF-CB53EF123D1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8949"/>
          <a:stretch/>
        </p:blipFill>
        <p:spPr>
          <a:xfrm>
            <a:off x="2920915" y="1260509"/>
            <a:ext cx="2675097" cy="2497998"/>
          </a:xfrm>
          <a:prstGeom prst="rect">
            <a:avLst/>
          </a:prstGeom>
        </p:spPr>
      </p:pic>
      <p:pic>
        <p:nvPicPr>
          <p:cNvPr id="38" name="Picture Placeholder 37">
            <a:extLst>
              <a:ext uri="{FF2B5EF4-FFF2-40B4-BE49-F238E27FC236}">
                <a16:creationId xmlns:a16="http://schemas.microsoft.com/office/drawing/2014/main" id="{68B187CB-0A9A-CB44-9A15-0427DA74798B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6"/>
          <a:srcRect l="2902" r="2902"/>
          <a:stretch>
            <a:fillRect/>
          </a:stretch>
        </p:blipFill>
        <p:spPr>
          <a:xfrm>
            <a:off x="5596011" y="3745517"/>
            <a:ext cx="2627238" cy="2649751"/>
          </a:xfrm>
        </p:spPr>
      </p:pic>
      <p:pic>
        <p:nvPicPr>
          <p:cNvPr id="42" name="Picture Placeholder 41">
            <a:extLst>
              <a:ext uri="{FF2B5EF4-FFF2-40B4-BE49-F238E27FC236}">
                <a16:creationId xmlns:a16="http://schemas.microsoft.com/office/drawing/2014/main" id="{A05DCE79-C2C3-A74B-BBF4-5C900DF1692A}"/>
              </a:ext>
            </a:extLst>
          </p:cNvPr>
          <p:cNvPicPr>
            <a:picLocks noGrp="1" noChangeAspect="1"/>
          </p:cNvPicPr>
          <p:nvPr>
            <p:ph type="pic" sz="quarter" idx="30"/>
          </p:nvPr>
        </p:nvPicPr>
        <p:blipFill rotWithShape="1">
          <a:blip r:embed="rId7"/>
          <a:srcRect l="122" t="26365" r="-122" b="1937"/>
          <a:stretch/>
        </p:blipFill>
        <p:spPr>
          <a:xfrm>
            <a:off x="5596011" y="1260509"/>
            <a:ext cx="2627238" cy="2491361"/>
          </a:xfrm>
        </p:spPr>
      </p:pic>
      <p:pic>
        <p:nvPicPr>
          <p:cNvPr id="40" name="Picture Placeholder 39">
            <a:extLst>
              <a:ext uri="{FF2B5EF4-FFF2-40B4-BE49-F238E27FC236}">
                <a16:creationId xmlns:a16="http://schemas.microsoft.com/office/drawing/2014/main" id="{E8B7C777-8121-044A-8DE3-05BB10165802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 rotWithShape="1">
          <a:blip r:embed="rId8"/>
          <a:srcRect l="10631" t="6211" r="8758" b="31848"/>
          <a:stretch/>
        </p:blipFill>
        <p:spPr>
          <a:xfrm>
            <a:off x="105249" y="1260509"/>
            <a:ext cx="2826753" cy="2497998"/>
          </a:xfrm>
        </p:spPr>
      </p:pic>
      <p:sp>
        <p:nvSpPr>
          <p:cNvPr id="98" name="Rectangle 97">
            <a:extLst>
              <a:ext uri="{FF2B5EF4-FFF2-40B4-BE49-F238E27FC236}">
                <a16:creationId xmlns:a16="http://schemas.microsoft.com/office/drawing/2014/main" id="{8DB3FAB4-11FF-3C46-864A-47FF14DB2437}"/>
              </a:ext>
            </a:extLst>
          </p:cNvPr>
          <p:cNvSpPr/>
          <p:nvPr/>
        </p:nvSpPr>
        <p:spPr>
          <a:xfrm>
            <a:off x="0" y="-7842"/>
            <a:ext cx="12192000" cy="84875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pic>
        <p:nvPicPr>
          <p:cNvPr id="64" name="Picture Placeholder 26">
            <a:extLst>
              <a:ext uri="{FF2B5EF4-FFF2-40B4-BE49-F238E27FC236}">
                <a16:creationId xmlns:a16="http://schemas.microsoft.com/office/drawing/2014/main" id="{DB91B300-6469-0246-AA04-49E80F5E46B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-4518" t="-1532" r="64" b="1396"/>
          <a:stretch/>
        </p:blipFill>
        <p:spPr>
          <a:xfrm>
            <a:off x="8411678" y="1349283"/>
            <a:ext cx="3403475" cy="1964699"/>
          </a:xfrm>
          <a:prstGeom prst="rect">
            <a:avLst/>
          </a:prstGeom>
          <a:solidFill>
            <a:schemeClr val="bg1">
              <a:lumMod val="95000"/>
            </a:schemeClr>
          </a:solidFill>
          <a:ln w="60325">
            <a:solidFill>
              <a:schemeClr val="tx2"/>
            </a:solidFill>
          </a:ln>
          <a:effectLst/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7F03F042-F258-E647-97E7-749532AC39FE}"/>
              </a:ext>
            </a:extLst>
          </p:cNvPr>
          <p:cNvSpPr/>
          <p:nvPr/>
        </p:nvSpPr>
        <p:spPr>
          <a:xfrm>
            <a:off x="2932002" y="3009855"/>
            <a:ext cx="2664008" cy="742014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240975-4F63-5E4A-8538-6303F9D4ABF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23248" y="3567033"/>
            <a:ext cx="3782728" cy="2837046"/>
          </a:xfrm>
          <a:prstGeom prst="rect">
            <a:avLst/>
          </a:prstGeom>
        </p:spPr>
      </p:pic>
      <p:sp>
        <p:nvSpPr>
          <p:cNvPr id="88" name="TextBox 87"/>
          <p:cNvSpPr txBox="1"/>
          <p:nvPr/>
        </p:nvSpPr>
        <p:spPr>
          <a:xfrm>
            <a:off x="2946256" y="3296842"/>
            <a:ext cx="26354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spc="150" dirty="0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RJ OUTREACH &amp;  </a:t>
            </a:r>
            <a:br>
              <a:rPr lang="en-US" sz="1200" b="1" spc="150" dirty="0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</a:br>
            <a:r>
              <a:rPr lang="en-US" sz="1200" b="1" spc="150" dirty="0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ADVOCACY COORDINATOR 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3304056" y="2919197"/>
            <a:ext cx="1919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Jordan Ferrick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D4BC3DE-09FC-2845-97FE-0333C15172A0}"/>
              </a:ext>
            </a:extLst>
          </p:cNvPr>
          <p:cNvSpPr/>
          <p:nvPr/>
        </p:nvSpPr>
        <p:spPr>
          <a:xfrm>
            <a:off x="105248" y="3009854"/>
            <a:ext cx="2824094" cy="735662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C6694D3-BE92-DC49-8EAD-39E678CB7A35}"/>
              </a:ext>
            </a:extLst>
          </p:cNvPr>
          <p:cNvSpPr txBox="1"/>
          <p:nvPr/>
        </p:nvSpPr>
        <p:spPr>
          <a:xfrm>
            <a:off x="279588" y="3290489"/>
            <a:ext cx="26354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spc="150" dirty="0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REPARATIVE PANEL COORDNATOR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3097C75-7862-EB4F-AB23-1BCAF2DE5622}"/>
              </a:ext>
            </a:extLst>
          </p:cNvPr>
          <p:cNvSpPr txBox="1"/>
          <p:nvPr/>
        </p:nvSpPr>
        <p:spPr>
          <a:xfrm>
            <a:off x="637388" y="2912844"/>
            <a:ext cx="1919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Samia Abbass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CF50226-BFEA-F142-A35A-C35AC73E0718}"/>
              </a:ext>
            </a:extLst>
          </p:cNvPr>
          <p:cNvSpPr/>
          <p:nvPr/>
        </p:nvSpPr>
        <p:spPr>
          <a:xfrm>
            <a:off x="5596009" y="3009853"/>
            <a:ext cx="2627238" cy="742015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6A60589-19FC-D14A-AC28-DED73252DB39}"/>
              </a:ext>
            </a:extLst>
          </p:cNvPr>
          <p:cNvSpPr txBox="1"/>
          <p:nvPr/>
        </p:nvSpPr>
        <p:spPr>
          <a:xfrm>
            <a:off x="5596007" y="3313982"/>
            <a:ext cx="25991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spc="150" dirty="0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RJ SCHOOLS CONSULTANT &amp; CONFLICT MEDIATOR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61C7D5A-5E4E-3D4D-B1FF-03D90C69FD98}"/>
              </a:ext>
            </a:extLst>
          </p:cNvPr>
          <p:cNvSpPr txBox="1"/>
          <p:nvPr/>
        </p:nvSpPr>
        <p:spPr>
          <a:xfrm>
            <a:off x="5891370" y="2919197"/>
            <a:ext cx="189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Fabio Ayala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D997D19-FA2E-CA49-9116-1136A1DD4575}"/>
              </a:ext>
            </a:extLst>
          </p:cNvPr>
          <p:cNvSpPr txBox="1"/>
          <p:nvPr/>
        </p:nvSpPr>
        <p:spPr>
          <a:xfrm>
            <a:off x="228693" y="5909264"/>
            <a:ext cx="26354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spc="150" dirty="0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OUTREACH &amp; EDUCATION COORDINATOR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73D45C9-A028-8644-8A5E-15A59A8B36D4}"/>
              </a:ext>
            </a:extLst>
          </p:cNvPr>
          <p:cNvSpPr txBox="1"/>
          <p:nvPr/>
        </p:nvSpPr>
        <p:spPr>
          <a:xfrm>
            <a:off x="128379" y="5531619"/>
            <a:ext cx="2782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Becca Jacobson 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85C062D-3C8B-BE4D-ABB9-872A136DC3CB}"/>
              </a:ext>
            </a:extLst>
          </p:cNvPr>
          <p:cNvSpPr/>
          <p:nvPr/>
        </p:nvSpPr>
        <p:spPr>
          <a:xfrm>
            <a:off x="2840981" y="5648949"/>
            <a:ext cx="2713209" cy="735662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57207B6-2F33-8B4A-9128-CACD5BCEF0BE}"/>
              </a:ext>
            </a:extLst>
          </p:cNvPr>
          <p:cNvSpPr txBox="1"/>
          <p:nvPr/>
        </p:nvSpPr>
        <p:spPr>
          <a:xfrm>
            <a:off x="3095255" y="6080940"/>
            <a:ext cx="26354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spc="150" dirty="0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COSA CORDINATOR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AED3D58-1FCA-E74E-9209-C6B60B8F8577}"/>
              </a:ext>
            </a:extLst>
          </p:cNvPr>
          <p:cNvSpPr txBox="1"/>
          <p:nvPr/>
        </p:nvSpPr>
        <p:spPr>
          <a:xfrm>
            <a:off x="3388675" y="5612779"/>
            <a:ext cx="1919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Mike </a:t>
            </a:r>
            <a:r>
              <a:rPr lang="en-US" sz="2400" u="sng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Malick</a:t>
            </a:r>
            <a:endParaRPr lang="en-US" sz="2400" u="sng" dirty="0">
              <a:solidFill>
                <a:schemeClr val="bg1"/>
              </a:solidFill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A3248D95-D0E9-B249-AEB3-0C121F0F5537}"/>
              </a:ext>
            </a:extLst>
          </p:cNvPr>
          <p:cNvSpPr/>
          <p:nvPr/>
        </p:nvSpPr>
        <p:spPr>
          <a:xfrm>
            <a:off x="5557225" y="5660943"/>
            <a:ext cx="2713209" cy="735662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039389B-9275-3F49-86EB-75EA595AA5FA}"/>
              </a:ext>
            </a:extLst>
          </p:cNvPr>
          <p:cNvSpPr txBox="1"/>
          <p:nvPr/>
        </p:nvSpPr>
        <p:spPr>
          <a:xfrm>
            <a:off x="5811499" y="6092934"/>
            <a:ext cx="26354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spc="150" dirty="0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CJC EXECUTIVE DIRECTOR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1E69EE8-A542-2F42-8BBC-4859EB1BC640}"/>
              </a:ext>
            </a:extLst>
          </p:cNvPr>
          <p:cNvSpPr txBox="1"/>
          <p:nvPr/>
        </p:nvSpPr>
        <p:spPr>
          <a:xfrm>
            <a:off x="6104919" y="5624773"/>
            <a:ext cx="1919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Susie </a:t>
            </a:r>
            <a:r>
              <a:rPr lang="en-US" sz="2400" u="sng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Belleci</a:t>
            </a:r>
            <a:r>
              <a:rPr lang="en-US" sz="2400" u="sng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7951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5F9AAADC-C0A2-F141-B146-E77E7D644BAE}"/>
              </a:ext>
            </a:extLst>
          </p:cNvPr>
          <p:cNvSpPr/>
          <p:nvPr/>
        </p:nvSpPr>
        <p:spPr>
          <a:xfrm>
            <a:off x="0" y="447"/>
            <a:ext cx="12192000" cy="84501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51" name="Title 1">
            <a:extLst>
              <a:ext uri="{FF2B5EF4-FFF2-40B4-BE49-F238E27FC236}">
                <a16:creationId xmlns:a16="http://schemas.microsoft.com/office/drawing/2014/main" id="{5D1B24E2-EE38-6E45-9583-6394A461A0CB}"/>
              </a:ext>
            </a:extLst>
          </p:cNvPr>
          <p:cNvSpPr txBox="1">
            <a:spLocks/>
          </p:cNvSpPr>
          <p:nvPr/>
        </p:nvSpPr>
        <p:spPr>
          <a:xfrm>
            <a:off x="275664" y="109108"/>
            <a:ext cx="10818991" cy="584699"/>
          </a:xfrm>
          <a:prstGeom prst="rect">
            <a:avLst/>
          </a:prstGeom>
        </p:spPr>
        <p:txBody>
          <a:bodyPr vert="horz" lIns="45714" tIns="22857" rIns="45714" bIns="22857" rtlCol="0" anchor="ctr">
            <a:no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400" b="1" kern="0" baseline="0" noProof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N" sz="4399" dirty="0">
                <a:solidFill>
                  <a:srgbClr val="002060"/>
                </a:solidFill>
              </a:rPr>
              <a:t>Social Identity Wheels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CCE988-2839-1644-964A-905914C45A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375" y="852322"/>
            <a:ext cx="5772625" cy="6026255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E9666BF-D670-CE46-AEE8-5467A33B2128}"/>
              </a:ext>
            </a:extLst>
          </p:cNvPr>
          <p:cNvSpPr/>
          <p:nvPr/>
        </p:nvSpPr>
        <p:spPr>
          <a:xfrm>
            <a:off x="1552632" y="2688915"/>
            <a:ext cx="3218688" cy="2353071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715FA96-A35F-1142-B150-BE7C3DE0EDA4}"/>
              </a:ext>
            </a:extLst>
          </p:cNvPr>
          <p:cNvSpPr txBox="1"/>
          <p:nvPr/>
        </p:nvSpPr>
        <p:spPr>
          <a:xfrm>
            <a:off x="6687204" y="911691"/>
            <a:ext cx="5504796" cy="590751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14350" indent="-514350">
              <a:buAutoNum type="arabicPeriod"/>
            </a:pPr>
            <a:r>
              <a:rPr lang="en-US" altLang="ko-KR" sz="2699" b="1" dirty="0">
                <a:solidFill>
                  <a:srgbClr val="0037AA"/>
                </a:solidFill>
                <a:cs typeface="Arial" pitchFamily="34" charset="0"/>
              </a:rPr>
              <a:t>Race</a:t>
            </a:r>
          </a:p>
          <a:p>
            <a:pPr marL="514350" indent="-514350">
              <a:buAutoNum type="arabicPeriod"/>
            </a:pPr>
            <a:r>
              <a:rPr lang="en-US" altLang="ko-KR" sz="2699" b="1" dirty="0">
                <a:solidFill>
                  <a:srgbClr val="0037AA"/>
                </a:solidFill>
                <a:cs typeface="Arial" pitchFamily="34" charset="0"/>
              </a:rPr>
              <a:t>Ethnicity</a:t>
            </a:r>
          </a:p>
          <a:p>
            <a:pPr marL="514350" indent="-514350">
              <a:buAutoNum type="arabicPeriod"/>
            </a:pPr>
            <a:r>
              <a:rPr lang="en-US" altLang="ko-KR" sz="2699" b="1" dirty="0">
                <a:solidFill>
                  <a:srgbClr val="0037AA"/>
                </a:solidFill>
                <a:cs typeface="Arial" pitchFamily="34" charset="0"/>
              </a:rPr>
              <a:t>Socio-economic Class</a:t>
            </a:r>
          </a:p>
          <a:p>
            <a:pPr marL="514350" indent="-514350">
              <a:buAutoNum type="arabicPeriod"/>
            </a:pPr>
            <a:r>
              <a:rPr lang="en-US" altLang="ko-KR" sz="2699" b="1" dirty="0">
                <a:solidFill>
                  <a:srgbClr val="0037AA"/>
                </a:solidFill>
                <a:cs typeface="Arial" pitchFamily="34" charset="0"/>
              </a:rPr>
              <a:t>Gender</a:t>
            </a:r>
          </a:p>
          <a:p>
            <a:pPr marL="514350" indent="-514350">
              <a:buAutoNum type="arabicPeriod"/>
            </a:pPr>
            <a:r>
              <a:rPr lang="en-US" altLang="ko-KR" sz="2699" b="1" dirty="0">
                <a:solidFill>
                  <a:srgbClr val="0037AA"/>
                </a:solidFill>
                <a:cs typeface="Arial" pitchFamily="34" charset="0"/>
              </a:rPr>
              <a:t>Sexual Orientation </a:t>
            </a:r>
          </a:p>
          <a:p>
            <a:pPr marL="514350" indent="-514350">
              <a:buAutoNum type="arabicPeriod"/>
            </a:pPr>
            <a:r>
              <a:rPr lang="en-US" altLang="ko-KR" sz="2699" b="1" dirty="0">
                <a:solidFill>
                  <a:srgbClr val="0037AA"/>
                </a:solidFill>
                <a:cs typeface="Arial" pitchFamily="34" charset="0"/>
              </a:rPr>
              <a:t>Age</a:t>
            </a:r>
          </a:p>
          <a:p>
            <a:pPr marL="514350" indent="-514350">
              <a:buAutoNum type="arabicPeriod"/>
            </a:pPr>
            <a:r>
              <a:rPr lang="en-US" altLang="ko-KR" sz="2699" b="1" dirty="0">
                <a:solidFill>
                  <a:srgbClr val="0037AA"/>
                </a:solidFill>
                <a:cs typeface="Arial" pitchFamily="34" charset="0"/>
              </a:rPr>
              <a:t>National Origin </a:t>
            </a:r>
          </a:p>
          <a:p>
            <a:pPr marL="514350" indent="-514350">
              <a:buAutoNum type="arabicPeriod"/>
            </a:pPr>
            <a:r>
              <a:rPr lang="en-US" altLang="ko-KR" sz="2699" b="1" dirty="0">
                <a:solidFill>
                  <a:srgbClr val="0037AA"/>
                </a:solidFill>
                <a:cs typeface="Arial" pitchFamily="34" charset="0"/>
              </a:rPr>
              <a:t>First Language</a:t>
            </a:r>
          </a:p>
          <a:p>
            <a:pPr marL="514350" indent="-514350">
              <a:buAutoNum type="arabicPeriod"/>
            </a:pPr>
            <a:r>
              <a:rPr lang="en-US" altLang="ko-KR" sz="2699" b="1" dirty="0">
                <a:solidFill>
                  <a:srgbClr val="0037AA"/>
                </a:solidFill>
                <a:cs typeface="Arial" pitchFamily="34" charset="0"/>
              </a:rPr>
              <a:t>Physical, Emotional, Developmental Ability </a:t>
            </a:r>
          </a:p>
          <a:p>
            <a:pPr marL="514350" indent="-514350">
              <a:buAutoNum type="arabicPeriod"/>
            </a:pPr>
            <a:r>
              <a:rPr lang="en-US" altLang="ko-KR" sz="2699" b="1" dirty="0">
                <a:solidFill>
                  <a:srgbClr val="0037AA"/>
                </a:solidFill>
                <a:cs typeface="Arial" pitchFamily="34" charset="0"/>
              </a:rPr>
              <a:t>Religion or Spiritual Affiliation</a:t>
            </a:r>
          </a:p>
          <a:p>
            <a:pPr marL="514350" indent="-514350">
              <a:buAutoNum type="arabicPeriod"/>
            </a:pPr>
            <a:r>
              <a:rPr lang="en-US" altLang="ko-KR" sz="2699" b="1" dirty="0">
                <a:solidFill>
                  <a:srgbClr val="0037AA"/>
                </a:solidFill>
                <a:cs typeface="Arial" pitchFamily="34" charset="0"/>
              </a:rPr>
              <a:t>Ideologies </a:t>
            </a:r>
          </a:p>
          <a:p>
            <a:pPr marL="514350" indent="-514350">
              <a:buAutoNum type="arabicPeriod"/>
            </a:pPr>
            <a:r>
              <a:rPr lang="en-US" altLang="ko-KR" sz="2699" b="1" dirty="0">
                <a:solidFill>
                  <a:srgbClr val="0037AA"/>
                </a:solidFill>
                <a:cs typeface="Arial" pitchFamily="34" charset="0"/>
              </a:rPr>
              <a:t>Family Roles</a:t>
            </a:r>
          </a:p>
          <a:p>
            <a:pPr marL="514350" indent="-514350">
              <a:buAutoNum type="arabicPeriod"/>
            </a:pPr>
            <a:r>
              <a:rPr lang="en-US" altLang="ko-KR" sz="2699" b="1" dirty="0">
                <a:solidFill>
                  <a:srgbClr val="0037AA"/>
                </a:solidFill>
                <a:cs typeface="Arial" pitchFamily="34" charset="0"/>
              </a:rPr>
              <a:t>Education  </a:t>
            </a:r>
            <a:endParaRPr lang="ko-KR" altLang="en-US" sz="2699" b="1" dirty="0">
              <a:solidFill>
                <a:srgbClr val="0037AA"/>
              </a:solidFill>
              <a:cs typeface="Arial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19A6C3E-9E6E-CE45-AD3E-7B8D545F4C06}"/>
              </a:ext>
            </a:extLst>
          </p:cNvPr>
          <p:cNvSpPr txBox="1"/>
          <p:nvPr/>
        </p:nvSpPr>
        <p:spPr>
          <a:xfrm>
            <a:off x="7200551" y="69012"/>
            <a:ext cx="3096292" cy="707886"/>
          </a:xfrm>
          <a:prstGeom prst="rect">
            <a:avLst/>
          </a:prstGeom>
          <a:noFill/>
          <a:ln w="57150">
            <a:solidFill>
              <a:srgbClr val="FF7E7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How are we impacted by these identities? </a:t>
            </a:r>
            <a:endParaRPr lang="ko-KR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0348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5F9AAADC-C0A2-F141-B146-E77E7D644BAE}"/>
              </a:ext>
            </a:extLst>
          </p:cNvPr>
          <p:cNvSpPr/>
          <p:nvPr/>
        </p:nvSpPr>
        <p:spPr>
          <a:xfrm>
            <a:off x="0" y="447"/>
            <a:ext cx="12192000" cy="84501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51" name="Title 1">
            <a:extLst>
              <a:ext uri="{FF2B5EF4-FFF2-40B4-BE49-F238E27FC236}">
                <a16:creationId xmlns:a16="http://schemas.microsoft.com/office/drawing/2014/main" id="{5D1B24E2-EE38-6E45-9583-6394A461A0CB}"/>
              </a:ext>
            </a:extLst>
          </p:cNvPr>
          <p:cNvSpPr txBox="1">
            <a:spLocks/>
          </p:cNvSpPr>
          <p:nvPr/>
        </p:nvSpPr>
        <p:spPr>
          <a:xfrm>
            <a:off x="275664" y="109108"/>
            <a:ext cx="10818991" cy="584699"/>
          </a:xfrm>
          <a:prstGeom prst="rect">
            <a:avLst/>
          </a:prstGeom>
        </p:spPr>
        <p:txBody>
          <a:bodyPr vert="horz" lIns="45714" tIns="22857" rIns="45714" bIns="22857" rtlCol="0" anchor="ctr">
            <a:no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400" b="1" kern="0" baseline="0" noProof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N" sz="4399" dirty="0">
                <a:solidFill>
                  <a:srgbClr val="002060"/>
                </a:solidFill>
              </a:rPr>
              <a:t>Identity Wheels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D7D699-5D58-1D49-9AEC-3EF80EB688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664" y="1166068"/>
            <a:ext cx="5419283" cy="55547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F3B7F6-C753-7042-9CCC-2F4DA02B77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3495" y="1205598"/>
            <a:ext cx="6160167" cy="5475704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C3B11A8-0299-A244-AC21-65087895BBE5}"/>
              </a:ext>
            </a:extLst>
          </p:cNvPr>
          <p:cNvSpPr/>
          <p:nvPr/>
        </p:nvSpPr>
        <p:spPr>
          <a:xfrm>
            <a:off x="7315199" y="2766914"/>
            <a:ext cx="2839453" cy="2430728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6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5699</TotalTime>
  <Words>780</Words>
  <Application>Microsoft Macintosh PowerPoint</Application>
  <PresentationFormat>Widescreen</PresentationFormat>
  <Paragraphs>235</Paragraphs>
  <Slides>23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맑은 고딕</vt:lpstr>
      <vt:lpstr>Arial</vt:lpstr>
      <vt:lpstr>Calibri</vt:lpstr>
      <vt:lpstr>Calibri Light</vt:lpstr>
      <vt:lpstr>Lato Black</vt:lpstr>
      <vt:lpstr>Lato Light</vt:lpstr>
      <vt:lpstr>Open Sans</vt:lpstr>
      <vt:lpstr>Raleway Black</vt:lpstr>
      <vt:lpstr>Raleway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Fabio Ayala</dc:creator>
  <cp:lastModifiedBy>Fabio Ayala</cp:lastModifiedBy>
  <cp:revision>55</cp:revision>
  <dcterms:created xsi:type="dcterms:W3CDTF">2019-05-12T23:05:33Z</dcterms:created>
  <dcterms:modified xsi:type="dcterms:W3CDTF">2019-05-16T22:30:29Z</dcterms:modified>
</cp:coreProperties>
</file>