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FF54-672E-6542-AEA8-8E47D98F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94" y="2330431"/>
            <a:ext cx="9905998" cy="1905000"/>
          </a:xfrm>
        </p:spPr>
        <p:txBody>
          <a:bodyPr/>
          <a:lstStyle/>
          <a:p>
            <a:pPr algn="ctr"/>
            <a:r>
              <a:rPr lang="en-US" b="1" dirty="0"/>
              <a:t>The future of restorative practices</a:t>
            </a:r>
            <a:r>
              <a:rPr lang="en-GB" b="1" dirty="0"/>
              <a:t>:</a:t>
            </a:r>
            <a:br>
              <a:rPr lang="en-GB" b="1" dirty="0"/>
            </a:br>
            <a:r>
              <a:rPr lang="en-US" dirty="0"/>
              <a:t>big questions for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5D586-1195-D842-9B12-D3C98C443312}"/>
              </a:ext>
            </a:extLst>
          </p:cNvPr>
          <p:cNvSpPr txBox="1"/>
          <p:nvPr/>
        </p:nvSpPr>
        <p:spPr>
          <a:xfrm rot="19959577">
            <a:off x="315502" y="462410"/>
            <a:ext cx="2859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can we make restorative practices more relevant to ordinary people in their daily lives?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429E5-1AB4-884B-8305-24F49C3DAB35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9EEA4-BE5A-FE48-BBF0-7BAFDDE425F6}"/>
              </a:ext>
            </a:extLst>
          </p:cNvPr>
          <p:cNvSpPr txBox="1"/>
          <p:nvPr/>
        </p:nvSpPr>
        <p:spPr>
          <a:xfrm>
            <a:off x="313630" y="3356668"/>
            <a:ext cx="210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Are we working in a liberal bubble?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34771-C748-FC40-8827-A6D270ECF935}"/>
              </a:ext>
            </a:extLst>
          </p:cNvPr>
          <p:cNvSpPr txBox="1"/>
          <p:nvPr/>
        </p:nvSpPr>
        <p:spPr>
          <a:xfrm rot="20884372">
            <a:off x="5586330" y="359119"/>
            <a:ext cx="3571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Do we need more ‘exclamation marks’…, rather, more ‘question marks’?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D71F0-778E-B74C-B180-68D1DE93D729}"/>
              </a:ext>
            </a:extLst>
          </p:cNvPr>
          <p:cNvSpPr txBox="1"/>
          <p:nvPr/>
        </p:nvSpPr>
        <p:spPr>
          <a:xfrm rot="1447027">
            <a:off x="8736783" y="1623255"/>
            <a:ext cx="284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should we deal with the wounds of the past?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DCBF7-C8E9-2F4B-9BA6-230048D731E3}"/>
              </a:ext>
            </a:extLst>
          </p:cNvPr>
          <p:cNvSpPr txBox="1"/>
          <p:nvPr/>
        </p:nvSpPr>
        <p:spPr>
          <a:xfrm rot="20374612">
            <a:off x="410578" y="5086651"/>
            <a:ext cx="401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Can we go beyond victim-offender labels?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229DB5-4155-AA47-9F8A-6CD3C67F2DCD}"/>
              </a:ext>
            </a:extLst>
          </p:cNvPr>
          <p:cNvSpPr txBox="1"/>
          <p:nvPr/>
        </p:nvSpPr>
        <p:spPr>
          <a:xfrm>
            <a:off x="5803566" y="4099205"/>
            <a:ext cx="406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When are restorative practices in the interest of the victim?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57956F-22F9-F24C-B655-C5646FEDED72}"/>
              </a:ext>
            </a:extLst>
          </p:cNvPr>
          <p:cNvSpPr txBox="1"/>
          <p:nvPr/>
        </p:nvSpPr>
        <p:spPr>
          <a:xfrm>
            <a:off x="5182904" y="251737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2B211-3E7E-D446-B0BA-3499897EF7FB}"/>
              </a:ext>
            </a:extLst>
          </p:cNvPr>
          <p:cNvSpPr txBox="1"/>
          <p:nvPr/>
        </p:nvSpPr>
        <p:spPr>
          <a:xfrm rot="679797">
            <a:off x="3205182" y="1702333"/>
            <a:ext cx="362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Should restorative practices be victim-centred or victim-aware?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D7994-99F1-6E4D-9429-CC0E3A90F87A}"/>
              </a:ext>
            </a:extLst>
          </p:cNvPr>
          <p:cNvSpPr txBox="1"/>
          <p:nvPr/>
        </p:nvSpPr>
        <p:spPr>
          <a:xfrm rot="885800">
            <a:off x="4305998" y="5274163"/>
            <a:ext cx="3087910" cy="93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What is the role of community in restorative practices.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773EC2-87D5-164D-8754-778E88C7CB22}"/>
              </a:ext>
            </a:extLst>
          </p:cNvPr>
          <p:cNvSpPr txBox="1"/>
          <p:nvPr/>
        </p:nvSpPr>
        <p:spPr>
          <a:xfrm>
            <a:off x="5182904" y="2460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31DDB4-32E0-6346-978B-ADFCF4888D26}"/>
              </a:ext>
            </a:extLst>
          </p:cNvPr>
          <p:cNvSpPr txBox="1"/>
          <p:nvPr/>
        </p:nvSpPr>
        <p:spPr>
          <a:xfrm>
            <a:off x="5182904" y="2460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31926-4EF7-B141-BADA-1A54E47D9620}"/>
              </a:ext>
            </a:extLst>
          </p:cNvPr>
          <p:cNvSpPr txBox="1"/>
          <p:nvPr/>
        </p:nvSpPr>
        <p:spPr>
          <a:xfrm>
            <a:off x="5182904" y="2460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1346EF-62F0-4BFD-80B5-76389DC83493}"/>
              </a:ext>
            </a:extLst>
          </p:cNvPr>
          <p:cNvSpPr txBox="1"/>
          <p:nvPr/>
        </p:nvSpPr>
        <p:spPr>
          <a:xfrm rot="679797">
            <a:off x="8089123" y="5433173"/>
            <a:ext cx="362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What language do we use to talk about what is restorative?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4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The future of restorative practices: big questions for the 21St century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restorative practices: big questions for the 21St century</dc:title>
  <dc:creator>Fernanda Fonseca Rosenblatt</dc:creator>
  <cp:lastModifiedBy>Nicola Preston</cp:lastModifiedBy>
  <cp:revision>4</cp:revision>
  <dcterms:created xsi:type="dcterms:W3CDTF">2019-05-15T11:20:41Z</dcterms:created>
  <dcterms:modified xsi:type="dcterms:W3CDTF">2019-05-15T15:09:40Z</dcterms:modified>
</cp:coreProperties>
</file>