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130" d="100"/>
          <a:sy n="130" d="100"/>
        </p:scale>
        <p:origin x="-2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 Placeholder 167"/>
          <p:cNvSpPr>
            <a:spLocks noGrp="1"/>
          </p:cNvSpPr>
          <p:nvPr>
            <p:ph type="body" sz="quarter" idx="12" hasCustomPrompt="1"/>
          </p:nvPr>
        </p:nvSpPr>
        <p:spPr>
          <a:xfrm>
            <a:off x="186724" y="1042527"/>
            <a:ext cx="1870364" cy="2113878"/>
          </a:xfrm>
          <a:prstGeom prst="rect">
            <a:avLst/>
          </a:prstGeom>
        </p:spPr>
        <p:txBody>
          <a:bodyPr/>
          <a:lstStyle>
            <a:lvl1pPr marL="156124" indent="-156124">
              <a:buFont typeface="+mj-lt"/>
              <a:buAutoNum type="alphaUcPeriod"/>
              <a:defRPr sz="1300">
                <a:latin typeface="Arial Narrow" pitchFamily="34" charset="0"/>
              </a:defRPr>
            </a:lvl1pPr>
          </a:lstStyle>
          <a:p>
            <a:pPr lvl="0"/>
            <a:r>
              <a:rPr lang="en-US" dirty="0" smtClean="0"/>
              <a:t>Enter “Action Steps”</a:t>
            </a:r>
            <a:endParaRPr lang="en-US" dirty="0"/>
          </a:p>
        </p:txBody>
      </p:sp>
      <p:sp>
        <p:nvSpPr>
          <p:cNvPr id="169" name="Text Placeholder 167"/>
          <p:cNvSpPr>
            <a:spLocks noGrp="1"/>
          </p:cNvSpPr>
          <p:nvPr>
            <p:ph type="body" sz="quarter" idx="13" hasCustomPrompt="1"/>
          </p:nvPr>
        </p:nvSpPr>
        <p:spPr>
          <a:xfrm>
            <a:off x="7060357" y="1008974"/>
            <a:ext cx="1870364" cy="2113878"/>
          </a:xfrm>
          <a:prstGeom prst="rect">
            <a:avLst/>
          </a:prstGeom>
        </p:spPr>
        <p:txBody>
          <a:bodyPr/>
          <a:lstStyle>
            <a:lvl1pPr marL="156124" indent="-156124">
              <a:buFont typeface="+mj-lt"/>
              <a:buAutoNum type="alphaUcPeriod"/>
              <a:defRPr sz="1300">
                <a:latin typeface="Arial Narrow" pitchFamily="34" charset="0"/>
              </a:defRPr>
            </a:lvl1pPr>
          </a:lstStyle>
          <a:p>
            <a:pPr lvl="0"/>
            <a:r>
              <a:rPr lang="en-US" dirty="0" smtClean="0"/>
              <a:t>Enter “Action Steps”</a:t>
            </a:r>
            <a:endParaRPr lang="en-US" dirty="0"/>
          </a:p>
        </p:txBody>
      </p:sp>
      <p:sp>
        <p:nvSpPr>
          <p:cNvPr id="170" name="Text Placeholder 167"/>
          <p:cNvSpPr>
            <a:spLocks noGrp="1"/>
          </p:cNvSpPr>
          <p:nvPr>
            <p:ph type="body" sz="quarter" idx="14" hasCustomPrompt="1"/>
          </p:nvPr>
        </p:nvSpPr>
        <p:spPr>
          <a:xfrm>
            <a:off x="199903" y="3835765"/>
            <a:ext cx="1870364" cy="2113878"/>
          </a:xfrm>
          <a:prstGeom prst="rect">
            <a:avLst/>
          </a:prstGeom>
        </p:spPr>
        <p:txBody>
          <a:bodyPr/>
          <a:lstStyle>
            <a:lvl1pPr marL="156124" indent="-156124">
              <a:buFont typeface="+mj-lt"/>
              <a:buAutoNum type="alphaUcPeriod"/>
              <a:defRPr sz="1300">
                <a:latin typeface="Arial Narrow" pitchFamily="34" charset="0"/>
              </a:defRPr>
            </a:lvl1pPr>
          </a:lstStyle>
          <a:p>
            <a:pPr lvl="0"/>
            <a:r>
              <a:rPr lang="en-US" dirty="0" smtClean="0"/>
              <a:t>Enter “Early Warnings”</a:t>
            </a:r>
            <a:endParaRPr lang="en-US" dirty="0"/>
          </a:p>
        </p:txBody>
      </p:sp>
      <p:sp>
        <p:nvSpPr>
          <p:cNvPr id="171" name="Text Placeholder 167"/>
          <p:cNvSpPr>
            <a:spLocks noGrp="1"/>
          </p:cNvSpPr>
          <p:nvPr>
            <p:ph type="body" sz="quarter" idx="15" hasCustomPrompt="1"/>
          </p:nvPr>
        </p:nvSpPr>
        <p:spPr>
          <a:xfrm>
            <a:off x="7071903" y="3835887"/>
            <a:ext cx="1870364" cy="2115071"/>
          </a:xfrm>
          <a:prstGeom prst="rect">
            <a:avLst/>
          </a:prstGeom>
        </p:spPr>
        <p:txBody>
          <a:bodyPr/>
          <a:lstStyle>
            <a:lvl1pPr marL="156124" indent="-156124">
              <a:buFont typeface="+mj-lt"/>
              <a:buAutoNum type="alphaUcPeriod"/>
              <a:defRPr sz="1300">
                <a:latin typeface="Arial Narrow" pitchFamily="34" charset="0"/>
              </a:defRPr>
            </a:lvl1pPr>
          </a:lstStyle>
          <a:p>
            <a:pPr lvl="0"/>
            <a:r>
              <a:rPr lang="en-US" dirty="0" smtClean="0"/>
              <a:t>Enter “Early Warnings”</a:t>
            </a:r>
            <a:endParaRPr lang="en-US" dirty="0"/>
          </a:p>
        </p:txBody>
      </p:sp>
      <p:sp>
        <p:nvSpPr>
          <p:cNvPr id="172" name="Text Placeholder 167"/>
          <p:cNvSpPr>
            <a:spLocks noGrp="1"/>
          </p:cNvSpPr>
          <p:nvPr>
            <p:ph type="body" sz="quarter" idx="16" hasCustomPrompt="1"/>
          </p:nvPr>
        </p:nvSpPr>
        <p:spPr>
          <a:xfrm>
            <a:off x="3114052" y="323452"/>
            <a:ext cx="2915658" cy="325139"/>
          </a:xfrm>
          <a:prstGeom prst="rect">
            <a:avLst/>
          </a:prstGeom>
        </p:spPr>
        <p:txBody>
          <a:bodyPr/>
          <a:lstStyle>
            <a:lvl1pPr marL="156124" indent="-156124" algn="ctr">
              <a:spcBef>
                <a:spcPts val="0"/>
              </a:spcBef>
              <a:buFont typeface="+mj-lt"/>
              <a:buNone/>
              <a:defRPr sz="1300" baseline="0">
                <a:latin typeface="Arial Narrow" pitchFamily="34" charset="0"/>
              </a:defRPr>
            </a:lvl1pPr>
          </a:lstStyle>
          <a:p>
            <a:pPr lvl="0"/>
            <a:r>
              <a:rPr lang="en-US" dirty="0" smtClean="0"/>
              <a:t>Enter “GPS”</a:t>
            </a:r>
          </a:p>
        </p:txBody>
      </p:sp>
      <p:sp>
        <p:nvSpPr>
          <p:cNvPr id="173" name="Text Placeholder 167"/>
          <p:cNvSpPr>
            <a:spLocks noGrp="1"/>
          </p:cNvSpPr>
          <p:nvPr>
            <p:ph type="body" sz="quarter" idx="17" hasCustomPrompt="1"/>
          </p:nvPr>
        </p:nvSpPr>
        <p:spPr>
          <a:xfrm>
            <a:off x="3116120" y="5489531"/>
            <a:ext cx="2915658" cy="325139"/>
          </a:xfrm>
          <a:prstGeom prst="rect">
            <a:avLst/>
          </a:prstGeom>
        </p:spPr>
        <p:txBody>
          <a:bodyPr/>
          <a:lstStyle>
            <a:lvl1pPr marL="156124" indent="-156124" algn="ctr">
              <a:spcBef>
                <a:spcPts val="0"/>
              </a:spcBef>
              <a:buFont typeface="+mj-lt"/>
              <a:buNone/>
              <a:defRPr sz="1300" baseline="0">
                <a:latin typeface="Arial Narrow" pitchFamily="34" charset="0"/>
              </a:defRPr>
            </a:lvl1pPr>
          </a:lstStyle>
          <a:p>
            <a:pPr lvl="0"/>
            <a:r>
              <a:rPr lang="en-US" dirty="0" smtClean="0"/>
              <a:t>Enter “Deeper Fear”</a:t>
            </a:r>
          </a:p>
        </p:txBody>
      </p:sp>
      <p:sp>
        <p:nvSpPr>
          <p:cNvPr id="174" name="Text Placeholder 167"/>
          <p:cNvSpPr>
            <a:spLocks noGrp="1"/>
          </p:cNvSpPr>
          <p:nvPr>
            <p:ph type="body" sz="quarter" idx="18" hasCustomPrompt="1"/>
          </p:nvPr>
        </p:nvSpPr>
        <p:spPr>
          <a:xfrm>
            <a:off x="2384101" y="953276"/>
            <a:ext cx="2078182" cy="1775012"/>
          </a:xfrm>
          <a:prstGeom prst="rect">
            <a:avLst/>
          </a:prstGeom>
        </p:spPr>
        <p:txBody>
          <a:bodyPr/>
          <a:lstStyle>
            <a:lvl1pPr marL="156124" indent="-156124" algn="l">
              <a:spcBef>
                <a:spcPts val="0"/>
              </a:spcBef>
              <a:buFont typeface="Arial" pitchFamily="34" charset="0"/>
              <a:buChar char="•"/>
              <a:defRPr sz="1300" baseline="0">
                <a:latin typeface="Arial Narrow" pitchFamily="34" charset="0"/>
              </a:defRPr>
            </a:lvl1pPr>
          </a:lstStyle>
          <a:p>
            <a:pPr lvl="0"/>
            <a:r>
              <a:rPr lang="en-US" dirty="0" smtClean="0"/>
              <a:t>Enter “Positive Results”</a:t>
            </a:r>
          </a:p>
        </p:txBody>
      </p:sp>
      <p:sp>
        <p:nvSpPr>
          <p:cNvPr id="176" name="Text Placeholder 167"/>
          <p:cNvSpPr>
            <a:spLocks noGrp="1"/>
          </p:cNvSpPr>
          <p:nvPr>
            <p:ph type="body" sz="quarter" idx="19" hasCustomPrompt="1"/>
          </p:nvPr>
        </p:nvSpPr>
        <p:spPr>
          <a:xfrm>
            <a:off x="4693884" y="953276"/>
            <a:ext cx="2078182" cy="1775012"/>
          </a:xfrm>
          <a:prstGeom prst="rect">
            <a:avLst/>
          </a:prstGeom>
        </p:spPr>
        <p:txBody>
          <a:bodyPr/>
          <a:lstStyle>
            <a:lvl1pPr marL="156124" indent="-156124" algn="l">
              <a:spcBef>
                <a:spcPts val="0"/>
              </a:spcBef>
              <a:buFont typeface="Arial" pitchFamily="34" charset="0"/>
              <a:buChar char="•"/>
              <a:defRPr sz="1300" baseline="0">
                <a:latin typeface="Arial Narrow" pitchFamily="34" charset="0"/>
              </a:defRPr>
            </a:lvl1pPr>
          </a:lstStyle>
          <a:p>
            <a:pPr lvl="0"/>
            <a:r>
              <a:rPr lang="en-US" dirty="0" smtClean="0"/>
              <a:t>Enter “Positive Results”</a:t>
            </a:r>
          </a:p>
        </p:txBody>
      </p:sp>
      <p:sp>
        <p:nvSpPr>
          <p:cNvPr id="177" name="Text Placeholder 167"/>
          <p:cNvSpPr>
            <a:spLocks noGrp="1"/>
          </p:cNvSpPr>
          <p:nvPr>
            <p:ph type="body" sz="quarter" idx="20" hasCustomPrompt="1"/>
          </p:nvPr>
        </p:nvSpPr>
        <p:spPr>
          <a:xfrm>
            <a:off x="2361356" y="3441985"/>
            <a:ext cx="2078182" cy="1775012"/>
          </a:xfrm>
          <a:prstGeom prst="rect">
            <a:avLst/>
          </a:prstGeom>
        </p:spPr>
        <p:txBody>
          <a:bodyPr/>
          <a:lstStyle>
            <a:lvl1pPr marL="156124" indent="-156124" algn="l">
              <a:spcBef>
                <a:spcPts val="0"/>
              </a:spcBef>
              <a:buFont typeface="Arial" pitchFamily="34" charset="0"/>
              <a:buChar char="•"/>
              <a:defRPr sz="1300" baseline="0">
                <a:latin typeface="Arial Narrow" pitchFamily="34" charset="0"/>
              </a:defRPr>
            </a:lvl1pPr>
          </a:lstStyle>
          <a:p>
            <a:pPr lvl="0"/>
            <a:r>
              <a:rPr lang="en-US" dirty="0" smtClean="0"/>
              <a:t>Enter “Negative Results”</a:t>
            </a:r>
          </a:p>
        </p:txBody>
      </p:sp>
      <p:sp>
        <p:nvSpPr>
          <p:cNvPr id="178" name="Text Placeholder 167"/>
          <p:cNvSpPr>
            <a:spLocks noGrp="1"/>
          </p:cNvSpPr>
          <p:nvPr>
            <p:ph type="body" sz="quarter" idx="21" hasCustomPrompt="1"/>
          </p:nvPr>
        </p:nvSpPr>
        <p:spPr>
          <a:xfrm>
            <a:off x="4671137" y="3441985"/>
            <a:ext cx="2078182" cy="1775012"/>
          </a:xfrm>
          <a:prstGeom prst="rect">
            <a:avLst/>
          </a:prstGeom>
        </p:spPr>
        <p:txBody>
          <a:bodyPr/>
          <a:lstStyle>
            <a:lvl1pPr marL="156124" indent="-156124" algn="l">
              <a:spcBef>
                <a:spcPts val="0"/>
              </a:spcBef>
              <a:buFont typeface="Arial" pitchFamily="34" charset="0"/>
              <a:buChar char="•"/>
              <a:defRPr sz="1300" baseline="0">
                <a:latin typeface="Arial Narrow" pitchFamily="34" charset="0"/>
              </a:defRPr>
            </a:lvl1pPr>
          </a:lstStyle>
          <a:p>
            <a:pPr lvl="0"/>
            <a:r>
              <a:rPr lang="en-US" dirty="0" smtClean="0"/>
              <a:t>Enter “Negative Results”</a:t>
            </a:r>
          </a:p>
        </p:txBody>
      </p:sp>
      <p:sp>
        <p:nvSpPr>
          <p:cNvPr id="181" name="Text Placeholder 167"/>
          <p:cNvSpPr>
            <a:spLocks noGrp="1"/>
          </p:cNvSpPr>
          <p:nvPr>
            <p:ph type="body" sz="quarter" idx="22" hasCustomPrompt="1"/>
          </p:nvPr>
        </p:nvSpPr>
        <p:spPr>
          <a:xfrm>
            <a:off x="2809584" y="2797732"/>
            <a:ext cx="1330036" cy="645459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Font typeface="Arial" pitchFamily="34" charset="0"/>
              <a:buNone/>
              <a:defRPr sz="1400" baseline="0">
                <a:latin typeface="Arial Narrow" pitchFamily="34" charset="0"/>
              </a:defRPr>
            </a:lvl1pPr>
          </a:lstStyle>
          <a:p>
            <a:pPr lvl="0"/>
            <a:r>
              <a:rPr lang="en-US" dirty="0" smtClean="0"/>
              <a:t>Enter </a:t>
            </a:r>
            <a:br>
              <a:rPr lang="en-US" dirty="0" smtClean="0"/>
            </a:br>
            <a:r>
              <a:rPr lang="en-US" dirty="0" smtClean="0"/>
              <a:t>“Left Pole”</a:t>
            </a:r>
          </a:p>
        </p:txBody>
      </p:sp>
      <p:sp>
        <p:nvSpPr>
          <p:cNvPr id="182" name="Text Placeholder 167"/>
          <p:cNvSpPr>
            <a:spLocks noGrp="1"/>
          </p:cNvSpPr>
          <p:nvPr>
            <p:ph type="body" sz="quarter" idx="23" hasCustomPrompt="1"/>
          </p:nvPr>
        </p:nvSpPr>
        <p:spPr>
          <a:xfrm>
            <a:off x="4993719" y="2785693"/>
            <a:ext cx="1330036" cy="645459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Font typeface="Arial" pitchFamily="34" charset="0"/>
              <a:buNone/>
              <a:defRPr sz="1400" baseline="0">
                <a:latin typeface="Arial Narrow" pitchFamily="34" charset="0"/>
              </a:defRPr>
            </a:lvl1pPr>
          </a:lstStyle>
          <a:p>
            <a:pPr lvl="0"/>
            <a:r>
              <a:rPr lang="en-US" dirty="0" smtClean="0"/>
              <a:t>Enter </a:t>
            </a:r>
            <a:br>
              <a:rPr lang="en-US" dirty="0" smtClean="0"/>
            </a:br>
            <a:r>
              <a:rPr lang="en-US" dirty="0" smtClean="0"/>
              <a:t>“Right Pole”</a:t>
            </a:r>
          </a:p>
        </p:txBody>
      </p:sp>
      <p:sp>
        <p:nvSpPr>
          <p:cNvPr id="142" name="Rectangle 16"/>
          <p:cNvSpPr>
            <a:spLocks noChangeArrowheads="1"/>
          </p:cNvSpPr>
          <p:nvPr userDrawn="1"/>
        </p:nvSpPr>
        <p:spPr bwMode="auto">
          <a:xfrm>
            <a:off x="3117343" y="5929608"/>
            <a:ext cx="2909455" cy="182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875049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sz="500" dirty="0">
              <a:solidFill>
                <a:srgbClr val="808080"/>
              </a:solidFill>
              <a:latin typeface="Arial Narrow" pitchFamily="34" charset="0"/>
              <a:ea typeface="MS PGothic" charset="0"/>
              <a:cs typeface="Arial" charset="0"/>
              <a:sym typeface="Palatino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1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6-02-18 at 9.14.36 AM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34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:mv="urn:schemas-microsoft-com:mac:vml" xmlns="">
      <p:transition/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2081" indent="-272081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4152" indent="-272081" algn="l" rtl="0" eaLnBrk="1" latinLnBrk="0" hangingPunct="1">
        <a:spcBef>
          <a:spcPct val="20000"/>
        </a:spcBef>
        <a:buClr>
          <a:schemeClr val="accent2"/>
        </a:buClr>
        <a:buSzPct val="70000"/>
        <a:buFont typeface="Arial"/>
        <a:buChar char="•"/>
        <a:defRPr kumimoji="0" sz="2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816218" indent="-226745" algn="l" rtl="0" eaLnBrk="1" latinLnBrk="0" hangingPunct="1">
        <a:spcBef>
          <a:spcPct val="20000"/>
        </a:spcBef>
        <a:buClr>
          <a:schemeClr val="accent3"/>
        </a:buClr>
        <a:buSzPct val="75000"/>
        <a:buFont typeface="Arial"/>
        <a:buChar char="•"/>
        <a:defRPr kumimoji="0"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088298" indent="-226745" algn="l" rtl="0" eaLnBrk="1" latinLnBrk="0" hangingPunct="1">
        <a:spcBef>
          <a:spcPct val="20000"/>
        </a:spcBef>
        <a:buClr>
          <a:schemeClr val="accent4"/>
        </a:buClr>
        <a:buSzPct val="70000"/>
        <a:buFont typeface="Arial"/>
        <a:buChar char="•"/>
        <a:defRPr kumimoji="0" sz="2000" kern="1200">
          <a:solidFill>
            <a:srgbClr val="DAA013"/>
          </a:solidFill>
          <a:latin typeface="+mn-lt"/>
          <a:ea typeface="+mn-ea"/>
          <a:cs typeface="+mn-cs"/>
        </a:defRPr>
      </a:lvl4pPr>
      <a:lvl5pPr marL="1360379" indent="-226745" algn="l" rtl="0" eaLnBrk="1" latinLnBrk="0" hangingPunct="1">
        <a:spcBef>
          <a:spcPct val="20000"/>
        </a:spcBef>
        <a:buClr>
          <a:schemeClr val="accent5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32446" indent="-181389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4533" indent="-181389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085923" indent="-181389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57985" indent="-181389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34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069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603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1383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672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207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74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276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sz="90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031701" y="5489531"/>
            <a:ext cx="3447336" cy="325139"/>
          </a:xfrm>
        </p:spPr>
        <p:txBody>
          <a:bodyPr/>
          <a:lstStyle/>
          <a:p>
            <a:pPr algn="l"/>
            <a:endParaRPr lang="en-US" sz="1000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2384101" y="1042527"/>
            <a:ext cx="2114551" cy="1844938"/>
          </a:xfrm>
        </p:spPr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sz="1000" b="1" dirty="0" smtClean="0"/>
              <a:t>1</a:t>
            </a:r>
            <a:endParaRPr lang="en-US" sz="1000" b="1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4728113" y="1057196"/>
            <a:ext cx="2078182" cy="1695784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endParaRPr lang="en-US" sz="1000" dirty="0" smtClean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2361356" y="3500663"/>
            <a:ext cx="2078182" cy="1589660"/>
          </a:xfrm>
        </p:spPr>
        <p:txBody>
          <a:bodyPr/>
          <a:lstStyle/>
          <a:p>
            <a:pPr marL="0" indent="0">
              <a:buNone/>
            </a:pPr>
            <a:endParaRPr lang="en-US" sz="1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4671137" y="3441985"/>
            <a:ext cx="2078182" cy="1687457"/>
          </a:xfrm>
        </p:spPr>
        <p:txBody>
          <a:bodyPr/>
          <a:lstStyle/>
          <a:p>
            <a:pPr marL="0" indent="0">
              <a:buNone/>
            </a:pPr>
            <a:endParaRPr lang="en-US" sz="1000" dirty="0" smtClean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2"/>
          </p:nvPr>
        </p:nvSpPr>
        <p:spPr>
          <a:xfrm>
            <a:off x="2809584" y="2887465"/>
            <a:ext cx="1330036" cy="413178"/>
          </a:xfrm>
        </p:spPr>
        <p:txBody>
          <a:bodyPr/>
          <a:lstStyle/>
          <a:p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3"/>
          </p:nvPr>
        </p:nvSpPr>
        <p:spPr>
          <a:xfrm>
            <a:off x="4993719" y="2877685"/>
            <a:ext cx="1330036" cy="422958"/>
          </a:xfrm>
        </p:spPr>
        <p:txBody>
          <a:bodyPr/>
          <a:lstStyle/>
          <a:p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95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_Polarity">
  <a:themeElements>
    <a:clrScheme name="Polarity Theme">
      <a:dk1>
        <a:sysClr val="windowText" lastClr="000000"/>
      </a:dk1>
      <a:lt1>
        <a:sysClr val="window" lastClr="FFFFFF"/>
      </a:lt1>
      <a:dk2>
        <a:srgbClr val="ACB774"/>
      </a:dk2>
      <a:lt2>
        <a:srgbClr val="E6E6E6"/>
      </a:lt2>
      <a:accent1>
        <a:srgbClr val="666666"/>
      </a:accent1>
      <a:accent2>
        <a:srgbClr val="9999CD"/>
      </a:accent2>
      <a:accent3>
        <a:srgbClr val="F6CC66"/>
      </a:accent3>
      <a:accent4>
        <a:srgbClr val="CAD587"/>
      </a:accent4>
      <a:accent5>
        <a:srgbClr val="000000"/>
      </a:accent5>
      <a:accent6>
        <a:srgbClr val="737A4E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</Words>
  <Application>Microsoft Office PowerPoint</Application>
  <PresentationFormat>Diavoorstelling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4_Polarity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Polarity Admin</dc:creator>
  <cp:lastModifiedBy>Riet Portengen</cp:lastModifiedBy>
  <cp:revision>28</cp:revision>
  <cp:lastPrinted>2018-12-20T07:02:25Z</cp:lastPrinted>
  <dcterms:created xsi:type="dcterms:W3CDTF">2015-10-01T21:16:40Z</dcterms:created>
  <dcterms:modified xsi:type="dcterms:W3CDTF">2018-12-20T08:42:21Z</dcterms:modified>
</cp:coreProperties>
</file>