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Economica" panose="020B060402020202020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70f64776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70f64776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70f64776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70f64776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70f64776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70f64776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70f64776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70f64776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70f64776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70f647764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70f64776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70f64776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70f647764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70f647764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70f64776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70f64776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70f64776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70f64776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70f64776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70f64776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-pthyakj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Pathways 2 Restorative Leadership WITH Restorative Conversations</a:t>
            </a:r>
            <a:endParaRPr sz="360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 Jones, MS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Licensed Trainer, Coach, Continuing Education Instructor, Lecturer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IIRP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703825" cy="17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Checkout Circle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What Surprised you?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What did you Learn?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What was your take away?</a:t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225" y="1290525"/>
            <a:ext cx="5003074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875" y="1293225"/>
            <a:ext cx="6859800" cy="3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in Circle: Let’s Get To Know Each Other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981075"/>
            <a:ext cx="476250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 Korr-Continuing Education Instructor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Restorative Practice as Leadership Model</a:t>
            </a:r>
            <a:endParaRPr/>
          </a:p>
        </p:txBody>
      </p:sp>
      <p:pic>
        <p:nvPicPr>
          <p:cNvPr id="78" name="Google Shape;78;p15" descr="Restorative Practices" title="Steve Korr | Instructor, IIRP Continuing Educat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0250" y="352700"/>
            <a:ext cx="4611175" cy="27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 Goals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the end of the session participants’ will be able to: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Provided strategies to utilize intentional, explicit restorative practices to positively impact their current practices.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Reflect on how restorative practices may impact participants’ professional and personal lives.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Reflections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“He who thinks he leads and has no one following him is only taking a walk.” </a:t>
            </a:r>
            <a:r>
              <a:rPr lang="en" sz="1400" i="1"/>
              <a:t>Anonymous</a:t>
            </a:r>
            <a:r>
              <a:rPr lang="en" sz="1400"/>
              <a:t> </a:t>
            </a:r>
            <a:endParaRPr sz="14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“There are many reasons for failure, but no excuses.”                               </a:t>
            </a:r>
            <a:r>
              <a:rPr lang="en" sz="1400" i="1"/>
              <a:t>Anonymous</a:t>
            </a:r>
            <a:endParaRPr sz="14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“If your actions inspire others to dream more, learn more, do more, and become more, you are a leader.”                                                                             </a:t>
            </a:r>
            <a:r>
              <a:rPr lang="en" sz="1400" i="1"/>
              <a:t>John Quincy Adams</a:t>
            </a:r>
            <a:endParaRPr sz="1400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“The key to successful leadership is influence, not authority.”</a:t>
            </a:r>
            <a:r>
              <a:rPr lang="en" sz="1400" i="1"/>
              <a:t> 				Ken Blanchard</a:t>
            </a:r>
            <a:endParaRPr sz="140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Restorative Journey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Restorative Continuum in Real Time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5150"/>
            <a:ext cx="2739902" cy="36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Impact</a:t>
            </a:r>
            <a:r>
              <a:rPr lang="en" sz="3600"/>
              <a:t> of My </a:t>
            </a:r>
            <a:r>
              <a:rPr lang="en" sz="3600" b="1"/>
              <a:t>Intentional</a:t>
            </a:r>
            <a:r>
              <a:rPr lang="en" sz="3600"/>
              <a:t> and </a:t>
            </a:r>
            <a:r>
              <a:rPr lang="en" sz="3600" b="1"/>
              <a:t>Explicit</a:t>
            </a:r>
            <a:r>
              <a:rPr lang="en" sz="3600"/>
              <a:t> Restorative Journey </a:t>
            </a:r>
            <a:endParaRPr sz="360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77000" y="11490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Director of Restorative Practice Leadership Team-Regional Office of Education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Trainer, Coach, Continuing Education Instructor, Adjunct Professor-IIRP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Founded Pathways 2 Restorative Leaderships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Developed and Coach 27 Restorative Leadership Teams within My Region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Impactful Restorative Work WITH My Community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Increased Self-Reflection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Integrating Explicit Restorative Practices into Everyday Life</a:t>
            </a:r>
            <a:r>
              <a:rPr lang="en"/>
              <a:t> 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Social Discipline Window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Fair Process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Psychology of Affect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Restorative Practice Continuum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Activity:Definition of Restorative Leadership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Write Your Personal Definition of Restorative Leadership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Letter of Commitment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Restorative Leadership Goals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On-screen Show (16:9)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Economica</vt:lpstr>
      <vt:lpstr>Arial</vt:lpstr>
      <vt:lpstr>Open Sans</vt:lpstr>
      <vt:lpstr>Luxe</vt:lpstr>
      <vt:lpstr>Pathways 2 Restorative Leadership WITH Restorative Conversations</vt:lpstr>
      <vt:lpstr>Check in Circle: Let’s Get To Know Each Other</vt:lpstr>
      <vt:lpstr>PowerPoint Presentation</vt:lpstr>
      <vt:lpstr>Outcome Goals</vt:lpstr>
      <vt:lpstr>Reflections</vt:lpstr>
      <vt:lpstr>My Restorative Journey</vt:lpstr>
      <vt:lpstr>Impact of My Intentional and Explicit Restorative Journey </vt:lpstr>
      <vt:lpstr>Integrating Explicit Restorative Practices into Everyday Life </vt:lpstr>
      <vt:lpstr>Activity:Definition of Restorative Leadership</vt:lpstr>
      <vt:lpstr>Checkout Circle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2 Restorative Leadership WITH Restorative Conversations</dc:title>
  <dc:creator>Kevin Jones</dc:creator>
  <cp:lastModifiedBy>Kevin Jones</cp:lastModifiedBy>
  <cp:revision>1</cp:revision>
  <dcterms:modified xsi:type="dcterms:W3CDTF">2019-05-06T15:12:11Z</dcterms:modified>
</cp:coreProperties>
</file>