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80" r:id="rId3"/>
    <p:sldId id="268" r:id="rId4"/>
    <p:sldId id="270" r:id="rId5"/>
    <p:sldId id="259" r:id="rId6"/>
    <p:sldId id="260" r:id="rId7"/>
    <p:sldId id="261" r:id="rId8"/>
    <p:sldId id="264" r:id="rId9"/>
    <p:sldId id="265" r:id="rId10"/>
    <p:sldId id="267" r:id="rId11"/>
    <p:sldId id="269" r:id="rId12"/>
    <p:sldId id="271" r:id="rId13"/>
    <p:sldId id="272" r:id="rId14"/>
    <p:sldId id="274" r:id="rId15"/>
    <p:sldId id="277" r:id="rId16"/>
    <p:sldId id="273" r:id="rId17"/>
    <p:sldId id="275" r:id="rId18"/>
    <p:sldId id="281" r:id="rId19"/>
    <p:sldId id="282" r:id="rId20"/>
    <p:sldId id="283" r:id="rId21"/>
    <p:sldId id="276" r:id="rId22"/>
    <p:sldId id="279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 snapToGrid="0" snapToObjects="1">
      <p:cViewPr varScale="1">
        <p:scale>
          <a:sx n="100" d="100"/>
          <a:sy n="100" d="100"/>
        </p:scale>
        <p:origin x="-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770D8-C678-4549-B72C-6024204A35ED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F9043-EE9E-8A45-88F5-5A5C48F74EF8}">
      <dgm:prSet phldrT="[Text]" custT="1"/>
      <dgm:spPr/>
      <dgm:t>
        <a:bodyPr/>
        <a:lstStyle/>
        <a:p>
          <a:r>
            <a:rPr lang="en-US" sz="2800" dirty="0" smtClean="0"/>
            <a:t>Benefits of SV</a:t>
          </a:r>
          <a:endParaRPr lang="en-US" sz="2800" dirty="0"/>
        </a:p>
      </dgm:t>
    </dgm:pt>
    <dgm:pt modelId="{A0C5FF1D-B749-854C-9DA1-E865600E1CFF}" type="parTrans" cxnId="{858AB754-FA64-4A40-9617-C0A601EB9E4A}">
      <dgm:prSet/>
      <dgm:spPr/>
      <dgm:t>
        <a:bodyPr/>
        <a:lstStyle/>
        <a:p>
          <a:endParaRPr lang="en-US"/>
        </a:p>
      </dgm:t>
    </dgm:pt>
    <dgm:pt modelId="{951A886E-418E-5A41-BAE8-7B9395526CD6}" type="sibTrans" cxnId="{858AB754-FA64-4A40-9617-C0A601EB9E4A}">
      <dgm:prSet/>
      <dgm:spPr/>
      <dgm:t>
        <a:bodyPr/>
        <a:lstStyle/>
        <a:p>
          <a:endParaRPr lang="en-US"/>
        </a:p>
      </dgm:t>
    </dgm:pt>
    <dgm:pt modelId="{2B3C3108-3A97-0340-900B-108D4FC55195}">
      <dgm:prSet phldrT="[Text]" custT="1"/>
      <dgm:spPr/>
      <dgm:t>
        <a:bodyPr/>
        <a:lstStyle/>
        <a:p>
          <a:r>
            <a:rPr lang="en-US" sz="2400" dirty="0" smtClean="0"/>
            <a:t>School</a:t>
          </a:r>
          <a:endParaRPr lang="en-US" sz="2400" dirty="0"/>
        </a:p>
      </dgm:t>
    </dgm:pt>
    <dgm:pt modelId="{A1F3F633-9C65-E242-9006-222754310AE7}" type="parTrans" cxnId="{23DD4F30-2270-2C4F-B150-A44C9FE3A0CC}">
      <dgm:prSet/>
      <dgm:spPr/>
      <dgm:t>
        <a:bodyPr/>
        <a:lstStyle/>
        <a:p>
          <a:endParaRPr lang="en-US"/>
        </a:p>
      </dgm:t>
    </dgm:pt>
    <dgm:pt modelId="{4D0369A2-EA9E-5445-85EB-39BC93F8FEDB}" type="sibTrans" cxnId="{23DD4F30-2270-2C4F-B150-A44C9FE3A0CC}">
      <dgm:prSet/>
      <dgm:spPr/>
      <dgm:t>
        <a:bodyPr/>
        <a:lstStyle/>
        <a:p>
          <a:endParaRPr lang="en-US"/>
        </a:p>
      </dgm:t>
    </dgm:pt>
    <dgm:pt modelId="{672A742F-80DE-7E45-AD5C-A5BD9CB172AF}">
      <dgm:prSet phldrT="[Text]"/>
      <dgm:spPr/>
      <dgm:t>
        <a:bodyPr/>
        <a:lstStyle/>
        <a:p>
          <a:r>
            <a:rPr lang="en-US" dirty="0" smtClean="0"/>
            <a:t>Race/class</a:t>
          </a:r>
        </a:p>
        <a:p>
          <a:r>
            <a:rPr lang="en-US" dirty="0" smtClean="0"/>
            <a:t>Curriculum</a:t>
          </a:r>
        </a:p>
        <a:p>
          <a:r>
            <a:rPr lang="en-US" dirty="0" smtClean="0"/>
            <a:t>Community Involvement</a:t>
          </a:r>
        </a:p>
        <a:p>
          <a:r>
            <a:rPr lang="en-US" dirty="0" smtClean="0"/>
            <a:t>Attendance </a:t>
          </a:r>
        </a:p>
        <a:p>
          <a:r>
            <a:rPr lang="en-US" dirty="0" smtClean="0"/>
            <a:t>Discipline </a:t>
          </a:r>
        </a:p>
        <a:p>
          <a:endParaRPr lang="en-US" dirty="0"/>
        </a:p>
      </dgm:t>
    </dgm:pt>
    <dgm:pt modelId="{B9CCCAA3-2D9E-FC43-BD04-298094266C01}" type="parTrans" cxnId="{E7D2BAD5-18BC-194B-A1E4-5046D0E786B1}">
      <dgm:prSet/>
      <dgm:spPr/>
      <dgm:t>
        <a:bodyPr/>
        <a:lstStyle/>
        <a:p>
          <a:endParaRPr lang="en-US"/>
        </a:p>
      </dgm:t>
    </dgm:pt>
    <dgm:pt modelId="{3659DE93-D5FD-BA4E-A447-C170C73773FD}" type="sibTrans" cxnId="{E7D2BAD5-18BC-194B-A1E4-5046D0E786B1}">
      <dgm:prSet/>
      <dgm:spPr/>
      <dgm:t>
        <a:bodyPr/>
        <a:lstStyle/>
        <a:p>
          <a:endParaRPr lang="en-US"/>
        </a:p>
      </dgm:t>
    </dgm:pt>
    <dgm:pt modelId="{E9A34963-6528-BA45-AA27-7BE0F45673E9}">
      <dgm:prSet phldrT="[Text]" custT="1"/>
      <dgm:spPr/>
      <dgm:t>
        <a:bodyPr/>
        <a:lstStyle/>
        <a:p>
          <a:r>
            <a:rPr lang="en-US" sz="2400" dirty="0" smtClean="0"/>
            <a:t>Teachers</a:t>
          </a:r>
          <a:endParaRPr lang="en-US" sz="2400" dirty="0"/>
        </a:p>
      </dgm:t>
    </dgm:pt>
    <dgm:pt modelId="{F6B1D8C2-6572-D44C-AFFD-33C13CD6A25D}" type="parTrans" cxnId="{CF42DF62-E754-4140-8C33-5D360B6B8C7A}">
      <dgm:prSet/>
      <dgm:spPr/>
      <dgm:t>
        <a:bodyPr/>
        <a:lstStyle/>
        <a:p>
          <a:endParaRPr lang="en-US"/>
        </a:p>
      </dgm:t>
    </dgm:pt>
    <dgm:pt modelId="{85884AA9-4BD2-3440-BA7A-94935422931F}" type="sibTrans" cxnId="{CF42DF62-E754-4140-8C33-5D360B6B8C7A}">
      <dgm:prSet/>
      <dgm:spPr/>
      <dgm:t>
        <a:bodyPr/>
        <a:lstStyle/>
        <a:p>
          <a:endParaRPr lang="en-US"/>
        </a:p>
      </dgm:t>
    </dgm:pt>
    <dgm:pt modelId="{82B6579F-D97A-CF4A-AB15-7347C1D437AA}">
      <dgm:prSet phldrT="[Text]" custT="1"/>
      <dgm:spPr/>
      <dgm:t>
        <a:bodyPr/>
        <a:lstStyle/>
        <a:p>
          <a:r>
            <a:rPr lang="en-US" sz="1800" dirty="0" smtClean="0"/>
            <a:t>Responsive</a:t>
          </a:r>
        </a:p>
        <a:p>
          <a:r>
            <a:rPr lang="en-US" sz="1800" dirty="0" smtClean="0"/>
            <a:t>Renewal  </a:t>
          </a:r>
        </a:p>
        <a:p>
          <a:r>
            <a:rPr lang="en-US" sz="1800" dirty="0" smtClean="0"/>
            <a:t>Reinforce </a:t>
          </a:r>
          <a:endParaRPr lang="en-US" sz="1800" dirty="0"/>
        </a:p>
      </dgm:t>
    </dgm:pt>
    <dgm:pt modelId="{D5D116B5-4AF5-ED4B-B591-0C7C973272F4}" type="parTrans" cxnId="{C4012CA4-6F98-C84B-B46A-A10E8CDF3DB1}">
      <dgm:prSet/>
      <dgm:spPr/>
      <dgm:t>
        <a:bodyPr/>
        <a:lstStyle/>
        <a:p>
          <a:endParaRPr lang="en-US"/>
        </a:p>
      </dgm:t>
    </dgm:pt>
    <dgm:pt modelId="{610BBD4B-CB01-7345-80A6-2ED0C67E842B}" type="sibTrans" cxnId="{C4012CA4-6F98-C84B-B46A-A10E8CDF3DB1}">
      <dgm:prSet/>
      <dgm:spPr/>
      <dgm:t>
        <a:bodyPr/>
        <a:lstStyle/>
        <a:p>
          <a:endParaRPr lang="en-US"/>
        </a:p>
      </dgm:t>
    </dgm:pt>
    <dgm:pt modelId="{5BD653B4-462A-D64C-BAF6-59646177BD01}">
      <dgm:prSet custT="1"/>
      <dgm:spPr/>
      <dgm:t>
        <a:bodyPr/>
        <a:lstStyle/>
        <a:p>
          <a:r>
            <a:rPr lang="en-US" sz="2400" dirty="0" smtClean="0"/>
            <a:t>Students</a:t>
          </a:r>
          <a:endParaRPr lang="en-US" sz="2400" dirty="0"/>
        </a:p>
      </dgm:t>
    </dgm:pt>
    <dgm:pt modelId="{294EBDA6-6A87-0743-9B25-30131CEA218C}" type="parTrans" cxnId="{9335C281-9F95-8E4E-AF99-9B7158B7074F}">
      <dgm:prSet/>
      <dgm:spPr/>
      <dgm:t>
        <a:bodyPr/>
        <a:lstStyle/>
        <a:p>
          <a:endParaRPr lang="en-US"/>
        </a:p>
      </dgm:t>
    </dgm:pt>
    <dgm:pt modelId="{3A852754-5AFB-A740-AFDB-B3A364D9D586}" type="sibTrans" cxnId="{9335C281-9F95-8E4E-AF99-9B7158B7074F}">
      <dgm:prSet/>
      <dgm:spPr/>
      <dgm:t>
        <a:bodyPr/>
        <a:lstStyle/>
        <a:p>
          <a:endParaRPr lang="en-US"/>
        </a:p>
      </dgm:t>
    </dgm:pt>
    <dgm:pt modelId="{A294826C-245D-C04C-942D-62806AE2D050}">
      <dgm:prSet custT="1"/>
      <dgm:spPr/>
      <dgm:t>
        <a:bodyPr/>
        <a:lstStyle/>
        <a:p>
          <a:r>
            <a:rPr lang="en-US" sz="1800" dirty="0" smtClean="0"/>
            <a:t>Identity</a:t>
          </a:r>
        </a:p>
        <a:p>
          <a:r>
            <a:rPr lang="en-US" sz="1800" dirty="0" smtClean="0"/>
            <a:t>ABCs</a:t>
          </a:r>
        </a:p>
        <a:p>
          <a:r>
            <a:rPr lang="en-US" sz="1800" dirty="0" smtClean="0"/>
            <a:t>Motivation</a:t>
          </a:r>
        </a:p>
        <a:p>
          <a:endParaRPr lang="en-US" sz="1800" dirty="0"/>
        </a:p>
      </dgm:t>
    </dgm:pt>
    <dgm:pt modelId="{650E3542-E29A-B04A-BFE5-3FDD384A94E7}" type="parTrans" cxnId="{5E8867DF-1B2D-AD4C-89D7-95F8B76FB525}">
      <dgm:prSet/>
      <dgm:spPr/>
      <dgm:t>
        <a:bodyPr/>
        <a:lstStyle/>
        <a:p>
          <a:endParaRPr lang="en-US"/>
        </a:p>
      </dgm:t>
    </dgm:pt>
    <dgm:pt modelId="{96F27B02-7310-A54E-9036-D97D0762D2C3}" type="sibTrans" cxnId="{5E8867DF-1B2D-AD4C-89D7-95F8B76FB525}">
      <dgm:prSet/>
      <dgm:spPr/>
      <dgm:t>
        <a:bodyPr/>
        <a:lstStyle/>
        <a:p>
          <a:endParaRPr lang="en-US"/>
        </a:p>
      </dgm:t>
    </dgm:pt>
    <dgm:pt modelId="{4CDA8B44-1874-EA47-A7AA-5D34CFD7DDC8}" type="pres">
      <dgm:prSet presAssocID="{88D770D8-C678-4549-B72C-6024204A35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4376FC-99AF-C84E-A50B-53F7D71FB9B0}" type="pres">
      <dgm:prSet presAssocID="{EA6F9043-EE9E-8A45-88F5-5A5C48F74EF8}" presName="hierRoot1" presStyleCnt="0"/>
      <dgm:spPr/>
    </dgm:pt>
    <dgm:pt modelId="{0A4814BE-71AE-7E48-92AA-8B3946657D18}" type="pres">
      <dgm:prSet presAssocID="{EA6F9043-EE9E-8A45-88F5-5A5C48F74EF8}" presName="composite" presStyleCnt="0"/>
      <dgm:spPr/>
    </dgm:pt>
    <dgm:pt modelId="{566F413C-1F86-D445-B931-5576328B2995}" type="pres">
      <dgm:prSet presAssocID="{EA6F9043-EE9E-8A45-88F5-5A5C48F74EF8}" presName="background" presStyleLbl="node0" presStyleIdx="0" presStyleCnt="1"/>
      <dgm:spPr/>
    </dgm:pt>
    <dgm:pt modelId="{4B36D4F2-A03F-A642-937B-55E62CD7C7F9}" type="pres">
      <dgm:prSet presAssocID="{EA6F9043-EE9E-8A45-88F5-5A5C48F74EF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191C48-DF9F-6B49-9824-4C740E9B3374}" type="pres">
      <dgm:prSet presAssocID="{EA6F9043-EE9E-8A45-88F5-5A5C48F74EF8}" presName="hierChild2" presStyleCnt="0"/>
      <dgm:spPr/>
    </dgm:pt>
    <dgm:pt modelId="{C3F3CFD8-C386-3746-87CC-3F181E2A1DA5}" type="pres">
      <dgm:prSet presAssocID="{A1F3F633-9C65-E242-9006-222754310AE7}" presName="Name10" presStyleLbl="parChTrans1D2" presStyleIdx="0" presStyleCnt="3"/>
      <dgm:spPr/>
    </dgm:pt>
    <dgm:pt modelId="{11419F34-4663-BD42-ACCD-B7D7D055AED7}" type="pres">
      <dgm:prSet presAssocID="{2B3C3108-3A97-0340-900B-108D4FC55195}" presName="hierRoot2" presStyleCnt="0"/>
      <dgm:spPr/>
    </dgm:pt>
    <dgm:pt modelId="{24AB9C29-12F1-C741-AF11-A0918BEEB62C}" type="pres">
      <dgm:prSet presAssocID="{2B3C3108-3A97-0340-900B-108D4FC55195}" presName="composite2" presStyleCnt="0"/>
      <dgm:spPr/>
    </dgm:pt>
    <dgm:pt modelId="{909AB334-4469-AA4D-8B65-800DE22E7655}" type="pres">
      <dgm:prSet presAssocID="{2B3C3108-3A97-0340-900B-108D4FC55195}" presName="background2" presStyleLbl="node2" presStyleIdx="0" presStyleCnt="3"/>
      <dgm:spPr/>
    </dgm:pt>
    <dgm:pt modelId="{E53EB4EC-200F-DB4F-8712-95EF62F24D13}" type="pres">
      <dgm:prSet presAssocID="{2B3C3108-3A97-0340-900B-108D4FC55195}" presName="text2" presStyleLbl="fgAcc2" presStyleIdx="0" presStyleCnt="3">
        <dgm:presLayoutVars>
          <dgm:chPref val="3"/>
        </dgm:presLayoutVars>
      </dgm:prSet>
      <dgm:spPr/>
    </dgm:pt>
    <dgm:pt modelId="{C70D65F2-58E7-D34F-8E7C-D2566E3CC51A}" type="pres">
      <dgm:prSet presAssocID="{2B3C3108-3A97-0340-900B-108D4FC55195}" presName="hierChild3" presStyleCnt="0"/>
      <dgm:spPr/>
    </dgm:pt>
    <dgm:pt modelId="{216CFFD6-C2B3-4445-B659-6672E3B1A973}" type="pres">
      <dgm:prSet presAssocID="{B9CCCAA3-2D9E-FC43-BD04-298094266C01}" presName="Name17" presStyleLbl="parChTrans1D3" presStyleIdx="0" presStyleCnt="3"/>
      <dgm:spPr/>
    </dgm:pt>
    <dgm:pt modelId="{FEE1080C-AE14-214C-BAF1-C474EE480D70}" type="pres">
      <dgm:prSet presAssocID="{672A742F-80DE-7E45-AD5C-A5BD9CB172AF}" presName="hierRoot3" presStyleCnt="0"/>
      <dgm:spPr/>
    </dgm:pt>
    <dgm:pt modelId="{631944CD-F7EA-F14E-A360-13E6FF226C91}" type="pres">
      <dgm:prSet presAssocID="{672A742F-80DE-7E45-AD5C-A5BD9CB172AF}" presName="composite3" presStyleCnt="0"/>
      <dgm:spPr/>
    </dgm:pt>
    <dgm:pt modelId="{BA49D1E8-3C75-474C-A4B9-34C6AB197C5A}" type="pres">
      <dgm:prSet presAssocID="{672A742F-80DE-7E45-AD5C-A5BD9CB172AF}" presName="background3" presStyleLbl="node3" presStyleIdx="0" presStyleCnt="3"/>
      <dgm:spPr/>
    </dgm:pt>
    <dgm:pt modelId="{C144E9EB-F3F2-5248-9294-13CC5579ADC2}" type="pres">
      <dgm:prSet presAssocID="{672A742F-80DE-7E45-AD5C-A5BD9CB172AF}" presName="text3" presStyleLbl="fgAcc3" presStyleIdx="0" presStyleCnt="3" custLinFactNeighborY="1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5933E4-7356-B540-A9E1-342956182AF6}" type="pres">
      <dgm:prSet presAssocID="{672A742F-80DE-7E45-AD5C-A5BD9CB172AF}" presName="hierChild4" presStyleCnt="0"/>
      <dgm:spPr/>
    </dgm:pt>
    <dgm:pt modelId="{43A1B2F3-450E-594F-A59B-F96090F31A63}" type="pres">
      <dgm:prSet presAssocID="{F6B1D8C2-6572-D44C-AFFD-33C13CD6A25D}" presName="Name10" presStyleLbl="parChTrans1D2" presStyleIdx="1" presStyleCnt="3"/>
      <dgm:spPr/>
    </dgm:pt>
    <dgm:pt modelId="{73D8A46C-F9D0-6645-9A8A-6EC1E2ED29EF}" type="pres">
      <dgm:prSet presAssocID="{E9A34963-6528-BA45-AA27-7BE0F45673E9}" presName="hierRoot2" presStyleCnt="0"/>
      <dgm:spPr/>
    </dgm:pt>
    <dgm:pt modelId="{112F58AC-1667-A847-B3FE-A29E0C32BD43}" type="pres">
      <dgm:prSet presAssocID="{E9A34963-6528-BA45-AA27-7BE0F45673E9}" presName="composite2" presStyleCnt="0"/>
      <dgm:spPr/>
    </dgm:pt>
    <dgm:pt modelId="{9925CC60-E5ED-DD41-A662-D4E17EAA2719}" type="pres">
      <dgm:prSet presAssocID="{E9A34963-6528-BA45-AA27-7BE0F45673E9}" presName="background2" presStyleLbl="node2" presStyleIdx="1" presStyleCnt="3"/>
      <dgm:spPr/>
    </dgm:pt>
    <dgm:pt modelId="{E27CD8C3-EE5B-7745-8035-B2C34BF8914C}" type="pres">
      <dgm:prSet presAssocID="{E9A34963-6528-BA45-AA27-7BE0F45673E9}" presName="text2" presStyleLbl="fgAcc2" presStyleIdx="1" presStyleCnt="3">
        <dgm:presLayoutVars>
          <dgm:chPref val="3"/>
        </dgm:presLayoutVars>
      </dgm:prSet>
      <dgm:spPr/>
    </dgm:pt>
    <dgm:pt modelId="{5A40FED7-F160-9448-A330-8B77BBF7F125}" type="pres">
      <dgm:prSet presAssocID="{E9A34963-6528-BA45-AA27-7BE0F45673E9}" presName="hierChild3" presStyleCnt="0"/>
      <dgm:spPr/>
    </dgm:pt>
    <dgm:pt modelId="{905F4D28-0D22-4C43-B188-742C80AD4FA5}" type="pres">
      <dgm:prSet presAssocID="{D5D116B5-4AF5-ED4B-B591-0C7C973272F4}" presName="Name17" presStyleLbl="parChTrans1D3" presStyleIdx="1" presStyleCnt="3"/>
      <dgm:spPr/>
    </dgm:pt>
    <dgm:pt modelId="{34441B75-4629-6640-8B5C-3BA2407F8960}" type="pres">
      <dgm:prSet presAssocID="{82B6579F-D97A-CF4A-AB15-7347C1D437AA}" presName="hierRoot3" presStyleCnt="0"/>
      <dgm:spPr/>
    </dgm:pt>
    <dgm:pt modelId="{E53F6E5F-300C-0B4B-9409-44DC2D4B4F15}" type="pres">
      <dgm:prSet presAssocID="{82B6579F-D97A-CF4A-AB15-7347C1D437AA}" presName="composite3" presStyleCnt="0"/>
      <dgm:spPr/>
    </dgm:pt>
    <dgm:pt modelId="{1AB83174-2198-4441-9502-659647E4ABF1}" type="pres">
      <dgm:prSet presAssocID="{82B6579F-D97A-CF4A-AB15-7347C1D437AA}" presName="background3" presStyleLbl="node3" presStyleIdx="1" presStyleCnt="3"/>
      <dgm:spPr/>
    </dgm:pt>
    <dgm:pt modelId="{A849FDB8-A353-1745-8371-22BF25376372}" type="pres">
      <dgm:prSet presAssocID="{82B6579F-D97A-CF4A-AB15-7347C1D437A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4781C0-8397-BD46-B8FF-287FEB608A9C}" type="pres">
      <dgm:prSet presAssocID="{82B6579F-D97A-CF4A-AB15-7347C1D437AA}" presName="hierChild4" presStyleCnt="0"/>
      <dgm:spPr/>
    </dgm:pt>
    <dgm:pt modelId="{FF67AB63-7A64-2B46-91E0-BB2ACF43B55F}" type="pres">
      <dgm:prSet presAssocID="{294EBDA6-6A87-0743-9B25-30131CEA218C}" presName="Name10" presStyleLbl="parChTrans1D2" presStyleIdx="2" presStyleCnt="3"/>
      <dgm:spPr/>
    </dgm:pt>
    <dgm:pt modelId="{61E2FE58-51E5-2A4F-AF0E-F3AE280B586B}" type="pres">
      <dgm:prSet presAssocID="{5BD653B4-462A-D64C-BAF6-59646177BD01}" presName="hierRoot2" presStyleCnt="0"/>
      <dgm:spPr/>
    </dgm:pt>
    <dgm:pt modelId="{895A5C5A-C4D0-F347-B796-C468D8A90272}" type="pres">
      <dgm:prSet presAssocID="{5BD653B4-462A-D64C-BAF6-59646177BD01}" presName="composite2" presStyleCnt="0"/>
      <dgm:spPr/>
    </dgm:pt>
    <dgm:pt modelId="{76A42034-E31E-4043-9226-1B8E33CC3035}" type="pres">
      <dgm:prSet presAssocID="{5BD653B4-462A-D64C-BAF6-59646177BD01}" presName="background2" presStyleLbl="node2" presStyleIdx="2" presStyleCnt="3"/>
      <dgm:spPr/>
    </dgm:pt>
    <dgm:pt modelId="{B3308904-9E3A-DA44-A77F-812ED1E071CE}" type="pres">
      <dgm:prSet presAssocID="{5BD653B4-462A-D64C-BAF6-59646177BD0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BBFAC8-EA47-1240-95D3-45BB0F8CBFCA}" type="pres">
      <dgm:prSet presAssocID="{5BD653B4-462A-D64C-BAF6-59646177BD01}" presName="hierChild3" presStyleCnt="0"/>
      <dgm:spPr/>
    </dgm:pt>
    <dgm:pt modelId="{F4841249-D459-354A-A458-372575686622}" type="pres">
      <dgm:prSet presAssocID="{650E3542-E29A-B04A-BFE5-3FDD384A94E7}" presName="Name17" presStyleLbl="parChTrans1D3" presStyleIdx="2" presStyleCnt="3"/>
      <dgm:spPr/>
    </dgm:pt>
    <dgm:pt modelId="{60E53BF3-C6AB-4140-90D1-6B772D5D8B90}" type="pres">
      <dgm:prSet presAssocID="{A294826C-245D-C04C-942D-62806AE2D050}" presName="hierRoot3" presStyleCnt="0"/>
      <dgm:spPr/>
    </dgm:pt>
    <dgm:pt modelId="{74DA2D3A-9675-1846-A492-66D1B1FBDF88}" type="pres">
      <dgm:prSet presAssocID="{A294826C-245D-C04C-942D-62806AE2D050}" presName="composite3" presStyleCnt="0"/>
      <dgm:spPr/>
    </dgm:pt>
    <dgm:pt modelId="{B2338FB3-9693-7F4E-A41B-B53768E00723}" type="pres">
      <dgm:prSet presAssocID="{A294826C-245D-C04C-942D-62806AE2D050}" presName="background3" presStyleLbl="node3" presStyleIdx="2" presStyleCnt="3"/>
      <dgm:spPr/>
    </dgm:pt>
    <dgm:pt modelId="{C4AF4DC7-AD8E-0549-91C2-2B9B0B705861}" type="pres">
      <dgm:prSet presAssocID="{A294826C-245D-C04C-942D-62806AE2D050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F8E153-87B3-3743-A036-3B0DE4A5C221}" type="pres">
      <dgm:prSet presAssocID="{A294826C-245D-C04C-942D-62806AE2D050}" presName="hierChild4" presStyleCnt="0"/>
      <dgm:spPr/>
    </dgm:pt>
  </dgm:ptLst>
  <dgm:cxnLst>
    <dgm:cxn modelId="{E7D2BAD5-18BC-194B-A1E4-5046D0E786B1}" srcId="{2B3C3108-3A97-0340-900B-108D4FC55195}" destId="{672A742F-80DE-7E45-AD5C-A5BD9CB172AF}" srcOrd="0" destOrd="0" parTransId="{B9CCCAA3-2D9E-FC43-BD04-298094266C01}" sibTransId="{3659DE93-D5FD-BA4E-A447-C170C73773FD}"/>
    <dgm:cxn modelId="{4B63AE58-6C40-9544-8FCF-EBEB501CA2A2}" type="presOf" srcId="{E9A34963-6528-BA45-AA27-7BE0F45673E9}" destId="{E27CD8C3-EE5B-7745-8035-B2C34BF8914C}" srcOrd="0" destOrd="0" presId="urn:microsoft.com/office/officeart/2005/8/layout/hierarchy1"/>
    <dgm:cxn modelId="{23DD4F30-2270-2C4F-B150-A44C9FE3A0CC}" srcId="{EA6F9043-EE9E-8A45-88F5-5A5C48F74EF8}" destId="{2B3C3108-3A97-0340-900B-108D4FC55195}" srcOrd="0" destOrd="0" parTransId="{A1F3F633-9C65-E242-9006-222754310AE7}" sibTransId="{4D0369A2-EA9E-5445-85EB-39BC93F8FEDB}"/>
    <dgm:cxn modelId="{5E8867DF-1B2D-AD4C-89D7-95F8B76FB525}" srcId="{5BD653B4-462A-D64C-BAF6-59646177BD01}" destId="{A294826C-245D-C04C-942D-62806AE2D050}" srcOrd="0" destOrd="0" parTransId="{650E3542-E29A-B04A-BFE5-3FDD384A94E7}" sibTransId="{96F27B02-7310-A54E-9036-D97D0762D2C3}"/>
    <dgm:cxn modelId="{531BD4CC-2CA6-FA47-8A93-7A520BD74648}" type="presOf" srcId="{2B3C3108-3A97-0340-900B-108D4FC55195}" destId="{E53EB4EC-200F-DB4F-8712-95EF62F24D13}" srcOrd="0" destOrd="0" presId="urn:microsoft.com/office/officeart/2005/8/layout/hierarchy1"/>
    <dgm:cxn modelId="{858AB754-FA64-4A40-9617-C0A601EB9E4A}" srcId="{88D770D8-C678-4549-B72C-6024204A35ED}" destId="{EA6F9043-EE9E-8A45-88F5-5A5C48F74EF8}" srcOrd="0" destOrd="0" parTransId="{A0C5FF1D-B749-854C-9DA1-E865600E1CFF}" sibTransId="{951A886E-418E-5A41-BAE8-7B9395526CD6}"/>
    <dgm:cxn modelId="{3EB0FA1C-5059-6C41-85CB-0BD56384A61E}" type="presOf" srcId="{EA6F9043-EE9E-8A45-88F5-5A5C48F74EF8}" destId="{4B36D4F2-A03F-A642-937B-55E62CD7C7F9}" srcOrd="0" destOrd="0" presId="urn:microsoft.com/office/officeart/2005/8/layout/hierarchy1"/>
    <dgm:cxn modelId="{2294C07C-BF80-F740-9F17-8E89C0480476}" type="presOf" srcId="{672A742F-80DE-7E45-AD5C-A5BD9CB172AF}" destId="{C144E9EB-F3F2-5248-9294-13CC5579ADC2}" srcOrd="0" destOrd="0" presId="urn:microsoft.com/office/officeart/2005/8/layout/hierarchy1"/>
    <dgm:cxn modelId="{CE5DB7B5-AB01-E641-A3FD-6F2C7BDE910C}" type="presOf" srcId="{5BD653B4-462A-D64C-BAF6-59646177BD01}" destId="{B3308904-9E3A-DA44-A77F-812ED1E071CE}" srcOrd="0" destOrd="0" presId="urn:microsoft.com/office/officeart/2005/8/layout/hierarchy1"/>
    <dgm:cxn modelId="{6DA2190C-7C39-9744-ACB4-0C3B2D2A8854}" type="presOf" srcId="{A294826C-245D-C04C-942D-62806AE2D050}" destId="{C4AF4DC7-AD8E-0549-91C2-2B9B0B705861}" srcOrd="0" destOrd="0" presId="urn:microsoft.com/office/officeart/2005/8/layout/hierarchy1"/>
    <dgm:cxn modelId="{420309FD-AAB0-4C48-ADB3-D9AF5ABFC235}" type="presOf" srcId="{F6B1D8C2-6572-D44C-AFFD-33C13CD6A25D}" destId="{43A1B2F3-450E-594F-A59B-F96090F31A63}" srcOrd="0" destOrd="0" presId="urn:microsoft.com/office/officeart/2005/8/layout/hierarchy1"/>
    <dgm:cxn modelId="{BC127901-A10A-304E-B45A-37486D4977E4}" type="presOf" srcId="{B9CCCAA3-2D9E-FC43-BD04-298094266C01}" destId="{216CFFD6-C2B3-4445-B659-6672E3B1A973}" srcOrd="0" destOrd="0" presId="urn:microsoft.com/office/officeart/2005/8/layout/hierarchy1"/>
    <dgm:cxn modelId="{9335C281-9F95-8E4E-AF99-9B7158B7074F}" srcId="{EA6F9043-EE9E-8A45-88F5-5A5C48F74EF8}" destId="{5BD653B4-462A-D64C-BAF6-59646177BD01}" srcOrd="2" destOrd="0" parTransId="{294EBDA6-6A87-0743-9B25-30131CEA218C}" sibTransId="{3A852754-5AFB-A740-AFDB-B3A364D9D586}"/>
    <dgm:cxn modelId="{BE7B979B-F5A4-B346-9CA3-95625499CE16}" type="presOf" srcId="{88D770D8-C678-4549-B72C-6024204A35ED}" destId="{4CDA8B44-1874-EA47-A7AA-5D34CFD7DDC8}" srcOrd="0" destOrd="0" presId="urn:microsoft.com/office/officeart/2005/8/layout/hierarchy1"/>
    <dgm:cxn modelId="{C82878C5-955E-D649-BCBC-F5CE18004DDF}" type="presOf" srcId="{82B6579F-D97A-CF4A-AB15-7347C1D437AA}" destId="{A849FDB8-A353-1745-8371-22BF25376372}" srcOrd="0" destOrd="0" presId="urn:microsoft.com/office/officeart/2005/8/layout/hierarchy1"/>
    <dgm:cxn modelId="{CF42DF62-E754-4140-8C33-5D360B6B8C7A}" srcId="{EA6F9043-EE9E-8A45-88F5-5A5C48F74EF8}" destId="{E9A34963-6528-BA45-AA27-7BE0F45673E9}" srcOrd="1" destOrd="0" parTransId="{F6B1D8C2-6572-D44C-AFFD-33C13CD6A25D}" sibTransId="{85884AA9-4BD2-3440-BA7A-94935422931F}"/>
    <dgm:cxn modelId="{BF6300D8-43CC-094E-BE64-C57DB3E7ADE3}" type="presOf" srcId="{A1F3F633-9C65-E242-9006-222754310AE7}" destId="{C3F3CFD8-C386-3746-87CC-3F181E2A1DA5}" srcOrd="0" destOrd="0" presId="urn:microsoft.com/office/officeart/2005/8/layout/hierarchy1"/>
    <dgm:cxn modelId="{B309DE3D-8637-C343-A03A-BB72AB239BC9}" type="presOf" srcId="{650E3542-E29A-B04A-BFE5-3FDD384A94E7}" destId="{F4841249-D459-354A-A458-372575686622}" srcOrd="0" destOrd="0" presId="urn:microsoft.com/office/officeart/2005/8/layout/hierarchy1"/>
    <dgm:cxn modelId="{6DA0EF22-0359-6646-82E1-ABD61B27F272}" type="presOf" srcId="{D5D116B5-4AF5-ED4B-B591-0C7C973272F4}" destId="{905F4D28-0D22-4C43-B188-742C80AD4FA5}" srcOrd="0" destOrd="0" presId="urn:microsoft.com/office/officeart/2005/8/layout/hierarchy1"/>
    <dgm:cxn modelId="{439C8D0B-B2E0-AB49-A3C3-E00E716631EA}" type="presOf" srcId="{294EBDA6-6A87-0743-9B25-30131CEA218C}" destId="{FF67AB63-7A64-2B46-91E0-BB2ACF43B55F}" srcOrd="0" destOrd="0" presId="urn:microsoft.com/office/officeart/2005/8/layout/hierarchy1"/>
    <dgm:cxn modelId="{C4012CA4-6F98-C84B-B46A-A10E8CDF3DB1}" srcId="{E9A34963-6528-BA45-AA27-7BE0F45673E9}" destId="{82B6579F-D97A-CF4A-AB15-7347C1D437AA}" srcOrd="0" destOrd="0" parTransId="{D5D116B5-4AF5-ED4B-B591-0C7C973272F4}" sibTransId="{610BBD4B-CB01-7345-80A6-2ED0C67E842B}"/>
    <dgm:cxn modelId="{9DE91BA7-76C4-BB43-B2D8-83BEEDA60118}" type="presParOf" srcId="{4CDA8B44-1874-EA47-A7AA-5D34CFD7DDC8}" destId="{764376FC-99AF-C84E-A50B-53F7D71FB9B0}" srcOrd="0" destOrd="0" presId="urn:microsoft.com/office/officeart/2005/8/layout/hierarchy1"/>
    <dgm:cxn modelId="{83BB0AB5-9E3B-3F44-9AEB-9F0AB4F55668}" type="presParOf" srcId="{764376FC-99AF-C84E-A50B-53F7D71FB9B0}" destId="{0A4814BE-71AE-7E48-92AA-8B3946657D18}" srcOrd="0" destOrd="0" presId="urn:microsoft.com/office/officeart/2005/8/layout/hierarchy1"/>
    <dgm:cxn modelId="{4BFE8250-BE80-CA48-9F98-D5585909A338}" type="presParOf" srcId="{0A4814BE-71AE-7E48-92AA-8B3946657D18}" destId="{566F413C-1F86-D445-B931-5576328B2995}" srcOrd="0" destOrd="0" presId="urn:microsoft.com/office/officeart/2005/8/layout/hierarchy1"/>
    <dgm:cxn modelId="{857D8078-CE1F-0D42-962A-24D852B794E7}" type="presParOf" srcId="{0A4814BE-71AE-7E48-92AA-8B3946657D18}" destId="{4B36D4F2-A03F-A642-937B-55E62CD7C7F9}" srcOrd="1" destOrd="0" presId="urn:microsoft.com/office/officeart/2005/8/layout/hierarchy1"/>
    <dgm:cxn modelId="{FBCA4410-5E98-224E-818F-9335E5AFDC61}" type="presParOf" srcId="{764376FC-99AF-C84E-A50B-53F7D71FB9B0}" destId="{42191C48-DF9F-6B49-9824-4C740E9B3374}" srcOrd="1" destOrd="0" presId="urn:microsoft.com/office/officeart/2005/8/layout/hierarchy1"/>
    <dgm:cxn modelId="{1CBDDA63-7D3F-5E41-AB89-A92211034FC5}" type="presParOf" srcId="{42191C48-DF9F-6B49-9824-4C740E9B3374}" destId="{C3F3CFD8-C386-3746-87CC-3F181E2A1DA5}" srcOrd="0" destOrd="0" presId="urn:microsoft.com/office/officeart/2005/8/layout/hierarchy1"/>
    <dgm:cxn modelId="{3269BFB5-EC76-A349-9916-080742A70504}" type="presParOf" srcId="{42191C48-DF9F-6B49-9824-4C740E9B3374}" destId="{11419F34-4663-BD42-ACCD-B7D7D055AED7}" srcOrd="1" destOrd="0" presId="urn:microsoft.com/office/officeart/2005/8/layout/hierarchy1"/>
    <dgm:cxn modelId="{73CBFA4E-B52C-1D4D-A8AE-CEA7571F00E3}" type="presParOf" srcId="{11419F34-4663-BD42-ACCD-B7D7D055AED7}" destId="{24AB9C29-12F1-C741-AF11-A0918BEEB62C}" srcOrd="0" destOrd="0" presId="urn:microsoft.com/office/officeart/2005/8/layout/hierarchy1"/>
    <dgm:cxn modelId="{2FD65AC0-847E-6D4E-9920-595725C1C092}" type="presParOf" srcId="{24AB9C29-12F1-C741-AF11-A0918BEEB62C}" destId="{909AB334-4469-AA4D-8B65-800DE22E7655}" srcOrd="0" destOrd="0" presId="urn:microsoft.com/office/officeart/2005/8/layout/hierarchy1"/>
    <dgm:cxn modelId="{9E6078E4-9451-6B40-BD49-7C548BFD35E2}" type="presParOf" srcId="{24AB9C29-12F1-C741-AF11-A0918BEEB62C}" destId="{E53EB4EC-200F-DB4F-8712-95EF62F24D13}" srcOrd="1" destOrd="0" presId="urn:microsoft.com/office/officeart/2005/8/layout/hierarchy1"/>
    <dgm:cxn modelId="{DE674EBD-7E1D-5248-9C5B-1761C7C6633B}" type="presParOf" srcId="{11419F34-4663-BD42-ACCD-B7D7D055AED7}" destId="{C70D65F2-58E7-D34F-8E7C-D2566E3CC51A}" srcOrd="1" destOrd="0" presId="urn:microsoft.com/office/officeart/2005/8/layout/hierarchy1"/>
    <dgm:cxn modelId="{2BD7A319-BFF1-CD45-AD5C-ED9EA7AA3F6D}" type="presParOf" srcId="{C70D65F2-58E7-D34F-8E7C-D2566E3CC51A}" destId="{216CFFD6-C2B3-4445-B659-6672E3B1A973}" srcOrd="0" destOrd="0" presId="urn:microsoft.com/office/officeart/2005/8/layout/hierarchy1"/>
    <dgm:cxn modelId="{FA3E4B90-D15C-954C-A3F4-F25BC955C72D}" type="presParOf" srcId="{C70D65F2-58E7-D34F-8E7C-D2566E3CC51A}" destId="{FEE1080C-AE14-214C-BAF1-C474EE480D70}" srcOrd="1" destOrd="0" presId="urn:microsoft.com/office/officeart/2005/8/layout/hierarchy1"/>
    <dgm:cxn modelId="{C69DA126-B261-D04D-9935-F2BA5F53BB10}" type="presParOf" srcId="{FEE1080C-AE14-214C-BAF1-C474EE480D70}" destId="{631944CD-F7EA-F14E-A360-13E6FF226C91}" srcOrd="0" destOrd="0" presId="urn:microsoft.com/office/officeart/2005/8/layout/hierarchy1"/>
    <dgm:cxn modelId="{D255CE20-EC09-C24F-A81F-806E9B6147C0}" type="presParOf" srcId="{631944CD-F7EA-F14E-A360-13E6FF226C91}" destId="{BA49D1E8-3C75-474C-A4B9-34C6AB197C5A}" srcOrd="0" destOrd="0" presId="urn:microsoft.com/office/officeart/2005/8/layout/hierarchy1"/>
    <dgm:cxn modelId="{C246B2A4-962A-5C40-AC6A-AB10D852E4BC}" type="presParOf" srcId="{631944CD-F7EA-F14E-A360-13E6FF226C91}" destId="{C144E9EB-F3F2-5248-9294-13CC5579ADC2}" srcOrd="1" destOrd="0" presId="urn:microsoft.com/office/officeart/2005/8/layout/hierarchy1"/>
    <dgm:cxn modelId="{53229B0A-3A63-CB49-9D52-DDDD633EA387}" type="presParOf" srcId="{FEE1080C-AE14-214C-BAF1-C474EE480D70}" destId="{EA5933E4-7356-B540-A9E1-342956182AF6}" srcOrd="1" destOrd="0" presId="urn:microsoft.com/office/officeart/2005/8/layout/hierarchy1"/>
    <dgm:cxn modelId="{C089F5E2-B9B6-AD42-BD21-03D23DC85223}" type="presParOf" srcId="{42191C48-DF9F-6B49-9824-4C740E9B3374}" destId="{43A1B2F3-450E-594F-A59B-F96090F31A63}" srcOrd="2" destOrd="0" presId="urn:microsoft.com/office/officeart/2005/8/layout/hierarchy1"/>
    <dgm:cxn modelId="{B1A93DE0-8A6C-CE4F-A071-1358EEB4B4B7}" type="presParOf" srcId="{42191C48-DF9F-6B49-9824-4C740E9B3374}" destId="{73D8A46C-F9D0-6645-9A8A-6EC1E2ED29EF}" srcOrd="3" destOrd="0" presId="urn:microsoft.com/office/officeart/2005/8/layout/hierarchy1"/>
    <dgm:cxn modelId="{AE7879A4-A465-5F47-A4A4-E298BD8F21B8}" type="presParOf" srcId="{73D8A46C-F9D0-6645-9A8A-6EC1E2ED29EF}" destId="{112F58AC-1667-A847-B3FE-A29E0C32BD43}" srcOrd="0" destOrd="0" presId="urn:microsoft.com/office/officeart/2005/8/layout/hierarchy1"/>
    <dgm:cxn modelId="{258F42C9-47BF-9042-AFD4-3A23ADBB00A9}" type="presParOf" srcId="{112F58AC-1667-A847-B3FE-A29E0C32BD43}" destId="{9925CC60-E5ED-DD41-A662-D4E17EAA2719}" srcOrd="0" destOrd="0" presId="urn:microsoft.com/office/officeart/2005/8/layout/hierarchy1"/>
    <dgm:cxn modelId="{3A4CD39A-ADE3-BA42-B674-72B6387CF192}" type="presParOf" srcId="{112F58AC-1667-A847-B3FE-A29E0C32BD43}" destId="{E27CD8C3-EE5B-7745-8035-B2C34BF8914C}" srcOrd="1" destOrd="0" presId="urn:microsoft.com/office/officeart/2005/8/layout/hierarchy1"/>
    <dgm:cxn modelId="{07A6E673-9B5F-114B-A1AB-483F449C6F2B}" type="presParOf" srcId="{73D8A46C-F9D0-6645-9A8A-6EC1E2ED29EF}" destId="{5A40FED7-F160-9448-A330-8B77BBF7F125}" srcOrd="1" destOrd="0" presId="urn:microsoft.com/office/officeart/2005/8/layout/hierarchy1"/>
    <dgm:cxn modelId="{F1440F2C-0288-5C49-AB1D-9220130719D0}" type="presParOf" srcId="{5A40FED7-F160-9448-A330-8B77BBF7F125}" destId="{905F4D28-0D22-4C43-B188-742C80AD4FA5}" srcOrd="0" destOrd="0" presId="urn:microsoft.com/office/officeart/2005/8/layout/hierarchy1"/>
    <dgm:cxn modelId="{1DA861A0-E00F-4747-A692-6BE87FDAF41E}" type="presParOf" srcId="{5A40FED7-F160-9448-A330-8B77BBF7F125}" destId="{34441B75-4629-6640-8B5C-3BA2407F8960}" srcOrd="1" destOrd="0" presId="urn:microsoft.com/office/officeart/2005/8/layout/hierarchy1"/>
    <dgm:cxn modelId="{2837C654-6FD0-BE4D-9DD3-F92297B0225D}" type="presParOf" srcId="{34441B75-4629-6640-8B5C-3BA2407F8960}" destId="{E53F6E5F-300C-0B4B-9409-44DC2D4B4F15}" srcOrd="0" destOrd="0" presId="urn:microsoft.com/office/officeart/2005/8/layout/hierarchy1"/>
    <dgm:cxn modelId="{3E9124D3-DD63-6D4B-A62C-5D58C3F1DAF6}" type="presParOf" srcId="{E53F6E5F-300C-0B4B-9409-44DC2D4B4F15}" destId="{1AB83174-2198-4441-9502-659647E4ABF1}" srcOrd="0" destOrd="0" presId="urn:microsoft.com/office/officeart/2005/8/layout/hierarchy1"/>
    <dgm:cxn modelId="{D701B7A1-FC49-0A47-805C-FB18A0B19651}" type="presParOf" srcId="{E53F6E5F-300C-0B4B-9409-44DC2D4B4F15}" destId="{A849FDB8-A353-1745-8371-22BF25376372}" srcOrd="1" destOrd="0" presId="urn:microsoft.com/office/officeart/2005/8/layout/hierarchy1"/>
    <dgm:cxn modelId="{B64FD78D-CDA3-794A-B4F1-04D197554083}" type="presParOf" srcId="{34441B75-4629-6640-8B5C-3BA2407F8960}" destId="{E04781C0-8397-BD46-B8FF-287FEB608A9C}" srcOrd="1" destOrd="0" presId="urn:microsoft.com/office/officeart/2005/8/layout/hierarchy1"/>
    <dgm:cxn modelId="{3ED4BCF2-8EB7-8248-A74F-6789C206BF7D}" type="presParOf" srcId="{42191C48-DF9F-6B49-9824-4C740E9B3374}" destId="{FF67AB63-7A64-2B46-91E0-BB2ACF43B55F}" srcOrd="4" destOrd="0" presId="urn:microsoft.com/office/officeart/2005/8/layout/hierarchy1"/>
    <dgm:cxn modelId="{E5005684-2DEF-1849-A824-C27C9A5212A5}" type="presParOf" srcId="{42191C48-DF9F-6B49-9824-4C740E9B3374}" destId="{61E2FE58-51E5-2A4F-AF0E-F3AE280B586B}" srcOrd="5" destOrd="0" presId="urn:microsoft.com/office/officeart/2005/8/layout/hierarchy1"/>
    <dgm:cxn modelId="{8F978A13-6F99-F740-AEAB-59B75B0824DB}" type="presParOf" srcId="{61E2FE58-51E5-2A4F-AF0E-F3AE280B586B}" destId="{895A5C5A-C4D0-F347-B796-C468D8A90272}" srcOrd="0" destOrd="0" presId="urn:microsoft.com/office/officeart/2005/8/layout/hierarchy1"/>
    <dgm:cxn modelId="{ED1A2D49-8A96-884E-8A48-3EDD86164943}" type="presParOf" srcId="{895A5C5A-C4D0-F347-B796-C468D8A90272}" destId="{76A42034-E31E-4043-9226-1B8E33CC3035}" srcOrd="0" destOrd="0" presId="urn:microsoft.com/office/officeart/2005/8/layout/hierarchy1"/>
    <dgm:cxn modelId="{8DF9B728-BBCE-1549-AC6F-F5BC46F94644}" type="presParOf" srcId="{895A5C5A-C4D0-F347-B796-C468D8A90272}" destId="{B3308904-9E3A-DA44-A77F-812ED1E071CE}" srcOrd="1" destOrd="0" presId="urn:microsoft.com/office/officeart/2005/8/layout/hierarchy1"/>
    <dgm:cxn modelId="{54471AC5-3443-CD49-A610-B872F44D34B9}" type="presParOf" srcId="{61E2FE58-51E5-2A4F-AF0E-F3AE280B586B}" destId="{E9BBFAC8-EA47-1240-95D3-45BB0F8CBFCA}" srcOrd="1" destOrd="0" presId="urn:microsoft.com/office/officeart/2005/8/layout/hierarchy1"/>
    <dgm:cxn modelId="{B868B1A9-9DE3-DF47-8E06-0767A1B488DC}" type="presParOf" srcId="{E9BBFAC8-EA47-1240-95D3-45BB0F8CBFCA}" destId="{F4841249-D459-354A-A458-372575686622}" srcOrd="0" destOrd="0" presId="urn:microsoft.com/office/officeart/2005/8/layout/hierarchy1"/>
    <dgm:cxn modelId="{2F4397E1-65D5-A646-9C09-73F36738736D}" type="presParOf" srcId="{E9BBFAC8-EA47-1240-95D3-45BB0F8CBFCA}" destId="{60E53BF3-C6AB-4140-90D1-6B772D5D8B90}" srcOrd="1" destOrd="0" presId="urn:microsoft.com/office/officeart/2005/8/layout/hierarchy1"/>
    <dgm:cxn modelId="{BA4AD5E3-2EF3-3B4C-945F-FED36F3C1A4F}" type="presParOf" srcId="{60E53BF3-C6AB-4140-90D1-6B772D5D8B90}" destId="{74DA2D3A-9675-1846-A492-66D1B1FBDF88}" srcOrd="0" destOrd="0" presId="urn:microsoft.com/office/officeart/2005/8/layout/hierarchy1"/>
    <dgm:cxn modelId="{B8BAF5A0-AB9A-AB46-B182-68EDBD0891E6}" type="presParOf" srcId="{74DA2D3A-9675-1846-A492-66D1B1FBDF88}" destId="{B2338FB3-9693-7F4E-A41B-B53768E00723}" srcOrd="0" destOrd="0" presId="urn:microsoft.com/office/officeart/2005/8/layout/hierarchy1"/>
    <dgm:cxn modelId="{6D7D0210-2E79-FD46-8504-DC853B2D3F72}" type="presParOf" srcId="{74DA2D3A-9675-1846-A492-66D1B1FBDF88}" destId="{C4AF4DC7-AD8E-0549-91C2-2B9B0B705861}" srcOrd="1" destOrd="0" presId="urn:microsoft.com/office/officeart/2005/8/layout/hierarchy1"/>
    <dgm:cxn modelId="{98D6BF47-637F-0A4B-86B6-27A1A1F4DC9D}" type="presParOf" srcId="{60E53BF3-C6AB-4140-90D1-6B772D5D8B90}" destId="{C9F8E153-87B3-3743-A036-3B0DE4A5C22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38048-F1D9-C44D-912F-0AFFE7C546E4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D42618-75F1-B141-802A-B7958323D54C}">
      <dgm:prSet phldrT="[Text]"/>
      <dgm:spPr/>
      <dgm:t>
        <a:bodyPr/>
        <a:lstStyle/>
        <a:p>
          <a:r>
            <a:rPr lang="en-US" dirty="0"/>
            <a:t>Youth and Adult </a:t>
          </a:r>
          <a:r>
            <a:rPr lang="en-US" dirty="0" smtClean="0"/>
            <a:t>Conversations </a:t>
          </a:r>
          <a:r>
            <a:rPr lang="en-US" dirty="0"/>
            <a:t>reveal Vital Information about</a:t>
          </a:r>
        </a:p>
      </dgm:t>
    </dgm:pt>
    <dgm:pt modelId="{7A699CF5-32FB-9443-870A-AB81EEE1B053}" type="parTrans" cxnId="{7EDC3757-B47E-F848-80FD-5C995FAF0B8A}">
      <dgm:prSet/>
      <dgm:spPr/>
      <dgm:t>
        <a:bodyPr/>
        <a:lstStyle/>
        <a:p>
          <a:endParaRPr lang="en-US"/>
        </a:p>
      </dgm:t>
    </dgm:pt>
    <dgm:pt modelId="{A784F7FA-1E46-AE45-B6D2-E70B67168BB7}" type="sibTrans" cxnId="{7EDC3757-B47E-F848-80FD-5C995FAF0B8A}">
      <dgm:prSet/>
      <dgm:spPr/>
      <dgm:t>
        <a:bodyPr/>
        <a:lstStyle/>
        <a:p>
          <a:endParaRPr lang="en-US"/>
        </a:p>
      </dgm:t>
    </dgm:pt>
    <dgm:pt modelId="{B130FAF4-CDFE-BB40-890E-67A407AA3F6E}">
      <dgm:prSet phldrT="[Text]"/>
      <dgm:spPr/>
      <dgm:t>
        <a:bodyPr/>
        <a:lstStyle/>
        <a:p>
          <a:r>
            <a:rPr lang="en-US"/>
            <a:t>Students</a:t>
          </a:r>
        </a:p>
      </dgm:t>
    </dgm:pt>
    <dgm:pt modelId="{126CCFB1-E57C-A744-B490-AFD5FAD86569}" type="parTrans" cxnId="{CBF10EA5-9ECC-5649-BBCA-D6BB300D5DD3}">
      <dgm:prSet/>
      <dgm:spPr/>
      <dgm:t>
        <a:bodyPr/>
        <a:lstStyle/>
        <a:p>
          <a:endParaRPr lang="en-US"/>
        </a:p>
      </dgm:t>
    </dgm:pt>
    <dgm:pt modelId="{C131CFBE-BE61-B747-820C-BE7C7D56A7D5}" type="sibTrans" cxnId="{CBF10EA5-9ECC-5649-BBCA-D6BB300D5DD3}">
      <dgm:prSet/>
      <dgm:spPr/>
      <dgm:t>
        <a:bodyPr/>
        <a:lstStyle/>
        <a:p>
          <a:endParaRPr lang="en-US"/>
        </a:p>
      </dgm:t>
    </dgm:pt>
    <dgm:pt modelId="{80D1CAF3-297E-3840-BE5E-06E34DE80695}">
      <dgm:prSet phldrT="[Text]"/>
      <dgm:spPr/>
      <dgm:t>
        <a:bodyPr/>
        <a:lstStyle/>
        <a:p>
          <a:r>
            <a:rPr lang="en-US"/>
            <a:t>Teachers</a:t>
          </a:r>
        </a:p>
      </dgm:t>
    </dgm:pt>
    <dgm:pt modelId="{029A960D-1D67-EE4E-BA54-43E1E19B2311}" type="parTrans" cxnId="{DCB50E81-B87A-E54B-9BFE-5333D95A6CA6}">
      <dgm:prSet/>
      <dgm:spPr/>
      <dgm:t>
        <a:bodyPr/>
        <a:lstStyle/>
        <a:p>
          <a:endParaRPr lang="en-US"/>
        </a:p>
      </dgm:t>
    </dgm:pt>
    <dgm:pt modelId="{AC5864F7-D5E4-0C40-A716-911ADDDC4F63}" type="sibTrans" cxnId="{DCB50E81-B87A-E54B-9BFE-5333D95A6CA6}">
      <dgm:prSet/>
      <dgm:spPr/>
      <dgm:t>
        <a:bodyPr/>
        <a:lstStyle/>
        <a:p>
          <a:endParaRPr lang="en-US"/>
        </a:p>
      </dgm:t>
    </dgm:pt>
    <dgm:pt modelId="{EF167B2D-057F-A142-8745-AABC7D0B8245}">
      <dgm:prSet phldrT="[Text]"/>
      <dgm:spPr/>
      <dgm:t>
        <a:bodyPr/>
        <a:lstStyle/>
        <a:p>
          <a:r>
            <a:rPr lang="en-US"/>
            <a:t>Wider school policies</a:t>
          </a:r>
        </a:p>
      </dgm:t>
    </dgm:pt>
    <dgm:pt modelId="{A319E7F7-C533-D448-A222-85A4CF9BEC3A}" type="parTrans" cxnId="{8F5CE5BF-6F0E-E343-9328-ABBC090758F6}">
      <dgm:prSet/>
      <dgm:spPr/>
      <dgm:t>
        <a:bodyPr/>
        <a:lstStyle/>
        <a:p>
          <a:endParaRPr lang="en-US"/>
        </a:p>
      </dgm:t>
    </dgm:pt>
    <dgm:pt modelId="{88D4AEC3-FCF8-5546-AE7A-6407B51C98B6}" type="sibTrans" cxnId="{8F5CE5BF-6F0E-E343-9328-ABBC090758F6}">
      <dgm:prSet/>
      <dgm:spPr/>
      <dgm:t>
        <a:bodyPr/>
        <a:lstStyle/>
        <a:p>
          <a:endParaRPr lang="en-US"/>
        </a:p>
      </dgm:t>
    </dgm:pt>
    <dgm:pt modelId="{647FB97E-430D-0243-8B1E-63D9DB9CE86F}">
      <dgm:prSet phldrT="[Text]"/>
      <dgm:spPr/>
      <dgm:t>
        <a:bodyPr/>
        <a:lstStyle/>
        <a:p>
          <a:r>
            <a:rPr lang="en-US" dirty="0"/>
            <a:t>Classroom </a:t>
          </a:r>
        </a:p>
      </dgm:t>
    </dgm:pt>
    <dgm:pt modelId="{E4F6F953-9181-D14B-A84D-9964B0785383}" type="parTrans" cxnId="{56C3C266-C22C-C443-A352-3A2F0F0B256E}">
      <dgm:prSet/>
      <dgm:spPr/>
      <dgm:t>
        <a:bodyPr/>
        <a:lstStyle/>
        <a:p>
          <a:endParaRPr lang="en-US"/>
        </a:p>
      </dgm:t>
    </dgm:pt>
    <dgm:pt modelId="{BD40699F-C4F2-6944-9722-DEBB92A8AC57}" type="sibTrans" cxnId="{56C3C266-C22C-C443-A352-3A2F0F0B256E}">
      <dgm:prSet/>
      <dgm:spPr/>
      <dgm:t>
        <a:bodyPr/>
        <a:lstStyle/>
        <a:p>
          <a:endParaRPr lang="en-US"/>
        </a:p>
      </dgm:t>
    </dgm:pt>
    <dgm:pt modelId="{F5DFF4CF-5B67-214F-B3C5-690AEBDFAD2A}" type="pres">
      <dgm:prSet presAssocID="{D4838048-F1D9-C44D-912F-0AFFE7C546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9DC850-FCC7-B644-8BF5-27B7A621E3A8}" type="pres">
      <dgm:prSet presAssocID="{D4838048-F1D9-C44D-912F-0AFFE7C546E4}" presName="radial" presStyleCnt="0">
        <dgm:presLayoutVars>
          <dgm:animLvl val="ctr"/>
        </dgm:presLayoutVars>
      </dgm:prSet>
      <dgm:spPr/>
    </dgm:pt>
    <dgm:pt modelId="{6DB44A31-8567-4043-8285-5C4BD6AD8BF4}" type="pres">
      <dgm:prSet presAssocID="{9FD42618-75F1-B141-802A-B7958323D54C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148F5A1B-A7FA-7F48-AEC3-D5DA6532F078}" type="pres">
      <dgm:prSet presAssocID="{B130FAF4-CDFE-BB40-890E-67A407AA3F6E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C2A9D-84E5-5F42-BD08-70C178615642}" type="pres">
      <dgm:prSet presAssocID="{80D1CAF3-297E-3840-BE5E-06E34DE80695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86D5-7AA4-E349-BF1C-D458F9994466}" type="pres">
      <dgm:prSet presAssocID="{EF167B2D-057F-A142-8745-AABC7D0B8245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86FC7-139D-5E4A-8192-15C5603E04C3}" type="pres">
      <dgm:prSet presAssocID="{647FB97E-430D-0243-8B1E-63D9DB9CE86F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FAD61A-3BAB-AE4F-B6E9-92F305805C3C}" type="presOf" srcId="{9FD42618-75F1-B141-802A-B7958323D54C}" destId="{6DB44A31-8567-4043-8285-5C4BD6AD8BF4}" srcOrd="0" destOrd="0" presId="urn:microsoft.com/office/officeart/2005/8/layout/radial3"/>
    <dgm:cxn modelId="{DCB50E81-B87A-E54B-9BFE-5333D95A6CA6}" srcId="{9FD42618-75F1-B141-802A-B7958323D54C}" destId="{80D1CAF3-297E-3840-BE5E-06E34DE80695}" srcOrd="1" destOrd="0" parTransId="{029A960D-1D67-EE4E-BA54-43E1E19B2311}" sibTransId="{AC5864F7-D5E4-0C40-A716-911ADDDC4F63}"/>
    <dgm:cxn modelId="{76C8A235-FC9C-5F48-8A4C-CAAA79F104EB}" type="presOf" srcId="{D4838048-F1D9-C44D-912F-0AFFE7C546E4}" destId="{F5DFF4CF-5B67-214F-B3C5-690AEBDFAD2A}" srcOrd="0" destOrd="0" presId="urn:microsoft.com/office/officeart/2005/8/layout/radial3"/>
    <dgm:cxn modelId="{7EDC3757-B47E-F848-80FD-5C995FAF0B8A}" srcId="{D4838048-F1D9-C44D-912F-0AFFE7C546E4}" destId="{9FD42618-75F1-B141-802A-B7958323D54C}" srcOrd="0" destOrd="0" parTransId="{7A699CF5-32FB-9443-870A-AB81EEE1B053}" sibTransId="{A784F7FA-1E46-AE45-B6D2-E70B67168BB7}"/>
    <dgm:cxn modelId="{56C3C266-C22C-C443-A352-3A2F0F0B256E}" srcId="{9FD42618-75F1-B141-802A-B7958323D54C}" destId="{647FB97E-430D-0243-8B1E-63D9DB9CE86F}" srcOrd="3" destOrd="0" parTransId="{E4F6F953-9181-D14B-A84D-9964B0785383}" sibTransId="{BD40699F-C4F2-6944-9722-DEBB92A8AC57}"/>
    <dgm:cxn modelId="{02EE3080-70E6-354B-9856-CF2909642DA5}" type="presOf" srcId="{80D1CAF3-297E-3840-BE5E-06E34DE80695}" destId="{180C2A9D-84E5-5F42-BD08-70C178615642}" srcOrd="0" destOrd="0" presId="urn:microsoft.com/office/officeart/2005/8/layout/radial3"/>
    <dgm:cxn modelId="{2AC81550-D560-E74D-9E65-E25B500EFE9E}" type="presOf" srcId="{647FB97E-430D-0243-8B1E-63D9DB9CE86F}" destId="{20386FC7-139D-5E4A-8192-15C5603E04C3}" srcOrd="0" destOrd="0" presId="urn:microsoft.com/office/officeart/2005/8/layout/radial3"/>
    <dgm:cxn modelId="{8F5CE5BF-6F0E-E343-9328-ABBC090758F6}" srcId="{9FD42618-75F1-B141-802A-B7958323D54C}" destId="{EF167B2D-057F-A142-8745-AABC7D0B8245}" srcOrd="2" destOrd="0" parTransId="{A319E7F7-C533-D448-A222-85A4CF9BEC3A}" sibTransId="{88D4AEC3-FCF8-5546-AE7A-6407B51C98B6}"/>
    <dgm:cxn modelId="{9FCECFA4-EA69-B74B-A955-54C525E4459D}" type="presOf" srcId="{B130FAF4-CDFE-BB40-890E-67A407AA3F6E}" destId="{148F5A1B-A7FA-7F48-AEC3-D5DA6532F078}" srcOrd="0" destOrd="0" presId="urn:microsoft.com/office/officeart/2005/8/layout/radial3"/>
    <dgm:cxn modelId="{CBF10EA5-9ECC-5649-BBCA-D6BB300D5DD3}" srcId="{9FD42618-75F1-B141-802A-B7958323D54C}" destId="{B130FAF4-CDFE-BB40-890E-67A407AA3F6E}" srcOrd="0" destOrd="0" parTransId="{126CCFB1-E57C-A744-B490-AFD5FAD86569}" sibTransId="{C131CFBE-BE61-B747-820C-BE7C7D56A7D5}"/>
    <dgm:cxn modelId="{5976319F-7A03-E34A-8FDB-805F4645426F}" type="presOf" srcId="{EF167B2D-057F-A142-8745-AABC7D0B8245}" destId="{2CC386D5-7AA4-E349-BF1C-D458F9994466}" srcOrd="0" destOrd="0" presId="urn:microsoft.com/office/officeart/2005/8/layout/radial3"/>
    <dgm:cxn modelId="{3C27054D-9248-1447-AF26-C72BCE763C0A}" type="presParOf" srcId="{F5DFF4CF-5B67-214F-B3C5-690AEBDFAD2A}" destId="{A99DC850-FCC7-B644-8BF5-27B7A621E3A8}" srcOrd="0" destOrd="0" presId="urn:microsoft.com/office/officeart/2005/8/layout/radial3"/>
    <dgm:cxn modelId="{5E83023E-2452-5749-A729-21236009086E}" type="presParOf" srcId="{A99DC850-FCC7-B644-8BF5-27B7A621E3A8}" destId="{6DB44A31-8567-4043-8285-5C4BD6AD8BF4}" srcOrd="0" destOrd="0" presId="urn:microsoft.com/office/officeart/2005/8/layout/radial3"/>
    <dgm:cxn modelId="{9D7C5E62-3E04-D440-8CDB-5FD95054DA7A}" type="presParOf" srcId="{A99DC850-FCC7-B644-8BF5-27B7A621E3A8}" destId="{148F5A1B-A7FA-7F48-AEC3-D5DA6532F078}" srcOrd="1" destOrd="0" presId="urn:microsoft.com/office/officeart/2005/8/layout/radial3"/>
    <dgm:cxn modelId="{3539BF2D-D907-AD42-8FC0-805EFCE42F9A}" type="presParOf" srcId="{A99DC850-FCC7-B644-8BF5-27B7A621E3A8}" destId="{180C2A9D-84E5-5F42-BD08-70C178615642}" srcOrd="2" destOrd="0" presId="urn:microsoft.com/office/officeart/2005/8/layout/radial3"/>
    <dgm:cxn modelId="{F263CA49-1853-FD4E-9BE3-34D982B73BFC}" type="presParOf" srcId="{A99DC850-FCC7-B644-8BF5-27B7A621E3A8}" destId="{2CC386D5-7AA4-E349-BF1C-D458F9994466}" srcOrd="3" destOrd="0" presId="urn:microsoft.com/office/officeart/2005/8/layout/radial3"/>
    <dgm:cxn modelId="{DFED0408-2E21-D540-9853-020D35E5A4D1}" type="presParOf" srcId="{A99DC850-FCC7-B644-8BF5-27B7A621E3A8}" destId="{20386FC7-139D-5E4A-8192-15C5603E04C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7AB0A0-5540-6848-AE71-37AF61729B43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39EEF9-D5E8-5C42-BF5C-B72FCDF2E028}">
      <dgm:prSet phldrT="[Text]"/>
      <dgm:spPr/>
      <dgm:t>
        <a:bodyPr/>
        <a:lstStyle/>
        <a:p>
          <a:r>
            <a:rPr lang="en-US" dirty="0" smtClean="0"/>
            <a:t>Linkage Analysis</a:t>
          </a:r>
          <a:endParaRPr lang="en-US" dirty="0"/>
        </a:p>
      </dgm:t>
    </dgm:pt>
    <dgm:pt modelId="{2E02D30F-66C0-574F-824C-3B6660A54A98}" type="parTrans" cxnId="{D008575D-43C5-9444-B1BD-8E2545E3CE4B}">
      <dgm:prSet/>
      <dgm:spPr/>
      <dgm:t>
        <a:bodyPr/>
        <a:lstStyle/>
        <a:p>
          <a:endParaRPr lang="en-US"/>
        </a:p>
      </dgm:t>
    </dgm:pt>
    <dgm:pt modelId="{CE9A20DD-D244-EE41-8FAC-22DDC5FAE706}" type="sibTrans" cxnId="{D008575D-43C5-9444-B1BD-8E2545E3CE4B}">
      <dgm:prSet/>
      <dgm:spPr/>
      <dgm:t>
        <a:bodyPr/>
        <a:lstStyle/>
        <a:p>
          <a:endParaRPr lang="en-US"/>
        </a:p>
      </dgm:t>
    </dgm:pt>
    <dgm:pt modelId="{0C7F0DA2-456B-A548-8985-66FAD51F99A3}">
      <dgm:prSet phldrT="[Text]"/>
      <dgm:spPr/>
      <dgm:t>
        <a:bodyPr/>
        <a:lstStyle/>
        <a:p>
          <a:r>
            <a:rPr lang="en-US" dirty="0" smtClean="0"/>
            <a:t>Activities,  Events, Levels &amp; Outcomes </a:t>
          </a:r>
          <a:endParaRPr lang="en-US" dirty="0"/>
        </a:p>
      </dgm:t>
    </dgm:pt>
    <dgm:pt modelId="{C05A2C96-4E05-DC4E-8706-DD1DA97A0B48}" type="parTrans" cxnId="{D8D3591C-51F2-044F-ADB7-84C577BC043D}">
      <dgm:prSet/>
      <dgm:spPr/>
      <dgm:t>
        <a:bodyPr/>
        <a:lstStyle/>
        <a:p>
          <a:endParaRPr lang="en-US"/>
        </a:p>
      </dgm:t>
    </dgm:pt>
    <dgm:pt modelId="{8C20211F-9AD4-B34F-9EC7-468094DB6D09}" type="sibTrans" cxnId="{D8D3591C-51F2-044F-ADB7-84C577BC043D}">
      <dgm:prSet/>
      <dgm:spPr/>
      <dgm:t>
        <a:bodyPr/>
        <a:lstStyle/>
        <a:p>
          <a:endParaRPr lang="en-US"/>
        </a:p>
      </dgm:t>
    </dgm:pt>
    <dgm:pt modelId="{A0EFB3C3-D91E-F54D-B375-B34E1469E1EC}">
      <dgm:prSet phldrT="[Text]"/>
      <dgm:spPr/>
      <dgm:t>
        <a:bodyPr/>
        <a:lstStyle/>
        <a:p>
          <a:r>
            <a:rPr lang="en-US" dirty="0" smtClean="0"/>
            <a:t> Political Arenas</a:t>
          </a:r>
          <a:endParaRPr lang="en-US" dirty="0"/>
        </a:p>
      </dgm:t>
    </dgm:pt>
    <dgm:pt modelId="{36BEF4D2-2C12-0F4B-93CF-B77FF68DCAD4}" type="parTrans" cxnId="{B307970F-5A25-A247-A94D-A67094DFC344}">
      <dgm:prSet/>
      <dgm:spPr/>
      <dgm:t>
        <a:bodyPr/>
        <a:lstStyle/>
        <a:p>
          <a:endParaRPr lang="en-US"/>
        </a:p>
      </dgm:t>
    </dgm:pt>
    <dgm:pt modelId="{3C77E359-5C06-214F-8B93-C340F7EB39A4}" type="sibTrans" cxnId="{B307970F-5A25-A247-A94D-A67094DFC344}">
      <dgm:prSet/>
      <dgm:spPr/>
      <dgm:t>
        <a:bodyPr/>
        <a:lstStyle/>
        <a:p>
          <a:endParaRPr lang="en-US"/>
        </a:p>
      </dgm:t>
    </dgm:pt>
    <dgm:pt modelId="{60F61A4D-77C8-8944-9BD3-6867DA881D67}">
      <dgm:prSet phldrT="[Text]"/>
      <dgm:spPr/>
      <dgm:t>
        <a:bodyPr/>
        <a:lstStyle/>
        <a:p>
          <a:r>
            <a:rPr lang="en-US" dirty="0" smtClean="0"/>
            <a:t>Concept Maps </a:t>
          </a:r>
          <a:endParaRPr lang="en-US" dirty="0"/>
        </a:p>
      </dgm:t>
    </dgm:pt>
    <dgm:pt modelId="{9ECA8F92-2E35-7846-A280-BD48C31594AC}" type="parTrans" cxnId="{828EA0A3-F030-6C4B-BC6B-9F0FD2B7FB3C}">
      <dgm:prSet/>
      <dgm:spPr/>
      <dgm:t>
        <a:bodyPr/>
        <a:lstStyle/>
        <a:p>
          <a:endParaRPr lang="en-US"/>
        </a:p>
      </dgm:t>
    </dgm:pt>
    <dgm:pt modelId="{DFB207B6-03C0-394C-8AB2-7B81067BB2A3}" type="sibTrans" cxnId="{828EA0A3-F030-6C4B-BC6B-9F0FD2B7FB3C}">
      <dgm:prSet/>
      <dgm:spPr/>
      <dgm:t>
        <a:bodyPr/>
        <a:lstStyle/>
        <a:p>
          <a:endParaRPr lang="en-US"/>
        </a:p>
      </dgm:t>
    </dgm:pt>
    <dgm:pt modelId="{B00A41A8-CA97-8E4A-836C-D01148E6A767}">
      <dgm:prSet phldrT="[Text]"/>
      <dgm:spPr/>
      <dgm:t>
        <a:bodyPr/>
        <a:lstStyle/>
        <a:p>
          <a:r>
            <a:rPr lang="en-US" dirty="0" smtClean="0"/>
            <a:t>Logic Models</a:t>
          </a:r>
          <a:endParaRPr lang="en-US" dirty="0"/>
        </a:p>
      </dgm:t>
    </dgm:pt>
    <dgm:pt modelId="{303F59CD-FC06-2C49-A9AA-706976A393DB}" type="parTrans" cxnId="{E8001502-03FD-0541-810B-605BAECBEB14}">
      <dgm:prSet/>
      <dgm:spPr/>
      <dgm:t>
        <a:bodyPr/>
        <a:lstStyle/>
        <a:p>
          <a:endParaRPr lang="en-US"/>
        </a:p>
      </dgm:t>
    </dgm:pt>
    <dgm:pt modelId="{4142CA01-DD62-1E48-B2B8-E597DFA98B45}" type="sibTrans" cxnId="{E8001502-03FD-0541-810B-605BAECBEB14}">
      <dgm:prSet/>
      <dgm:spPr/>
      <dgm:t>
        <a:bodyPr/>
        <a:lstStyle/>
        <a:p>
          <a:endParaRPr lang="en-US"/>
        </a:p>
      </dgm:t>
    </dgm:pt>
    <dgm:pt modelId="{685323C1-91B0-EA48-BFA9-58E9FF0F1E4B}">
      <dgm:prSet phldrT="[Text]"/>
      <dgm:spPr/>
      <dgm:t>
        <a:bodyPr/>
        <a:lstStyle/>
        <a:p>
          <a:endParaRPr lang="en-US" dirty="0"/>
        </a:p>
      </dgm:t>
    </dgm:pt>
    <dgm:pt modelId="{3AD04E1C-6FF5-9F42-9687-31DCA5DACB00}" type="parTrans" cxnId="{EC8B97A2-0899-3540-AF34-97913B03A872}">
      <dgm:prSet/>
      <dgm:spPr/>
      <dgm:t>
        <a:bodyPr/>
        <a:lstStyle/>
        <a:p>
          <a:endParaRPr lang="en-US"/>
        </a:p>
      </dgm:t>
    </dgm:pt>
    <dgm:pt modelId="{21FFEC0F-EA98-0147-A320-F138F6094CD8}" type="sibTrans" cxnId="{EC8B97A2-0899-3540-AF34-97913B03A872}">
      <dgm:prSet/>
      <dgm:spPr/>
      <dgm:t>
        <a:bodyPr/>
        <a:lstStyle/>
        <a:p>
          <a:endParaRPr lang="en-US"/>
        </a:p>
      </dgm:t>
    </dgm:pt>
    <dgm:pt modelId="{46C47037-940E-F046-8509-6B69E2B54657}">
      <dgm:prSet phldrT="[Text]"/>
      <dgm:spPr/>
      <dgm:t>
        <a:bodyPr/>
        <a:lstStyle/>
        <a:p>
          <a:r>
            <a:rPr lang="en-US" dirty="0" smtClean="0"/>
            <a:t>Coordinating Mechanisms</a:t>
          </a:r>
          <a:endParaRPr lang="en-US" dirty="0"/>
        </a:p>
      </dgm:t>
    </dgm:pt>
    <dgm:pt modelId="{239B96CD-C68E-E145-9A40-768CD42582A2}" type="parTrans" cxnId="{1E58B6B3-61F2-AC41-B656-81652CD550E6}">
      <dgm:prSet/>
      <dgm:spPr/>
      <dgm:t>
        <a:bodyPr/>
        <a:lstStyle/>
        <a:p>
          <a:endParaRPr lang="en-US"/>
        </a:p>
      </dgm:t>
    </dgm:pt>
    <dgm:pt modelId="{32DA33DC-8BA3-BD4A-85B5-FBD691ECE491}" type="sibTrans" cxnId="{1E58B6B3-61F2-AC41-B656-81652CD550E6}">
      <dgm:prSet/>
      <dgm:spPr/>
      <dgm:t>
        <a:bodyPr/>
        <a:lstStyle/>
        <a:p>
          <a:endParaRPr lang="en-US"/>
        </a:p>
      </dgm:t>
    </dgm:pt>
    <dgm:pt modelId="{69D25181-8D05-7146-A935-BDB5D4387B9C}" type="pres">
      <dgm:prSet presAssocID="{2D7AB0A0-5540-6848-AE71-37AF61729B4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D83FCB3-6A6E-4F41-9A8D-C9601AC196AF}" type="pres">
      <dgm:prSet presAssocID="{CA39EEF9-D5E8-5C42-BF5C-B72FCDF2E028}" presName="singleCycle" presStyleCnt="0"/>
      <dgm:spPr/>
    </dgm:pt>
    <dgm:pt modelId="{44F53B72-2F7D-5942-907E-67F671FD2BF8}" type="pres">
      <dgm:prSet presAssocID="{CA39EEF9-D5E8-5C42-BF5C-B72FCDF2E028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CA40F19C-2B8B-E14B-A71C-7526E29C53A9}" type="pres">
      <dgm:prSet presAssocID="{C05A2C96-4E05-DC4E-8706-DD1DA97A0B48}" presName="Name56" presStyleLbl="parChTrans1D2" presStyleIdx="0" presStyleCnt="5"/>
      <dgm:spPr/>
    </dgm:pt>
    <dgm:pt modelId="{E45DC054-F6D5-7B49-A9E0-A7E51B069A68}" type="pres">
      <dgm:prSet presAssocID="{0C7F0DA2-456B-A548-8985-66FAD51F99A3}" presName="text0" presStyleLbl="node1" presStyleIdx="1" presStyleCnt="6" custScaleX="206345" custScaleY="1572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D528C-85D4-E449-A09F-3EC08927ED12}" type="pres">
      <dgm:prSet presAssocID="{36BEF4D2-2C12-0F4B-93CF-B77FF68DCAD4}" presName="Name56" presStyleLbl="parChTrans1D2" presStyleIdx="1" presStyleCnt="5"/>
      <dgm:spPr/>
    </dgm:pt>
    <dgm:pt modelId="{47A70B93-B27B-9C41-B92D-DB925914847E}" type="pres">
      <dgm:prSet presAssocID="{A0EFB3C3-D91E-F54D-B375-B34E1469E1EC}" presName="text0" presStyleLbl="node1" presStyleIdx="2" presStyleCnt="6" custScaleX="177496" custScaleY="1519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9D263-3B2C-044E-AD50-7CDCDA3726A8}" type="pres">
      <dgm:prSet presAssocID="{9ECA8F92-2E35-7846-A280-BD48C31594AC}" presName="Name56" presStyleLbl="parChTrans1D2" presStyleIdx="2" presStyleCnt="5"/>
      <dgm:spPr/>
    </dgm:pt>
    <dgm:pt modelId="{44C76115-DB7A-B94D-89D2-9F30340E73D1}" type="pres">
      <dgm:prSet presAssocID="{60F61A4D-77C8-8944-9BD3-6867DA881D67}" presName="text0" presStyleLbl="node1" presStyleIdx="3" presStyleCnt="6" custScaleX="167478" custScaleY="148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9C62E-3D34-A54B-A6B9-4AD8294819D8}" type="pres">
      <dgm:prSet presAssocID="{303F59CD-FC06-2C49-A9AA-706976A393DB}" presName="Name56" presStyleLbl="parChTrans1D2" presStyleIdx="3" presStyleCnt="5"/>
      <dgm:spPr/>
    </dgm:pt>
    <dgm:pt modelId="{D4A75B5D-7F5B-0042-A3C1-0C2023F055E3}" type="pres">
      <dgm:prSet presAssocID="{B00A41A8-CA97-8E4A-836C-D01148E6A767}" presName="text0" presStyleLbl="node1" presStyleIdx="4" presStyleCnt="6" custScaleX="173554" custScaleY="148722">
        <dgm:presLayoutVars>
          <dgm:bulletEnabled val="1"/>
        </dgm:presLayoutVars>
      </dgm:prSet>
      <dgm:spPr/>
    </dgm:pt>
    <dgm:pt modelId="{8BC3E4FA-0C30-4B40-8BD3-3B105874484D}" type="pres">
      <dgm:prSet presAssocID="{239B96CD-C68E-E145-9A40-768CD42582A2}" presName="Name56" presStyleLbl="parChTrans1D2" presStyleIdx="4" presStyleCnt="5"/>
      <dgm:spPr/>
    </dgm:pt>
    <dgm:pt modelId="{BCA6D329-236A-AA42-A8DE-8B583BD4497B}" type="pres">
      <dgm:prSet presAssocID="{46C47037-940E-F046-8509-6B69E2B54657}" presName="text0" presStyleLbl="node1" presStyleIdx="5" presStyleCnt="6" custScaleX="188746" custScaleY="153520">
        <dgm:presLayoutVars>
          <dgm:bulletEnabled val="1"/>
        </dgm:presLayoutVars>
      </dgm:prSet>
      <dgm:spPr/>
    </dgm:pt>
  </dgm:ptLst>
  <dgm:cxnLst>
    <dgm:cxn modelId="{030F3B27-3C79-624A-83E6-CD945940DE62}" type="presOf" srcId="{9ECA8F92-2E35-7846-A280-BD48C31594AC}" destId="{DFF9D263-3B2C-044E-AD50-7CDCDA3726A8}" srcOrd="0" destOrd="0" presId="urn:microsoft.com/office/officeart/2008/layout/RadialCluster"/>
    <dgm:cxn modelId="{7569A1C7-DBEB-7741-AB46-99B8153E1770}" type="presOf" srcId="{CA39EEF9-D5E8-5C42-BF5C-B72FCDF2E028}" destId="{44F53B72-2F7D-5942-907E-67F671FD2BF8}" srcOrd="0" destOrd="0" presId="urn:microsoft.com/office/officeart/2008/layout/RadialCluster"/>
    <dgm:cxn modelId="{D008575D-43C5-9444-B1BD-8E2545E3CE4B}" srcId="{2D7AB0A0-5540-6848-AE71-37AF61729B43}" destId="{CA39EEF9-D5E8-5C42-BF5C-B72FCDF2E028}" srcOrd="0" destOrd="0" parTransId="{2E02D30F-66C0-574F-824C-3B6660A54A98}" sibTransId="{CE9A20DD-D244-EE41-8FAC-22DDC5FAE706}"/>
    <dgm:cxn modelId="{1C712F02-4599-2A4B-82CB-7512DF1CC919}" type="presOf" srcId="{60F61A4D-77C8-8944-9BD3-6867DA881D67}" destId="{44C76115-DB7A-B94D-89D2-9F30340E73D1}" srcOrd="0" destOrd="0" presId="urn:microsoft.com/office/officeart/2008/layout/RadialCluster"/>
    <dgm:cxn modelId="{E9C24FB3-75CB-B049-8FB6-395D8CEFEB52}" type="presOf" srcId="{B00A41A8-CA97-8E4A-836C-D01148E6A767}" destId="{D4A75B5D-7F5B-0042-A3C1-0C2023F055E3}" srcOrd="0" destOrd="0" presId="urn:microsoft.com/office/officeart/2008/layout/RadialCluster"/>
    <dgm:cxn modelId="{2507CDD9-1365-E244-863F-20CA0BE50BF2}" type="presOf" srcId="{303F59CD-FC06-2C49-A9AA-706976A393DB}" destId="{1559C62E-3D34-A54B-A6B9-4AD8294819D8}" srcOrd="0" destOrd="0" presId="urn:microsoft.com/office/officeart/2008/layout/RadialCluster"/>
    <dgm:cxn modelId="{1E58B6B3-61F2-AC41-B656-81652CD550E6}" srcId="{CA39EEF9-D5E8-5C42-BF5C-B72FCDF2E028}" destId="{46C47037-940E-F046-8509-6B69E2B54657}" srcOrd="4" destOrd="0" parTransId="{239B96CD-C68E-E145-9A40-768CD42582A2}" sibTransId="{32DA33DC-8BA3-BD4A-85B5-FBD691ECE491}"/>
    <dgm:cxn modelId="{828EA0A3-F030-6C4B-BC6B-9F0FD2B7FB3C}" srcId="{CA39EEF9-D5E8-5C42-BF5C-B72FCDF2E028}" destId="{60F61A4D-77C8-8944-9BD3-6867DA881D67}" srcOrd="2" destOrd="0" parTransId="{9ECA8F92-2E35-7846-A280-BD48C31594AC}" sibTransId="{DFB207B6-03C0-394C-8AB2-7B81067BB2A3}"/>
    <dgm:cxn modelId="{CEDF687A-330D-324E-B819-E55FBE98B182}" type="presOf" srcId="{A0EFB3C3-D91E-F54D-B375-B34E1469E1EC}" destId="{47A70B93-B27B-9C41-B92D-DB925914847E}" srcOrd="0" destOrd="0" presId="urn:microsoft.com/office/officeart/2008/layout/RadialCluster"/>
    <dgm:cxn modelId="{AE3F41D9-4D43-D940-BED1-9FD10682C71A}" type="presOf" srcId="{C05A2C96-4E05-DC4E-8706-DD1DA97A0B48}" destId="{CA40F19C-2B8B-E14B-A71C-7526E29C53A9}" srcOrd="0" destOrd="0" presId="urn:microsoft.com/office/officeart/2008/layout/RadialCluster"/>
    <dgm:cxn modelId="{0D078C23-06EB-1649-93AB-C39A01A08B01}" type="presOf" srcId="{36BEF4D2-2C12-0F4B-93CF-B77FF68DCAD4}" destId="{665D528C-85D4-E449-A09F-3EC08927ED12}" srcOrd="0" destOrd="0" presId="urn:microsoft.com/office/officeart/2008/layout/RadialCluster"/>
    <dgm:cxn modelId="{EF6683CA-C351-D644-B177-E2D4287C4B8E}" type="presOf" srcId="{0C7F0DA2-456B-A548-8985-66FAD51F99A3}" destId="{E45DC054-F6D5-7B49-A9E0-A7E51B069A68}" srcOrd="0" destOrd="0" presId="urn:microsoft.com/office/officeart/2008/layout/RadialCluster"/>
    <dgm:cxn modelId="{B307970F-5A25-A247-A94D-A67094DFC344}" srcId="{CA39EEF9-D5E8-5C42-BF5C-B72FCDF2E028}" destId="{A0EFB3C3-D91E-F54D-B375-B34E1469E1EC}" srcOrd="1" destOrd="0" parTransId="{36BEF4D2-2C12-0F4B-93CF-B77FF68DCAD4}" sibTransId="{3C77E359-5C06-214F-8B93-C340F7EB39A4}"/>
    <dgm:cxn modelId="{E0DF61DD-2D29-184E-BA91-A17A518F5167}" type="presOf" srcId="{46C47037-940E-F046-8509-6B69E2B54657}" destId="{BCA6D329-236A-AA42-A8DE-8B583BD4497B}" srcOrd="0" destOrd="0" presId="urn:microsoft.com/office/officeart/2008/layout/RadialCluster"/>
    <dgm:cxn modelId="{EC8B97A2-0899-3540-AF34-97913B03A872}" srcId="{2D7AB0A0-5540-6848-AE71-37AF61729B43}" destId="{685323C1-91B0-EA48-BFA9-58E9FF0F1E4B}" srcOrd="1" destOrd="0" parTransId="{3AD04E1C-6FF5-9F42-9687-31DCA5DACB00}" sibTransId="{21FFEC0F-EA98-0147-A320-F138F6094CD8}"/>
    <dgm:cxn modelId="{EDB0D593-BE07-FA45-B1B5-CCFD5C953422}" type="presOf" srcId="{2D7AB0A0-5540-6848-AE71-37AF61729B43}" destId="{69D25181-8D05-7146-A935-BDB5D4387B9C}" srcOrd="0" destOrd="0" presId="urn:microsoft.com/office/officeart/2008/layout/RadialCluster"/>
    <dgm:cxn modelId="{57281F4E-4B7C-4349-98BD-422FF326F304}" type="presOf" srcId="{239B96CD-C68E-E145-9A40-768CD42582A2}" destId="{8BC3E4FA-0C30-4B40-8BD3-3B105874484D}" srcOrd="0" destOrd="0" presId="urn:microsoft.com/office/officeart/2008/layout/RadialCluster"/>
    <dgm:cxn modelId="{E8001502-03FD-0541-810B-605BAECBEB14}" srcId="{CA39EEF9-D5E8-5C42-BF5C-B72FCDF2E028}" destId="{B00A41A8-CA97-8E4A-836C-D01148E6A767}" srcOrd="3" destOrd="0" parTransId="{303F59CD-FC06-2C49-A9AA-706976A393DB}" sibTransId="{4142CA01-DD62-1E48-B2B8-E597DFA98B45}"/>
    <dgm:cxn modelId="{D8D3591C-51F2-044F-ADB7-84C577BC043D}" srcId="{CA39EEF9-D5E8-5C42-BF5C-B72FCDF2E028}" destId="{0C7F0DA2-456B-A548-8985-66FAD51F99A3}" srcOrd="0" destOrd="0" parTransId="{C05A2C96-4E05-DC4E-8706-DD1DA97A0B48}" sibTransId="{8C20211F-9AD4-B34F-9EC7-468094DB6D09}"/>
    <dgm:cxn modelId="{464C33CA-EC53-974E-B2A5-FDFA6AF490CE}" type="presParOf" srcId="{69D25181-8D05-7146-A935-BDB5D4387B9C}" destId="{FD83FCB3-6A6E-4F41-9A8D-C9601AC196AF}" srcOrd="0" destOrd="0" presId="urn:microsoft.com/office/officeart/2008/layout/RadialCluster"/>
    <dgm:cxn modelId="{F3709D90-5AEF-3843-BC5E-A0DE223B37D2}" type="presParOf" srcId="{FD83FCB3-6A6E-4F41-9A8D-C9601AC196AF}" destId="{44F53B72-2F7D-5942-907E-67F671FD2BF8}" srcOrd="0" destOrd="0" presId="urn:microsoft.com/office/officeart/2008/layout/RadialCluster"/>
    <dgm:cxn modelId="{E7CF6C2B-42E6-324E-BE5F-2EDE43DF2809}" type="presParOf" srcId="{FD83FCB3-6A6E-4F41-9A8D-C9601AC196AF}" destId="{CA40F19C-2B8B-E14B-A71C-7526E29C53A9}" srcOrd="1" destOrd="0" presId="urn:microsoft.com/office/officeart/2008/layout/RadialCluster"/>
    <dgm:cxn modelId="{9AA61862-ED93-874A-98C6-B51ACF85487B}" type="presParOf" srcId="{FD83FCB3-6A6E-4F41-9A8D-C9601AC196AF}" destId="{E45DC054-F6D5-7B49-A9E0-A7E51B069A68}" srcOrd="2" destOrd="0" presId="urn:microsoft.com/office/officeart/2008/layout/RadialCluster"/>
    <dgm:cxn modelId="{0819BE06-05F0-204C-9841-7C702435632B}" type="presParOf" srcId="{FD83FCB3-6A6E-4F41-9A8D-C9601AC196AF}" destId="{665D528C-85D4-E449-A09F-3EC08927ED12}" srcOrd="3" destOrd="0" presId="urn:microsoft.com/office/officeart/2008/layout/RadialCluster"/>
    <dgm:cxn modelId="{6AADA6A7-2211-D54C-A3AB-CE2DD8F0BFE6}" type="presParOf" srcId="{FD83FCB3-6A6E-4F41-9A8D-C9601AC196AF}" destId="{47A70B93-B27B-9C41-B92D-DB925914847E}" srcOrd="4" destOrd="0" presId="urn:microsoft.com/office/officeart/2008/layout/RadialCluster"/>
    <dgm:cxn modelId="{29504FBF-AD91-7E47-ABEE-0EBE04D33E50}" type="presParOf" srcId="{FD83FCB3-6A6E-4F41-9A8D-C9601AC196AF}" destId="{DFF9D263-3B2C-044E-AD50-7CDCDA3726A8}" srcOrd="5" destOrd="0" presId="urn:microsoft.com/office/officeart/2008/layout/RadialCluster"/>
    <dgm:cxn modelId="{C8A6594E-F78D-D340-96B1-1205915C01B8}" type="presParOf" srcId="{FD83FCB3-6A6E-4F41-9A8D-C9601AC196AF}" destId="{44C76115-DB7A-B94D-89D2-9F30340E73D1}" srcOrd="6" destOrd="0" presId="urn:microsoft.com/office/officeart/2008/layout/RadialCluster"/>
    <dgm:cxn modelId="{CDB9DA5B-82CC-624B-856E-DBF85176F3B7}" type="presParOf" srcId="{FD83FCB3-6A6E-4F41-9A8D-C9601AC196AF}" destId="{1559C62E-3D34-A54B-A6B9-4AD8294819D8}" srcOrd="7" destOrd="0" presId="urn:microsoft.com/office/officeart/2008/layout/RadialCluster"/>
    <dgm:cxn modelId="{9F5CA264-02DA-6A49-8F74-235449720E7D}" type="presParOf" srcId="{FD83FCB3-6A6E-4F41-9A8D-C9601AC196AF}" destId="{D4A75B5D-7F5B-0042-A3C1-0C2023F055E3}" srcOrd="8" destOrd="0" presId="urn:microsoft.com/office/officeart/2008/layout/RadialCluster"/>
    <dgm:cxn modelId="{EFDC4FAB-0874-0941-9C79-B8D95DE5183E}" type="presParOf" srcId="{FD83FCB3-6A6E-4F41-9A8D-C9601AC196AF}" destId="{8BC3E4FA-0C30-4B40-8BD3-3B105874484D}" srcOrd="9" destOrd="0" presId="urn:microsoft.com/office/officeart/2008/layout/RadialCluster"/>
    <dgm:cxn modelId="{323BDD02-AF64-3E44-8C86-CD2E66FA297D}" type="presParOf" srcId="{FD83FCB3-6A6E-4F41-9A8D-C9601AC196AF}" destId="{BCA6D329-236A-AA42-A8DE-8B583BD4497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1249-D459-354A-A458-372575686622}">
      <dsp:nvSpPr>
        <dsp:cNvPr id="0" name=""/>
        <dsp:cNvSpPr/>
      </dsp:nvSpPr>
      <dsp:spPr>
        <a:xfrm>
          <a:off x="7269050" y="3943405"/>
          <a:ext cx="91440" cy="7225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250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7AB63-7A64-2B46-91E0-BB2ACF43B55F}">
      <dsp:nvSpPr>
        <dsp:cNvPr id="0" name=""/>
        <dsp:cNvSpPr/>
      </dsp:nvSpPr>
      <dsp:spPr>
        <a:xfrm>
          <a:off x="4278450" y="1643393"/>
          <a:ext cx="3036319" cy="722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2366"/>
              </a:lnTo>
              <a:lnTo>
                <a:pt x="3036319" y="492366"/>
              </a:lnTo>
              <a:lnTo>
                <a:pt x="3036319" y="7225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4D28-0D22-4C43-B188-742C80AD4FA5}">
      <dsp:nvSpPr>
        <dsp:cNvPr id="0" name=""/>
        <dsp:cNvSpPr/>
      </dsp:nvSpPr>
      <dsp:spPr>
        <a:xfrm>
          <a:off x="4232730" y="3943405"/>
          <a:ext cx="91440" cy="7225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250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1B2F3-450E-594F-A59B-F96090F31A63}">
      <dsp:nvSpPr>
        <dsp:cNvPr id="0" name=""/>
        <dsp:cNvSpPr/>
      </dsp:nvSpPr>
      <dsp:spPr>
        <a:xfrm>
          <a:off x="4232730" y="1643393"/>
          <a:ext cx="91440" cy="7225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25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CFFD6-C2B3-4445-B659-6672E3B1A973}">
      <dsp:nvSpPr>
        <dsp:cNvPr id="0" name=""/>
        <dsp:cNvSpPr/>
      </dsp:nvSpPr>
      <dsp:spPr>
        <a:xfrm>
          <a:off x="1196410" y="3943405"/>
          <a:ext cx="91440" cy="7246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463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3CFD8-C386-3746-87CC-3F181E2A1DA5}">
      <dsp:nvSpPr>
        <dsp:cNvPr id="0" name=""/>
        <dsp:cNvSpPr/>
      </dsp:nvSpPr>
      <dsp:spPr>
        <a:xfrm>
          <a:off x="1242130" y="1643393"/>
          <a:ext cx="3036319" cy="722506"/>
        </a:xfrm>
        <a:custGeom>
          <a:avLst/>
          <a:gdLst/>
          <a:ahLst/>
          <a:cxnLst/>
          <a:rect l="0" t="0" r="0" b="0"/>
          <a:pathLst>
            <a:path>
              <a:moveTo>
                <a:pt x="3036319" y="0"/>
              </a:moveTo>
              <a:lnTo>
                <a:pt x="3036319" y="492366"/>
              </a:lnTo>
              <a:lnTo>
                <a:pt x="0" y="492366"/>
              </a:lnTo>
              <a:lnTo>
                <a:pt x="0" y="72250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F413C-1F86-D445-B931-5576328B2995}">
      <dsp:nvSpPr>
        <dsp:cNvPr id="0" name=""/>
        <dsp:cNvSpPr/>
      </dsp:nvSpPr>
      <dsp:spPr>
        <a:xfrm>
          <a:off x="3036319" y="65886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36D4F2-A03F-A642-937B-55E62CD7C7F9}">
      <dsp:nvSpPr>
        <dsp:cNvPr id="0" name=""/>
        <dsp:cNvSpPr/>
      </dsp:nvSpPr>
      <dsp:spPr>
        <a:xfrm>
          <a:off x="3312348" y="328114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 of SV</a:t>
          </a:r>
          <a:endParaRPr lang="en-US" sz="2800" kern="1200" dirty="0"/>
        </a:p>
      </dsp:txBody>
      <dsp:txXfrm>
        <a:off x="3358552" y="374318"/>
        <a:ext cx="2391853" cy="1485098"/>
      </dsp:txXfrm>
    </dsp:sp>
    <dsp:sp modelId="{909AB334-4469-AA4D-8B65-800DE22E7655}">
      <dsp:nvSpPr>
        <dsp:cNvPr id="0" name=""/>
        <dsp:cNvSpPr/>
      </dsp:nvSpPr>
      <dsp:spPr>
        <a:xfrm>
          <a:off x="0" y="2365899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3EB4EC-200F-DB4F-8712-95EF62F24D13}">
      <dsp:nvSpPr>
        <dsp:cNvPr id="0" name=""/>
        <dsp:cNvSpPr/>
      </dsp:nvSpPr>
      <dsp:spPr>
        <a:xfrm>
          <a:off x="276029" y="2628126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School</a:t>
          </a:r>
          <a:endParaRPr lang="en-US" sz="2400" kern="1200" dirty="0"/>
        </a:p>
      </dsp:txBody>
      <dsp:txXfrm>
        <a:off x="322233" y="2674330"/>
        <a:ext cx="2391853" cy="1485098"/>
      </dsp:txXfrm>
    </dsp:sp>
    <dsp:sp modelId="{BA49D1E8-3C75-474C-A4B9-34C6AB197C5A}">
      <dsp:nvSpPr>
        <dsp:cNvPr id="0" name=""/>
        <dsp:cNvSpPr/>
      </dsp:nvSpPr>
      <dsp:spPr>
        <a:xfrm>
          <a:off x="0" y="4668040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44E9EB-F3F2-5248-9294-13CC5579ADC2}">
      <dsp:nvSpPr>
        <dsp:cNvPr id="0" name=""/>
        <dsp:cNvSpPr/>
      </dsp:nvSpPr>
      <dsp:spPr>
        <a:xfrm>
          <a:off x="276029" y="4930268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Race/class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Curriculum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Community Involvement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Attendance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Discipline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22233" y="4976472"/>
        <a:ext cx="2391853" cy="1485098"/>
      </dsp:txXfrm>
    </dsp:sp>
    <dsp:sp modelId="{9925CC60-E5ED-DD41-A662-D4E17EAA2719}">
      <dsp:nvSpPr>
        <dsp:cNvPr id="0" name=""/>
        <dsp:cNvSpPr/>
      </dsp:nvSpPr>
      <dsp:spPr>
        <a:xfrm>
          <a:off x="3036319" y="2365899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7CD8C3-EE5B-7745-8035-B2C34BF8914C}">
      <dsp:nvSpPr>
        <dsp:cNvPr id="0" name=""/>
        <dsp:cNvSpPr/>
      </dsp:nvSpPr>
      <dsp:spPr>
        <a:xfrm>
          <a:off x="3312348" y="2628126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Teachers</a:t>
          </a:r>
          <a:endParaRPr lang="en-US" sz="2400" kern="1200" dirty="0"/>
        </a:p>
      </dsp:txBody>
      <dsp:txXfrm>
        <a:off x="3358552" y="2674330"/>
        <a:ext cx="2391853" cy="1485098"/>
      </dsp:txXfrm>
    </dsp:sp>
    <dsp:sp modelId="{1AB83174-2198-4441-9502-659647E4ABF1}">
      <dsp:nvSpPr>
        <dsp:cNvPr id="0" name=""/>
        <dsp:cNvSpPr/>
      </dsp:nvSpPr>
      <dsp:spPr>
        <a:xfrm>
          <a:off x="3036319" y="4665911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9FDB8-A353-1745-8371-22BF25376372}">
      <dsp:nvSpPr>
        <dsp:cNvPr id="0" name=""/>
        <dsp:cNvSpPr/>
      </dsp:nvSpPr>
      <dsp:spPr>
        <a:xfrm>
          <a:off x="3312348" y="4928138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Responsive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Renewal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Reinforce </a:t>
          </a:r>
          <a:endParaRPr lang="en-US" sz="1800" kern="1200" dirty="0"/>
        </a:p>
      </dsp:txBody>
      <dsp:txXfrm>
        <a:off x="3358552" y="4974342"/>
        <a:ext cx="2391853" cy="1485098"/>
      </dsp:txXfrm>
    </dsp:sp>
    <dsp:sp modelId="{76A42034-E31E-4043-9226-1B8E33CC3035}">
      <dsp:nvSpPr>
        <dsp:cNvPr id="0" name=""/>
        <dsp:cNvSpPr/>
      </dsp:nvSpPr>
      <dsp:spPr>
        <a:xfrm>
          <a:off x="6072639" y="2365899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308904-9E3A-DA44-A77F-812ED1E071CE}">
      <dsp:nvSpPr>
        <dsp:cNvPr id="0" name=""/>
        <dsp:cNvSpPr/>
      </dsp:nvSpPr>
      <dsp:spPr>
        <a:xfrm>
          <a:off x="6348668" y="2628126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Students</a:t>
          </a:r>
          <a:endParaRPr lang="en-US" sz="2400" kern="1200" dirty="0"/>
        </a:p>
      </dsp:txBody>
      <dsp:txXfrm>
        <a:off x="6394872" y="2674330"/>
        <a:ext cx="2391853" cy="1485098"/>
      </dsp:txXfrm>
    </dsp:sp>
    <dsp:sp modelId="{B2338FB3-9693-7F4E-A41B-B53768E00723}">
      <dsp:nvSpPr>
        <dsp:cNvPr id="0" name=""/>
        <dsp:cNvSpPr/>
      </dsp:nvSpPr>
      <dsp:spPr>
        <a:xfrm>
          <a:off x="6072639" y="4665911"/>
          <a:ext cx="2484261" cy="1577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AF4DC7-AD8E-0549-91C2-2B9B0B705861}">
      <dsp:nvSpPr>
        <dsp:cNvPr id="0" name=""/>
        <dsp:cNvSpPr/>
      </dsp:nvSpPr>
      <dsp:spPr>
        <a:xfrm>
          <a:off x="6348668" y="4928138"/>
          <a:ext cx="2484261" cy="15775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Identity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ABCs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Motivation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394872" y="4974342"/>
        <a:ext cx="2391853" cy="1485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44A31-8567-4043-8285-5C4BD6AD8BF4}">
      <dsp:nvSpPr>
        <dsp:cNvPr id="0" name=""/>
        <dsp:cNvSpPr/>
      </dsp:nvSpPr>
      <dsp:spPr>
        <a:xfrm>
          <a:off x="2425111" y="799471"/>
          <a:ext cx="1991665" cy="199166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Youth and Adult </a:t>
          </a:r>
          <a:r>
            <a:rPr lang="en-US" sz="1800" kern="1200" dirty="0" smtClean="0"/>
            <a:t>Conversations </a:t>
          </a:r>
          <a:r>
            <a:rPr lang="en-US" sz="1800" kern="1200" dirty="0"/>
            <a:t>reveal Vital Information about</a:t>
          </a:r>
        </a:p>
      </dsp:txBody>
      <dsp:txXfrm>
        <a:off x="2716784" y="1091144"/>
        <a:ext cx="1408319" cy="1408319"/>
      </dsp:txXfrm>
    </dsp:sp>
    <dsp:sp modelId="{148F5A1B-A7FA-7F48-AEC3-D5DA6532F078}">
      <dsp:nvSpPr>
        <dsp:cNvPr id="0" name=""/>
        <dsp:cNvSpPr/>
      </dsp:nvSpPr>
      <dsp:spPr>
        <a:xfrm>
          <a:off x="2923027" y="355"/>
          <a:ext cx="995832" cy="99583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Students</a:t>
          </a:r>
        </a:p>
      </dsp:txBody>
      <dsp:txXfrm>
        <a:off x="3068863" y="146191"/>
        <a:ext cx="704160" cy="704160"/>
      </dsp:txXfrm>
    </dsp:sp>
    <dsp:sp modelId="{180C2A9D-84E5-5F42-BD08-70C178615642}">
      <dsp:nvSpPr>
        <dsp:cNvPr id="0" name=""/>
        <dsp:cNvSpPr/>
      </dsp:nvSpPr>
      <dsp:spPr>
        <a:xfrm>
          <a:off x="4220059" y="1297387"/>
          <a:ext cx="995832" cy="99583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Teachers</a:t>
          </a:r>
        </a:p>
      </dsp:txBody>
      <dsp:txXfrm>
        <a:off x="4365895" y="1443223"/>
        <a:ext cx="704160" cy="704160"/>
      </dsp:txXfrm>
    </dsp:sp>
    <dsp:sp modelId="{2CC386D5-7AA4-E349-BF1C-D458F9994466}">
      <dsp:nvSpPr>
        <dsp:cNvPr id="0" name=""/>
        <dsp:cNvSpPr/>
      </dsp:nvSpPr>
      <dsp:spPr>
        <a:xfrm>
          <a:off x="2923027" y="2594419"/>
          <a:ext cx="995832" cy="99583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Wider school policies</a:t>
          </a:r>
        </a:p>
      </dsp:txBody>
      <dsp:txXfrm>
        <a:off x="3068863" y="2740255"/>
        <a:ext cx="704160" cy="704160"/>
      </dsp:txXfrm>
    </dsp:sp>
    <dsp:sp modelId="{20386FC7-139D-5E4A-8192-15C5603E04C3}">
      <dsp:nvSpPr>
        <dsp:cNvPr id="0" name=""/>
        <dsp:cNvSpPr/>
      </dsp:nvSpPr>
      <dsp:spPr>
        <a:xfrm>
          <a:off x="1625995" y="1297387"/>
          <a:ext cx="995832" cy="99583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Classroom </a:t>
          </a:r>
        </a:p>
      </dsp:txBody>
      <dsp:txXfrm>
        <a:off x="1771831" y="1443223"/>
        <a:ext cx="704160" cy="704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53B72-2F7D-5942-907E-67F671FD2BF8}">
      <dsp:nvSpPr>
        <dsp:cNvPr id="0" name=""/>
        <dsp:cNvSpPr/>
      </dsp:nvSpPr>
      <dsp:spPr>
        <a:xfrm>
          <a:off x="3368441" y="1622783"/>
          <a:ext cx="1234440" cy="1234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Linkage Analysis</a:t>
          </a:r>
          <a:endParaRPr lang="en-US" sz="2500" kern="1200" dirty="0"/>
        </a:p>
      </dsp:txBody>
      <dsp:txXfrm>
        <a:off x="3428701" y="1683043"/>
        <a:ext cx="1113920" cy="1113920"/>
      </dsp:txXfrm>
    </dsp:sp>
    <dsp:sp modelId="{CA40F19C-2B8B-E14B-A71C-7526E29C53A9}">
      <dsp:nvSpPr>
        <dsp:cNvPr id="0" name=""/>
        <dsp:cNvSpPr/>
      </dsp:nvSpPr>
      <dsp:spPr>
        <a:xfrm rot="16200000">
          <a:off x="3755474" y="1392596"/>
          <a:ext cx="4603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037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DC054-F6D5-7B49-A9E0-A7E51B069A68}">
      <dsp:nvSpPr>
        <dsp:cNvPr id="0" name=""/>
        <dsp:cNvSpPr/>
      </dsp:nvSpPr>
      <dsp:spPr>
        <a:xfrm>
          <a:off x="3132347" y="-138190"/>
          <a:ext cx="1706627" cy="13005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Activities,  Events, Levels &amp; Outcomes </a:t>
          </a:r>
          <a:endParaRPr lang="en-US" sz="2100" kern="1200" dirty="0"/>
        </a:p>
      </dsp:txBody>
      <dsp:txXfrm>
        <a:off x="3195837" y="-74700"/>
        <a:ext cx="1579647" cy="1173619"/>
      </dsp:txXfrm>
    </dsp:sp>
    <dsp:sp modelId="{665D528C-85D4-E449-A09F-3EC08927ED12}">
      <dsp:nvSpPr>
        <dsp:cNvPr id="0" name=""/>
        <dsp:cNvSpPr/>
      </dsp:nvSpPr>
      <dsp:spPr>
        <a:xfrm rot="20520000">
          <a:off x="4595365" y="1992003"/>
          <a:ext cx="3071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712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70B93-B27B-9C41-B92D-DB925914847E}">
      <dsp:nvSpPr>
        <dsp:cNvPr id="0" name=""/>
        <dsp:cNvSpPr/>
      </dsp:nvSpPr>
      <dsp:spPr>
        <a:xfrm>
          <a:off x="4894974" y="1077783"/>
          <a:ext cx="1468024" cy="12565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 Political Arenas</a:t>
          </a:r>
          <a:endParaRPr lang="en-US" sz="3000" kern="1200" dirty="0"/>
        </a:p>
      </dsp:txBody>
      <dsp:txXfrm>
        <a:off x="4956313" y="1139122"/>
        <a:ext cx="1345346" cy="1133863"/>
      </dsp:txXfrm>
    </dsp:sp>
    <dsp:sp modelId="{DFF9D263-3B2C-044E-AD50-7CDCDA3726A8}">
      <dsp:nvSpPr>
        <dsp:cNvPr id="0" name=""/>
        <dsp:cNvSpPr/>
      </dsp:nvSpPr>
      <dsp:spPr>
        <a:xfrm rot="3240000">
          <a:off x="4391913" y="2940015"/>
          <a:ext cx="2046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673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C76115-DB7A-B94D-89D2-9F30340E73D1}">
      <dsp:nvSpPr>
        <dsp:cNvPr id="0" name=""/>
        <dsp:cNvSpPr/>
      </dsp:nvSpPr>
      <dsp:spPr>
        <a:xfrm>
          <a:off x="4308708" y="3022808"/>
          <a:ext cx="1385168" cy="12301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Concept Maps </a:t>
          </a:r>
          <a:endParaRPr lang="en-US" sz="2800" kern="1200" dirty="0"/>
        </a:p>
      </dsp:txBody>
      <dsp:txXfrm>
        <a:off x="4368761" y="3082861"/>
        <a:ext cx="1265062" cy="1110076"/>
      </dsp:txXfrm>
    </dsp:sp>
    <dsp:sp modelId="{1559C62E-3D34-A54B-A6B9-4AD8294819D8}">
      <dsp:nvSpPr>
        <dsp:cNvPr id="0" name=""/>
        <dsp:cNvSpPr/>
      </dsp:nvSpPr>
      <dsp:spPr>
        <a:xfrm rot="7560000">
          <a:off x="3374666" y="2940051"/>
          <a:ext cx="2047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47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75B5D-7F5B-0042-A3C1-0C2023F055E3}">
      <dsp:nvSpPr>
        <dsp:cNvPr id="0" name=""/>
        <dsp:cNvSpPr/>
      </dsp:nvSpPr>
      <dsp:spPr>
        <a:xfrm>
          <a:off x="2252319" y="3022878"/>
          <a:ext cx="1435421" cy="12300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Logic Models</a:t>
          </a:r>
          <a:endParaRPr lang="en-US" sz="3300" kern="1200" dirty="0"/>
        </a:p>
      </dsp:txBody>
      <dsp:txXfrm>
        <a:off x="2312365" y="3082924"/>
        <a:ext cx="1315329" cy="1109950"/>
      </dsp:txXfrm>
    </dsp:sp>
    <dsp:sp modelId="{8BC3E4FA-0C30-4B40-8BD3-3B105874484D}">
      <dsp:nvSpPr>
        <dsp:cNvPr id="0" name=""/>
        <dsp:cNvSpPr/>
      </dsp:nvSpPr>
      <dsp:spPr>
        <a:xfrm rot="11880000">
          <a:off x="3116552" y="1999561"/>
          <a:ext cx="2582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820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6D329-236A-AA42-A8DE-8B583BD4497B}">
      <dsp:nvSpPr>
        <dsp:cNvPr id="0" name=""/>
        <dsp:cNvSpPr/>
      </dsp:nvSpPr>
      <dsp:spPr>
        <a:xfrm>
          <a:off x="1561800" y="1071192"/>
          <a:ext cx="1561070" cy="1269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Coordinating Mechanisms</a:t>
          </a:r>
          <a:endParaRPr lang="en-US" sz="2200" kern="1200" dirty="0"/>
        </a:p>
      </dsp:txBody>
      <dsp:txXfrm>
        <a:off x="1623783" y="1133175"/>
        <a:ext cx="1437104" cy="1145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7837046-EFF2-FE43-A91B-728FF1709FC5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BB64EFB-DDF0-144A-ABAC-45773129673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2657" y="3964193"/>
            <a:ext cx="4816443" cy="2487407"/>
          </a:xfrm>
        </p:spPr>
        <p:txBody>
          <a:bodyPr>
            <a:normAutofit/>
          </a:bodyPr>
          <a:lstStyle/>
          <a:p>
            <a:r>
              <a:rPr lang="en-US" dirty="0" smtClean="0"/>
              <a:t>Dr. Marc Brasof</a:t>
            </a:r>
          </a:p>
          <a:p>
            <a:r>
              <a:rPr lang="en-US" dirty="0" smtClean="0"/>
              <a:t>Assistant Professor of Education</a:t>
            </a:r>
          </a:p>
          <a:p>
            <a:r>
              <a:rPr lang="en-US" dirty="0" smtClean="0"/>
              <a:t>Arcadia University</a:t>
            </a:r>
          </a:p>
          <a:p>
            <a:r>
              <a:rPr lang="en-US" dirty="0" smtClean="0"/>
              <a:t>October 25, 2018</a:t>
            </a:r>
          </a:p>
          <a:p>
            <a:endParaRPr lang="en-US" dirty="0"/>
          </a:p>
          <a:p>
            <a:r>
              <a:rPr lang="en-US" dirty="0" smtClean="0"/>
              <a:t>TWITTER: @BRASOF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273" y="1644656"/>
            <a:ext cx="5985159" cy="1606102"/>
          </a:xfrm>
        </p:spPr>
        <p:txBody>
          <a:bodyPr>
            <a:normAutofit/>
          </a:bodyPr>
          <a:lstStyle/>
          <a:p>
            <a:r>
              <a:rPr lang="en-US" dirty="0" smtClean="0"/>
              <a:t>Student Voice Improvement Paradox: Spreading &amp; Sustaining Youth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52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0756998"/>
              </p:ext>
            </p:extLst>
          </p:nvPr>
        </p:nvGraphicFramePr>
        <p:xfrm>
          <a:off x="1325723" y="1764703"/>
          <a:ext cx="6841888" cy="3590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899" y="6002405"/>
            <a:ext cx="8476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Brasof, M. (submitted). </a:t>
            </a:r>
            <a:r>
              <a:rPr lang="en-US" dirty="0" smtClean="0"/>
              <a:t>Meeting the </a:t>
            </a:r>
            <a:r>
              <a:rPr lang="en-US" dirty="0" smtClean="0"/>
              <a:t>discipline challenge: </a:t>
            </a:r>
            <a:r>
              <a:rPr lang="en-US" dirty="0" smtClean="0"/>
              <a:t>Capacity-Building Youth-Adult Leadership. </a:t>
            </a:r>
            <a:endParaRPr lang="en-US" i="1" dirty="0"/>
          </a:p>
          <a:p>
            <a:r>
              <a:rPr lang="en-US" i="1" dirty="0" smtClean="0"/>
              <a:t>Journal of Educational Change </a:t>
            </a:r>
            <a:endParaRPr lang="en-US" i="1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Surfaced Vital Information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1917700"/>
            <a:ext cx="3506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Does it get stuck in YC? Why and how?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7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9902" y="685800"/>
            <a:ext cx="8407165" cy="5595803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Assumptions:</a:t>
            </a:r>
          </a:p>
          <a:p>
            <a:pPr lvl="1"/>
            <a:r>
              <a:rPr lang="en-US" sz="3600" dirty="0" smtClean="0"/>
              <a:t>Interventions </a:t>
            </a:r>
            <a:r>
              <a:rPr lang="en-US" sz="3600" dirty="0"/>
              <a:t>help address individual instances of misbehavior, a well-documented outcome (Butts &amp; Buck, 2000; Butts, Buck &amp; </a:t>
            </a:r>
            <a:r>
              <a:rPr lang="en-US" sz="3600" dirty="0" err="1"/>
              <a:t>Coggeshall</a:t>
            </a:r>
            <a:r>
              <a:rPr lang="en-US" sz="3600" dirty="0"/>
              <a:t>, 2002; </a:t>
            </a:r>
            <a:r>
              <a:rPr lang="en-US" sz="3600" dirty="0" err="1"/>
              <a:t>Gase</a:t>
            </a:r>
            <a:r>
              <a:rPr lang="en-US" sz="3600" dirty="0"/>
              <a:t>, </a:t>
            </a:r>
            <a:r>
              <a:rPr lang="en-US" sz="3600" dirty="0" err="1"/>
              <a:t>Kuo</a:t>
            </a:r>
            <a:r>
              <a:rPr lang="en-US" sz="3600" dirty="0"/>
              <a:t>, Lai, Stoll &amp; Ponce, 2016; </a:t>
            </a:r>
            <a:r>
              <a:rPr lang="en-US" sz="3600" dirty="0" err="1"/>
              <a:t>Povitsky</a:t>
            </a:r>
            <a:r>
              <a:rPr lang="en-US" sz="3600" dirty="0"/>
              <a:t>, 2005</a:t>
            </a:r>
            <a:r>
              <a:rPr lang="en-US" sz="3600" dirty="0" smtClean="0"/>
              <a:t>)</a:t>
            </a:r>
            <a:endParaRPr lang="en-US" sz="3400" dirty="0" smtClean="0"/>
          </a:p>
          <a:p>
            <a:pPr lvl="1"/>
            <a:r>
              <a:rPr lang="en-US" sz="3400" dirty="0" smtClean="0"/>
              <a:t>Restoring students back to the class creates a more peaceful/productive environment. </a:t>
            </a:r>
          </a:p>
          <a:p>
            <a:pPr lvl="1"/>
            <a:r>
              <a:rPr lang="en-US" sz="3400" dirty="0" smtClean="0"/>
              <a:t>Restorative approaches in classrooms will Improve school climate &amp; culture; reduce disciplinary incidents </a:t>
            </a:r>
            <a:endParaRPr lang="en-US" sz="3400" dirty="0"/>
          </a:p>
          <a:p>
            <a:r>
              <a:rPr lang="en-US" sz="3400" dirty="0" err="1" smtClean="0">
                <a:solidFill>
                  <a:srgbClr val="FFFF00"/>
                </a:solidFill>
              </a:rPr>
              <a:t>Improv</a:t>
            </a:r>
            <a:r>
              <a:rPr lang="en-US" sz="3400" dirty="0">
                <a:solidFill>
                  <a:srgbClr val="FFFF00"/>
                </a:solidFill>
              </a:rPr>
              <a:t> </a:t>
            </a:r>
            <a:r>
              <a:rPr lang="en-US" sz="3400" dirty="0" smtClean="0">
                <a:solidFill>
                  <a:srgbClr val="FFFF00"/>
                </a:solidFill>
              </a:rPr>
              <a:t>Paradox: YC ability to influence </a:t>
            </a:r>
            <a:r>
              <a:rPr lang="en-US" sz="3400" dirty="0">
                <a:solidFill>
                  <a:srgbClr val="FFFF00"/>
                </a:solidFill>
              </a:rPr>
              <a:t>the myriad forces engendering </a:t>
            </a:r>
            <a:r>
              <a:rPr lang="en-US" sz="3400" dirty="0" smtClean="0">
                <a:solidFill>
                  <a:srgbClr val="FFFF00"/>
                </a:solidFill>
              </a:rPr>
              <a:t>misbehavior was inconsistent or absent. </a:t>
            </a:r>
            <a:endParaRPr lang="en-US" sz="34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9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174876"/>
            <a:ext cx="8102600" cy="1381124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/>
                </a:solidFill>
              </a:rPr>
              <a:t>Resolving the Improvement Paradox</a:t>
            </a:r>
            <a:r>
              <a:rPr lang="en-US" sz="2800" dirty="0" smtClean="0"/>
              <a:t>: Why is YC not having greater impact across the school? How can information YC surfaced be leveraged to improve School?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223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 Theory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4000" dirty="0"/>
              <a:t>Linkages are the connections in an organization between activities, events and outcomes within and across levels of an organization </a:t>
            </a:r>
            <a:endParaRPr lang="en-US" sz="4000" dirty="0" smtClean="0"/>
          </a:p>
          <a:p>
            <a:r>
              <a:rPr lang="en-US" sz="4000" dirty="0" smtClean="0"/>
              <a:t>What pathways exist, and where can/should new ones be built?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119496"/>
              </p:ext>
            </p:extLst>
          </p:nvPr>
        </p:nvGraphicFramePr>
        <p:xfrm>
          <a:off x="554380" y="827079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6439" y="6046913"/>
            <a:ext cx="163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Twitter: @Brasof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8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en-US" dirty="0" smtClean="0"/>
              <a:t>Concept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17600"/>
            <a:ext cx="7924800" cy="49911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Concept maps visualize </a:t>
            </a:r>
            <a:r>
              <a:rPr lang="en-US" sz="2800" dirty="0"/>
              <a:t>how change work is designed to solve important </a:t>
            </a:r>
            <a:r>
              <a:rPr lang="en-US" sz="2800" dirty="0" smtClean="0"/>
              <a:t>problems</a:t>
            </a:r>
          </a:p>
          <a:p>
            <a:r>
              <a:rPr lang="en-US" sz="2800" dirty="0"/>
              <a:t>Concept maps represent </a:t>
            </a:r>
            <a:r>
              <a:rPr lang="en-US" sz="2800" dirty="0" smtClean="0"/>
              <a:t>participants’ </a:t>
            </a:r>
            <a:r>
              <a:rPr lang="en-US" sz="2800" dirty="0"/>
              <a:t>mental images/assumptions of </a:t>
            </a:r>
            <a:r>
              <a:rPr lang="en-US" sz="2800" dirty="0" smtClean="0"/>
              <a:t>the causes of a problem </a:t>
            </a:r>
            <a:r>
              <a:rPr lang="en-US" sz="2800" dirty="0"/>
              <a:t>&amp; what  </a:t>
            </a:r>
            <a:r>
              <a:rPr lang="en-US" sz="2800" dirty="0" smtClean="0"/>
              <a:t>should be done about it; 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Can help identify biases/assumptions</a:t>
            </a:r>
          </a:p>
          <a:p>
            <a:pPr lvl="1"/>
            <a:r>
              <a:rPr lang="en-US" sz="2800" dirty="0" smtClean="0"/>
              <a:t>How do I get tenure? </a:t>
            </a:r>
          </a:p>
          <a:p>
            <a:pPr lvl="1"/>
            <a:r>
              <a:rPr lang="en-US" sz="2800" dirty="0" smtClean="0"/>
              <a:t>YC</a:t>
            </a:r>
            <a:r>
              <a:rPr lang="en-US" sz="2800" dirty="0"/>
              <a:t>: What influences/engenders misbehavior</a:t>
            </a:r>
            <a:r>
              <a:rPr lang="en-US" sz="2800" dirty="0" smtClean="0"/>
              <a:t>?</a:t>
            </a:r>
          </a:p>
          <a:p>
            <a:r>
              <a:rPr lang="en-US" sz="2800" b="1" i="1" dirty="0" smtClean="0">
                <a:solidFill>
                  <a:srgbClr val="FFFF00"/>
                </a:solidFill>
              </a:rPr>
              <a:t>What are all the forces that cause (problem) and is your work addressing all of those forces?</a:t>
            </a:r>
            <a:endParaRPr lang="en-US" sz="2800" dirty="0"/>
          </a:p>
          <a:p>
            <a:endParaRPr lang="en-US" sz="2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9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32" y="-194757"/>
            <a:ext cx="7924800" cy="1143000"/>
          </a:xfrm>
        </p:spPr>
        <p:txBody>
          <a:bodyPr/>
          <a:lstStyle/>
          <a:p>
            <a:r>
              <a:rPr lang="en-US" dirty="0" smtClean="0"/>
              <a:t>Activities, Events, &amp;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75582"/>
            <a:ext cx="7924800" cy="5026554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DC9E1F"/>
                </a:solidFill>
              </a:rPr>
              <a:t>Activity</a:t>
            </a:r>
            <a:r>
              <a:rPr lang="en-US" sz="2400" dirty="0">
                <a:solidFill>
                  <a:srgbClr val="DC9E1F"/>
                </a:solidFill>
              </a:rPr>
              <a:t> </a:t>
            </a:r>
            <a:r>
              <a:rPr lang="en-US" sz="2400" dirty="0"/>
              <a:t>is a “definable unit of work produced by an individual…or things people do.” </a:t>
            </a:r>
          </a:p>
          <a:p>
            <a:pPr lvl="1"/>
            <a:r>
              <a:rPr lang="en-US" sz="2400" dirty="0"/>
              <a:t>referral; pre-hearing interviews/case building; prosecution; defense; deliberation; </a:t>
            </a:r>
            <a:r>
              <a:rPr lang="en-US" sz="2400" dirty="0" smtClean="0"/>
              <a:t>sentencing—</a:t>
            </a:r>
            <a:r>
              <a:rPr lang="en-US" sz="2400" b="1" i="1" dirty="0" smtClean="0">
                <a:solidFill>
                  <a:schemeClr val="tx2"/>
                </a:solidFill>
              </a:rPr>
              <a:t>surfaced vital information in each activity </a:t>
            </a:r>
            <a:endParaRPr lang="en-US" sz="2400" b="1" i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rgbClr val="DC9E1F"/>
                </a:solidFill>
              </a:rPr>
              <a:t>Event</a:t>
            </a:r>
            <a:r>
              <a:rPr lang="en-US" sz="2400" dirty="0">
                <a:solidFill>
                  <a:srgbClr val="DC9E1F"/>
                </a:solidFill>
              </a:rPr>
              <a:t> </a:t>
            </a:r>
            <a:r>
              <a:rPr lang="en-US" sz="2400" dirty="0"/>
              <a:t>is a “cycle of interrelated activities performed by two or more people.” </a:t>
            </a:r>
          </a:p>
          <a:p>
            <a:pPr lvl="1"/>
            <a:r>
              <a:rPr lang="en-US" sz="2400" dirty="0"/>
              <a:t>Conflict &amp; discipline write-up; hearing; sentence </a:t>
            </a:r>
            <a:r>
              <a:rPr lang="en-US" sz="2400" dirty="0" smtClean="0"/>
              <a:t>completion—</a:t>
            </a:r>
            <a:r>
              <a:rPr lang="en-US" sz="2400" b="1" i="1" dirty="0" smtClean="0">
                <a:solidFill>
                  <a:srgbClr val="DC9E1F"/>
                </a:solidFill>
              </a:rPr>
              <a:t>no other outcome planned—where is the feedback loop?  </a:t>
            </a:r>
            <a:endParaRPr lang="en-US" sz="2400" b="1" i="1" dirty="0">
              <a:solidFill>
                <a:srgbClr val="DC9E1F"/>
              </a:solidFill>
            </a:endParaRPr>
          </a:p>
          <a:p>
            <a:pPr lvl="2"/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75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7332"/>
            <a:ext cx="7924800" cy="526095"/>
          </a:xfrm>
        </p:spPr>
        <p:txBody>
          <a:bodyPr/>
          <a:lstStyle/>
          <a:p>
            <a:r>
              <a:rPr lang="en-US" dirty="0" smtClean="0"/>
              <a:t>LEVELS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9366" y="832767"/>
            <a:ext cx="8434774" cy="517715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hierarchal locations </a:t>
            </a:r>
            <a:r>
              <a:rPr lang="en-US" sz="2000" dirty="0"/>
              <a:t>in an </a:t>
            </a:r>
            <a:r>
              <a:rPr lang="en-US" sz="2000" dirty="0" smtClean="0"/>
              <a:t>organization; physical </a:t>
            </a:r>
            <a:r>
              <a:rPr lang="en-US" sz="2000" dirty="0"/>
              <a:t>as well as conceptual </a:t>
            </a:r>
            <a:r>
              <a:rPr lang="en-US" sz="2000" dirty="0" smtClean="0"/>
              <a:t>space; </a:t>
            </a:r>
            <a:r>
              <a:rPr lang="en-US" sz="2000" dirty="0"/>
              <a:t>horizontal (same level of the organizational flow chart) and vertical (up or down)</a:t>
            </a:r>
          </a:p>
          <a:p>
            <a:pPr lvl="2"/>
            <a:r>
              <a:rPr lang="en-US" sz="2000" dirty="0" smtClean="0"/>
              <a:t>same </a:t>
            </a:r>
            <a:r>
              <a:rPr lang="en-US" sz="2000" dirty="0"/>
              <a:t>floor of a building, </a:t>
            </a:r>
            <a:endParaRPr lang="en-US" sz="2000" dirty="0" smtClean="0"/>
          </a:p>
          <a:p>
            <a:pPr lvl="2"/>
            <a:r>
              <a:rPr lang="en-US" sz="2000" dirty="0"/>
              <a:t>g</a:t>
            </a:r>
            <a:r>
              <a:rPr lang="en-US" sz="2000" dirty="0" smtClean="0"/>
              <a:t>rade groupings, </a:t>
            </a:r>
          </a:p>
          <a:p>
            <a:pPr lvl="2"/>
            <a:r>
              <a:rPr lang="en-US" sz="2000" dirty="0" smtClean="0"/>
              <a:t>teachers</a:t>
            </a:r>
            <a:r>
              <a:rPr lang="en-US" sz="2000" dirty="0"/>
              <a:t>, </a:t>
            </a:r>
            <a:endParaRPr lang="en-US" sz="2000" dirty="0" smtClean="0"/>
          </a:p>
          <a:p>
            <a:pPr lvl="2"/>
            <a:r>
              <a:rPr lang="en-US" sz="2000" dirty="0" smtClean="0"/>
              <a:t>administrators,</a:t>
            </a:r>
          </a:p>
          <a:p>
            <a:pPr lvl="2"/>
            <a:r>
              <a:rPr lang="en-US" sz="2000" dirty="0" smtClean="0"/>
              <a:t>support </a:t>
            </a:r>
            <a:r>
              <a:rPr lang="en-US" sz="2000" dirty="0"/>
              <a:t>personnel </a:t>
            </a:r>
            <a:endParaRPr lang="en-US" sz="2000" dirty="0" smtClean="0"/>
          </a:p>
          <a:p>
            <a:r>
              <a:rPr lang="en-US" sz="2000" b="1" dirty="0" smtClean="0">
                <a:solidFill>
                  <a:srgbClr val="DC9E1F"/>
                </a:solidFill>
              </a:rPr>
              <a:t>multi</a:t>
            </a:r>
            <a:r>
              <a:rPr lang="en-US" sz="2000" b="1" dirty="0">
                <a:solidFill>
                  <a:srgbClr val="DC9E1F"/>
                </a:solidFill>
              </a:rPr>
              <a:t>-layered, socially </a:t>
            </a:r>
            <a:r>
              <a:rPr lang="en-US" sz="2000" b="1" dirty="0" smtClean="0">
                <a:solidFill>
                  <a:srgbClr val="DC9E1F"/>
                </a:solidFill>
              </a:rPr>
              <a:t>interactive organization </a:t>
            </a:r>
            <a:r>
              <a:rPr lang="en-US" sz="2000" b="1" dirty="0">
                <a:solidFill>
                  <a:srgbClr val="DC9E1F"/>
                </a:solidFill>
              </a:rPr>
              <a:t>requires more, not less coordination across and within </a:t>
            </a:r>
            <a:r>
              <a:rPr lang="en-US" sz="2000" b="1" dirty="0" smtClean="0">
                <a:solidFill>
                  <a:srgbClr val="DC9E1F"/>
                </a:solidFill>
              </a:rPr>
              <a:t>levels</a:t>
            </a:r>
          </a:p>
          <a:p>
            <a:r>
              <a:rPr lang="en-US" sz="2000" b="1" i="1" dirty="0">
                <a:solidFill>
                  <a:srgbClr val="FFFF00"/>
                </a:solidFill>
              </a:rPr>
              <a:t>What are the activities/events that make up the whole? </a:t>
            </a:r>
          </a:p>
          <a:p>
            <a:r>
              <a:rPr lang="en-US" sz="2000" b="1" i="1" dirty="0">
                <a:solidFill>
                  <a:srgbClr val="FFFF00"/>
                </a:solidFill>
              </a:rPr>
              <a:t>What are outcomes measured/missed? </a:t>
            </a: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What levels are involved? </a:t>
            </a:r>
            <a:endParaRPr lang="en-US" sz="2000" b="1" i="1" dirty="0">
              <a:solidFill>
                <a:srgbClr val="FFFF00"/>
              </a:solidFill>
            </a:endParaRPr>
          </a:p>
          <a:p>
            <a:endParaRPr lang="en-US" sz="2000" b="1" dirty="0">
              <a:solidFill>
                <a:srgbClr val="DC9E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7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7938"/>
            <a:ext cx="7924800" cy="1143000"/>
          </a:xfrm>
        </p:spPr>
        <p:txBody>
          <a:bodyPr/>
          <a:lstStyle/>
          <a:p>
            <a:r>
              <a:rPr lang="en-US" dirty="0" smtClean="0"/>
              <a:t>Logic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2600" y="1493838"/>
            <a:ext cx="7924800" cy="52752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trace </a:t>
            </a:r>
            <a:r>
              <a:rPr lang="en-US" sz="2400" dirty="0"/>
              <a:t>how the path of individuals, activity, </a:t>
            </a:r>
            <a:r>
              <a:rPr lang="en-US" sz="2400" dirty="0" smtClean="0"/>
              <a:t>events, and outcomes </a:t>
            </a:r>
            <a:r>
              <a:rPr lang="en-US" sz="2400" dirty="0"/>
              <a:t>follow within an initiative </a:t>
            </a:r>
            <a:r>
              <a:rPr lang="en-US" sz="2400" dirty="0" smtClean="0"/>
              <a:t>and</a:t>
            </a:r>
            <a:r>
              <a:rPr lang="en-US" sz="2400" dirty="0"/>
              <a:t> </a:t>
            </a:r>
            <a:r>
              <a:rPr lang="en-US" sz="2400" dirty="0" smtClean="0"/>
              <a:t>the organization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Individua</a:t>
            </a:r>
            <a:r>
              <a:rPr lang="en-US" sz="2400" dirty="0" smtClean="0">
                <a:solidFill>
                  <a:srgbClr val="DC9E1F"/>
                </a:solidFill>
              </a:rPr>
              <a:t>l</a:t>
            </a:r>
            <a:r>
              <a:rPr lang="en-US" sz="2400" dirty="0">
                <a:solidFill>
                  <a:srgbClr val="DC9E1F"/>
                </a:solidFill>
              </a:rPr>
              <a:t>-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DC9E1F"/>
                </a:solidFill>
              </a:rPr>
              <a:t>organization-logic </a:t>
            </a:r>
            <a:r>
              <a:rPr lang="en-US" sz="2400" dirty="0"/>
              <a:t>models allow for the examination </a:t>
            </a:r>
            <a:r>
              <a:rPr lang="en-US" sz="2400" dirty="0" smtClean="0"/>
              <a:t>of interventions </a:t>
            </a:r>
            <a:r>
              <a:rPr lang="en-US" sz="2400" dirty="0"/>
              <a:t>when there are </a:t>
            </a:r>
            <a:r>
              <a:rPr lang="en-US" sz="2400" dirty="0" smtClean="0">
                <a:solidFill>
                  <a:schemeClr val="tx2"/>
                </a:solidFill>
              </a:rPr>
              <a:t>repeated </a:t>
            </a:r>
            <a:r>
              <a:rPr lang="en-US" sz="2400" dirty="0">
                <a:solidFill>
                  <a:schemeClr val="tx2"/>
                </a:solidFill>
              </a:rPr>
              <a:t>cause-effect-cause-effect patterns</a:t>
            </a:r>
            <a:r>
              <a:rPr lang="en-US" sz="2400" dirty="0"/>
              <a:t>, whereby </a:t>
            </a:r>
            <a:r>
              <a:rPr lang="en-US" sz="2400" dirty="0" smtClean="0"/>
              <a:t>a dependent </a:t>
            </a:r>
            <a:r>
              <a:rPr lang="en-US" sz="2400" dirty="0"/>
              <a:t>variable (activity or event) at an earlier stage becomes the independent variable </a:t>
            </a:r>
            <a:r>
              <a:rPr lang="en-US" sz="2400" dirty="0" smtClean="0"/>
              <a:t>for the </a:t>
            </a:r>
            <a:r>
              <a:rPr lang="en-US" sz="2400" dirty="0"/>
              <a:t>next stage</a:t>
            </a:r>
            <a:r>
              <a:rPr lang="en-US" sz="2400" dirty="0" smtClean="0"/>
              <a:t>.</a:t>
            </a:r>
          </a:p>
          <a:p>
            <a:r>
              <a:rPr lang="en-US" sz="2400" b="1" i="1" dirty="0">
                <a:solidFill>
                  <a:srgbClr val="FFFF00"/>
                </a:solidFill>
              </a:rPr>
              <a:t>What is the sequence(s) of activities/events/outcomes? </a:t>
            </a:r>
          </a:p>
          <a:p>
            <a:pPr lvl="1"/>
            <a:r>
              <a:rPr lang="en-US" sz="2400" b="1" i="1" dirty="0" smtClean="0">
                <a:solidFill>
                  <a:srgbClr val="FFFF00"/>
                </a:solidFill>
              </a:rPr>
              <a:t>How does your program move through the organization? </a:t>
            </a:r>
          </a:p>
          <a:p>
            <a:pPr lvl="1"/>
            <a:r>
              <a:rPr lang="en-US" sz="2400" b="1" i="1" dirty="0" smtClean="0">
                <a:solidFill>
                  <a:srgbClr val="FFFF00"/>
                </a:solidFill>
              </a:rPr>
              <a:t>How do individuals/groups move through  the program?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4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01662"/>
          </a:xfrm>
        </p:spPr>
        <p:txBody>
          <a:bodyPr>
            <a:normAutofit/>
          </a:bodyPr>
          <a:lstStyle/>
          <a:p>
            <a:r>
              <a:rPr lang="en-US" dirty="0" smtClean="0"/>
              <a:t>Youth Court: Individual-Logic Model</a:t>
            </a:r>
            <a:endParaRPr lang="en-US" dirty="0"/>
          </a:p>
        </p:txBody>
      </p:sp>
      <p:pic>
        <p:nvPicPr>
          <p:cNvPr id="5" name="Picture 4" descr="Screen Shot 2017-11-15 at 5.56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0669"/>
            <a:ext cx="9144000" cy="5229881"/>
          </a:xfrm>
          <a:prstGeom prst="rect">
            <a:avLst/>
          </a:prstGeom>
        </p:spPr>
      </p:pic>
      <p:sp>
        <p:nvSpPr>
          <p:cNvPr id="6" name="Donut 5"/>
          <p:cNvSpPr/>
          <p:nvPr/>
        </p:nvSpPr>
        <p:spPr>
          <a:xfrm>
            <a:off x="5637800" y="2029132"/>
            <a:ext cx="3128248" cy="1502486"/>
          </a:xfrm>
          <a:prstGeom prst="donut">
            <a:avLst>
              <a:gd name="adj" fmla="val 311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96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guiding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Am I seeing wider impacts of work across my organization?   If not, how might the design of that work be a root cause? </a:t>
            </a:r>
          </a:p>
          <a:p>
            <a:r>
              <a:rPr lang="en-US" sz="4400" dirty="0" smtClean="0"/>
              <a:t>How can my work sustain so it is not dependent solely on people?</a:t>
            </a:r>
          </a:p>
          <a:p>
            <a:pPr marL="0" indent="0">
              <a:buNone/>
            </a:pPr>
            <a:r>
              <a:rPr lang="en-US" sz="4400" dirty="0" smtClean="0"/>
              <a:t>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817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343400" y="1354455"/>
            <a:ext cx="4381500" cy="540639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dirty="0" smtClean="0">
                <a:solidFill>
                  <a:srgbClr val="DC9E1F"/>
                </a:solidFill>
              </a:rPr>
              <a:t>Individual-logic</a:t>
            </a:r>
          </a:p>
          <a:p>
            <a:pPr marL="342900" lvl="1" indent="-342900"/>
            <a:r>
              <a:rPr lang="en-US" sz="2000" dirty="0" smtClean="0"/>
              <a:t>pre</a:t>
            </a:r>
            <a:r>
              <a:rPr lang="en-US" sz="2000" dirty="0"/>
              <a:t>-hearing interviews/case </a:t>
            </a:r>
            <a:r>
              <a:rPr lang="en-US" sz="2000" dirty="0" smtClean="0"/>
              <a:t>building </a:t>
            </a:r>
          </a:p>
          <a:p>
            <a:pPr marL="342900" lvl="1" indent="-342900"/>
            <a:r>
              <a:rPr lang="en-US" sz="2000" dirty="0" smtClean="0"/>
              <a:t>prosecution </a:t>
            </a:r>
          </a:p>
          <a:p>
            <a:pPr marL="342900" lvl="1" indent="-342900"/>
            <a:r>
              <a:rPr lang="en-US" sz="2000" dirty="0" smtClean="0"/>
              <a:t>defense</a:t>
            </a:r>
          </a:p>
          <a:p>
            <a:pPr marL="342900" lvl="1" indent="-342900"/>
            <a:r>
              <a:rPr lang="en-US" sz="2000" dirty="0" smtClean="0"/>
              <a:t>Jury deliberation </a:t>
            </a:r>
          </a:p>
          <a:p>
            <a:pPr marL="342900" lvl="1" indent="-342900"/>
            <a:r>
              <a:rPr lang="en-US" sz="2000" dirty="0" smtClean="0"/>
              <a:t>Sentencing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DC9E1F"/>
                </a:solidFill>
              </a:rPr>
              <a:t>Org logic model </a:t>
            </a:r>
            <a:r>
              <a:rPr lang="en-US" sz="2000" dirty="0" smtClean="0"/>
              <a:t>considers how activities, events, levels and outcomes are connected</a:t>
            </a:r>
          </a:p>
          <a:p>
            <a:pPr lvl="1"/>
            <a:r>
              <a:rPr lang="en-US" sz="2000" dirty="0" smtClean="0"/>
              <a:t>Who triggers case? </a:t>
            </a:r>
          </a:p>
          <a:p>
            <a:pPr lvl="1"/>
            <a:r>
              <a:rPr lang="en-US" sz="2000" dirty="0" smtClean="0"/>
              <a:t>Who is involved in the hearing? </a:t>
            </a:r>
          </a:p>
          <a:p>
            <a:pPr lvl="1"/>
            <a:r>
              <a:rPr lang="en-US" sz="2000" dirty="0" smtClean="0"/>
              <a:t>Where does case file go? Who manages?  </a:t>
            </a:r>
          </a:p>
          <a:p>
            <a:pPr lvl="1"/>
            <a:r>
              <a:rPr lang="en-US" sz="2000" dirty="0" smtClean="0"/>
              <a:t>What happens after a case is closed? (nothing at most sites) </a:t>
            </a:r>
          </a:p>
          <a:p>
            <a:pPr lvl="1"/>
            <a:endParaRPr lang="en-US" dirty="0"/>
          </a:p>
        </p:txBody>
      </p:sp>
      <p:pic>
        <p:nvPicPr>
          <p:cNvPr id="9" name="Content Placeholder 8" descr="Screen Shot 2018-10-25 at 6.11.48 PM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244" r="-23244"/>
          <a:stretch>
            <a:fillRect/>
          </a:stretch>
        </p:blipFill>
        <p:spPr>
          <a:xfrm>
            <a:off x="137113" y="1409700"/>
            <a:ext cx="4206287" cy="46355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3262"/>
          </a:xfrm>
        </p:spPr>
        <p:txBody>
          <a:bodyPr/>
          <a:lstStyle/>
          <a:p>
            <a:r>
              <a:rPr lang="en-US" dirty="0" smtClean="0"/>
              <a:t>Outcomes at Each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5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63562"/>
          </a:xfrm>
        </p:spPr>
        <p:txBody>
          <a:bodyPr/>
          <a:lstStyle/>
          <a:p>
            <a:r>
              <a:rPr lang="en-US" dirty="0" smtClean="0"/>
              <a:t>Political Arenas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2900" y="1155700"/>
            <a:ext cx="8356600" cy="55880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sz="2400" dirty="0" smtClean="0">
                <a:solidFill>
                  <a:schemeClr val="accent1"/>
                </a:solidFill>
              </a:rPr>
              <a:t>Power</a:t>
            </a:r>
            <a:r>
              <a:rPr lang="en-US" sz="2400" dirty="0" smtClean="0"/>
              <a:t>: Top </a:t>
            </a:r>
            <a:r>
              <a:rPr lang="en-US" sz="2400" dirty="0"/>
              <a:t>down vs. ‘wheeling and dealing’ that undermines hierarchy: Who is in control</a:t>
            </a:r>
            <a:r>
              <a:rPr lang="en-US" sz="2400" dirty="0" smtClean="0"/>
              <a:t>? Where/how are decisions made? </a:t>
            </a:r>
          </a:p>
          <a:p>
            <a:r>
              <a:rPr lang="en-US" sz="2400" dirty="0">
                <a:solidFill>
                  <a:schemeClr val="tx2"/>
                </a:solidFill>
              </a:rPr>
              <a:t>ARENAS</a:t>
            </a:r>
            <a:r>
              <a:rPr lang="en-US" sz="2400" dirty="0"/>
              <a:t>: faculty-principal, faculty-student, faculty, and school-parent  </a:t>
            </a:r>
          </a:p>
          <a:p>
            <a:pPr lvl="1"/>
            <a:r>
              <a:rPr lang="en-US" sz="2400" dirty="0" smtClean="0"/>
              <a:t>Conflict over CIA, other policies/admin decisions, resources play out in arenas </a:t>
            </a:r>
          </a:p>
          <a:p>
            <a:pPr lvl="1"/>
            <a:r>
              <a:rPr lang="en-US" sz="2400" dirty="0"/>
              <a:t>stakeholders clash or coalesce over values, goals, strategies, and symbolic and material </a:t>
            </a:r>
            <a:r>
              <a:rPr lang="en-US" sz="2400" dirty="0" smtClean="0"/>
              <a:t>resources</a:t>
            </a:r>
            <a:endParaRPr lang="en-US" sz="2400" dirty="0"/>
          </a:p>
          <a:p>
            <a:r>
              <a:rPr lang="en-US" sz="2400" dirty="0" smtClean="0">
                <a:solidFill>
                  <a:srgbClr val="FFFF00"/>
                </a:solidFill>
              </a:rPr>
              <a:t>YC surfaced information illustrated: conflict in arenas—inaccurate discipline referrals, disengaging CIA, poor classroom management skills (student-faculty); policy/</a:t>
            </a:r>
            <a:r>
              <a:rPr lang="en-US" sz="2400" dirty="0" err="1" smtClean="0">
                <a:solidFill>
                  <a:srgbClr val="FFFF00"/>
                </a:solidFill>
              </a:rPr>
              <a:t>ldrshp</a:t>
            </a:r>
            <a:r>
              <a:rPr lang="en-US" sz="2400" dirty="0" smtClean="0">
                <a:solidFill>
                  <a:srgbClr val="FFFF00"/>
                </a:solidFill>
              </a:rPr>
              <a:t> issues (faculty</a:t>
            </a:r>
            <a:r>
              <a:rPr lang="en-US" sz="2400" dirty="0">
                <a:solidFill>
                  <a:srgbClr val="FFFF00"/>
                </a:solidFill>
              </a:rPr>
              <a:t>-</a:t>
            </a:r>
            <a:r>
              <a:rPr lang="en-US" sz="2400" dirty="0" smtClean="0">
                <a:solidFill>
                  <a:srgbClr val="FFFF00"/>
                </a:solidFill>
              </a:rPr>
              <a:t>principal)</a:t>
            </a:r>
            <a:endParaRPr lang="en-US" sz="2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65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55562"/>
            <a:ext cx="7924800" cy="1143000"/>
          </a:xfrm>
        </p:spPr>
        <p:txBody>
          <a:bodyPr/>
          <a:lstStyle/>
          <a:p>
            <a:r>
              <a:rPr lang="en-US" dirty="0" smtClean="0"/>
              <a:t>Coordinating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8264" y="1163638"/>
            <a:ext cx="8327308" cy="47117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meant </a:t>
            </a:r>
            <a:r>
              <a:rPr lang="en-US" sz="2000" dirty="0"/>
              <a:t>to </a:t>
            </a:r>
            <a:r>
              <a:rPr lang="en-US" sz="2000" dirty="0" smtClean="0"/>
              <a:t>remove organizational </a:t>
            </a:r>
            <a:r>
              <a:rPr lang="en-US" sz="2000" dirty="0"/>
              <a:t>barriers creating the organizational improvement </a:t>
            </a:r>
            <a:r>
              <a:rPr lang="en-US" sz="2000" dirty="0" smtClean="0"/>
              <a:t>paradox</a:t>
            </a:r>
          </a:p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Liaisons</a:t>
            </a:r>
          </a:p>
          <a:p>
            <a:pPr lvl="2"/>
            <a:r>
              <a:rPr lang="en-US" sz="2000" dirty="0"/>
              <a:t>coordinate time, interpersonal and goal </a:t>
            </a:r>
            <a:r>
              <a:rPr lang="en-US" sz="2000" dirty="0" smtClean="0"/>
              <a:t>orientations between </a:t>
            </a:r>
            <a:r>
              <a:rPr lang="en-US" sz="2000" dirty="0"/>
              <a:t>groups, serving as an </a:t>
            </a:r>
            <a:r>
              <a:rPr lang="en-US" sz="2000" dirty="0" smtClean="0"/>
              <a:t>organizational </a:t>
            </a:r>
            <a:r>
              <a:rPr lang="en-US" sz="2000" dirty="0"/>
              <a:t>nerve center with considerable informal </a:t>
            </a:r>
            <a:r>
              <a:rPr lang="en-US" sz="2000" dirty="0" smtClean="0"/>
              <a:t>power</a:t>
            </a:r>
            <a:r>
              <a:rPr lang="en-US" sz="2000" dirty="0"/>
              <a:t> </a:t>
            </a:r>
          </a:p>
          <a:p>
            <a:pPr lvl="2"/>
            <a:r>
              <a:rPr lang="en-US" sz="2000" dirty="0" smtClean="0"/>
              <a:t>Yet</a:t>
            </a:r>
            <a:r>
              <a:rPr lang="en-US" sz="2000" dirty="0"/>
              <a:t>, liaisons do not necessarily have to be formally established, </a:t>
            </a:r>
            <a:r>
              <a:rPr lang="en-US" sz="2000" dirty="0" smtClean="0"/>
              <a:t>or carry </a:t>
            </a:r>
            <a:r>
              <a:rPr lang="en-US" sz="2000" dirty="0"/>
              <a:t>any formal authority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>
                <a:solidFill>
                  <a:srgbClr val="7E97AD"/>
                </a:solidFill>
              </a:rPr>
              <a:t>Task forces or standing committees </a:t>
            </a:r>
          </a:p>
          <a:p>
            <a:pPr lvl="1"/>
            <a:r>
              <a:rPr lang="en-US" sz="2000" dirty="0" smtClean="0">
                <a:solidFill>
                  <a:srgbClr val="7E97AD"/>
                </a:solidFill>
              </a:rPr>
              <a:t>Process-oriented mechanisms</a:t>
            </a:r>
          </a:p>
          <a:p>
            <a:pPr lvl="2"/>
            <a:r>
              <a:rPr lang="en-US" sz="2000" dirty="0" smtClean="0"/>
              <a:t>Checks &amp; balances  (ethnography on robust model in </a:t>
            </a:r>
            <a:r>
              <a:rPr lang="en-US" sz="2000" i="1" dirty="0" smtClean="0"/>
              <a:t>Student Voice and School Governance: Distributing Leadership to Youth and Adults)</a:t>
            </a:r>
          </a:p>
          <a:p>
            <a:pPr lvl="2"/>
            <a:r>
              <a:rPr lang="en-US" sz="2000" dirty="0" smtClean="0"/>
              <a:t>How is  policy created, implemented, and reviewed, and how can my work be interwoven into those processes?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48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11138"/>
            <a:ext cx="8534400" cy="1143000"/>
          </a:xfrm>
        </p:spPr>
        <p:txBody>
          <a:bodyPr/>
          <a:lstStyle/>
          <a:p>
            <a:r>
              <a:rPr lang="en-US" dirty="0" smtClean="0"/>
              <a:t>Youth Court site That was addressing the Organizational improvement 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91500" cy="4191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YC teacher/dean had a wider view of causes of misbehavior (concept mapping);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YC teacher acted as a liaison to other teachers by coordinating their visits into YC and asking for cases (org logic model) </a:t>
            </a:r>
          </a:p>
          <a:p>
            <a:r>
              <a:rPr lang="en-US" sz="2000" dirty="0" smtClean="0"/>
              <a:t>When teachers were present at cases, feedback loop occurred (event connected to another level).  </a:t>
            </a:r>
          </a:p>
          <a:p>
            <a:r>
              <a:rPr lang="en-US" sz="2000" dirty="0" smtClean="0">
                <a:solidFill>
                  <a:srgbClr val="DC9E1F"/>
                </a:solidFill>
              </a:rPr>
              <a:t>YC in 5</a:t>
            </a:r>
            <a:r>
              <a:rPr lang="en-US" sz="2000" baseline="30000" dirty="0" smtClean="0">
                <a:solidFill>
                  <a:srgbClr val="DC9E1F"/>
                </a:solidFill>
              </a:rPr>
              <a:t>th</a:t>
            </a:r>
            <a:r>
              <a:rPr lang="en-US" sz="2000" dirty="0" smtClean="0">
                <a:solidFill>
                  <a:srgbClr val="DC9E1F"/>
                </a:solidFill>
              </a:rPr>
              <a:t> grade fed into the 7</a:t>
            </a:r>
            <a:r>
              <a:rPr lang="en-US" sz="2000" baseline="30000" dirty="0" smtClean="0">
                <a:solidFill>
                  <a:srgbClr val="DC9E1F"/>
                </a:solidFill>
              </a:rPr>
              <a:t>th</a:t>
            </a:r>
            <a:r>
              <a:rPr lang="en-US" sz="2000" dirty="0" smtClean="0">
                <a:solidFill>
                  <a:srgbClr val="DC9E1F"/>
                </a:solidFill>
              </a:rPr>
              <a:t> grade YC, which was run by the dean of students (student volunteer outcomes; levels)</a:t>
            </a:r>
          </a:p>
          <a:p>
            <a:r>
              <a:rPr lang="en-US" sz="2000" dirty="0" smtClean="0"/>
              <a:t>Dean of students brought findings into school leadership team (level; admin arena; org logic model)  </a:t>
            </a:r>
          </a:p>
          <a:p>
            <a:r>
              <a:rPr lang="en-US" sz="2000" dirty="0" smtClean="0">
                <a:solidFill>
                  <a:srgbClr val="DC9E1F"/>
                </a:solidFill>
              </a:rPr>
              <a:t>Leadership team and 5</a:t>
            </a:r>
            <a:r>
              <a:rPr lang="en-US" sz="2000" baseline="30000" dirty="0" smtClean="0">
                <a:solidFill>
                  <a:srgbClr val="DC9E1F"/>
                </a:solidFill>
              </a:rPr>
              <a:t>th</a:t>
            </a:r>
            <a:r>
              <a:rPr lang="en-US" sz="2000" dirty="0" smtClean="0">
                <a:solidFill>
                  <a:srgbClr val="DC9E1F"/>
                </a:solidFill>
              </a:rPr>
              <a:t> grade teachers pushed for PD around responsive classrooms (levels; faculty-admin arena) </a:t>
            </a:r>
            <a:endParaRPr lang="en-US" sz="2000" dirty="0">
              <a:solidFill>
                <a:srgbClr val="DC9E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6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Improvement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400" dirty="0"/>
              <a:t>P</a:t>
            </a:r>
            <a:r>
              <a:rPr lang="en-US" sz="4400" dirty="0" smtClean="0"/>
              <a:t>ositive </a:t>
            </a:r>
            <a:r>
              <a:rPr lang="en-US" sz="4400" dirty="0"/>
              <a:t>benefits of a change strategy do not spread throughout an organization despite </a:t>
            </a:r>
            <a:r>
              <a:rPr lang="en-US" sz="4400" dirty="0" smtClean="0"/>
              <a:t>change agents’ intention/assumption for that to happen (Goodman, 2000</a:t>
            </a:r>
            <a:r>
              <a:rPr lang="en-US" sz="4400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9413" y="5349666"/>
            <a:ext cx="5629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Has this ever happened in your work?  Why? </a:t>
            </a:r>
            <a:endParaRPr lang="en-US" sz="2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8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Improvement Paradox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</a:rPr>
              <a:t>Lack of spread/impact beyond immediate implementers, and ultimately sustainment, might actually be result of the </a:t>
            </a:r>
            <a:r>
              <a:rPr lang="en-US" sz="4000" dirty="0" smtClean="0">
                <a:solidFill>
                  <a:schemeClr val="tx2"/>
                </a:solidFill>
              </a:rPr>
              <a:t>design of the change strategy</a:t>
            </a:r>
            <a:endParaRPr lang="en-US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094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the </a:t>
            </a:r>
            <a:r>
              <a:rPr lang="en-US" sz="3200" dirty="0" err="1"/>
              <a:t>positionality</a:t>
            </a:r>
            <a:r>
              <a:rPr lang="en-US" sz="3200" dirty="0"/>
              <a:t> of young people as students can provide important perspectives, solutions, and leadership for improving school across a wide-range of important indicators, and thus, should be involved in the formal management </a:t>
            </a:r>
            <a:r>
              <a:rPr lang="en-US" sz="3200" dirty="0" smtClean="0"/>
              <a:t>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6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2215534"/>
              </p:ext>
            </p:extLst>
          </p:nvPr>
        </p:nvGraphicFramePr>
        <p:xfrm>
          <a:off x="209259" y="151862"/>
          <a:ext cx="8832930" cy="6571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4585" y="317532"/>
            <a:ext cx="1435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Brasof (2016) </a:t>
            </a:r>
          </a:p>
          <a:p>
            <a:r>
              <a:rPr lang="en-US" i="1" dirty="0" smtClean="0"/>
              <a:t>Student Voice and School Governance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871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Voice Improvement Paradox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SV initiatives tend not to spread beyond initial adult implementers nor involved </a:t>
            </a:r>
            <a:r>
              <a:rPr lang="en-US" sz="2800" dirty="0" smtClean="0"/>
              <a:t>students. </a:t>
            </a:r>
            <a:endParaRPr lang="en-US" sz="2800" dirty="0"/>
          </a:p>
          <a:p>
            <a:r>
              <a:rPr lang="en-US" sz="2800" dirty="0"/>
              <a:t>Instead, student voice initiatives often remain isolated—both in identity and inclusion with other established decision-making processes—which reduces educator buy-</a:t>
            </a:r>
            <a:r>
              <a:rPr lang="en-US" sz="2800" dirty="0" smtClean="0"/>
              <a:t>in</a:t>
            </a:r>
            <a:r>
              <a:rPr lang="en-US" sz="2800" dirty="0"/>
              <a:t> </a:t>
            </a:r>
            <a:r>
              <a:rPr lang="en-US" sz="2800" dirty="0" smtClean="0"/>
              <a:t>and implementation </a:t>
            </a:r>
            <a:r>
              <a:rPr lang="en-US" sz="2800" dirty="0"/>
              <a:t>throughout the organization.</a:t>
            </a:r>
          </a:p>
          <a:p>
            <a:r>
              <a:rPr lang="en-US" sz="2800" u="sng" dirty="0" smtClean="0"/>
              <a:t>Consequences</a:t>
            </a:r>
            <a:r>
              <a:rPr lang="en-US" sz="2800" dirty="0" smtClean="0"/>
              <a:t>: limited impacts &amp; sustainment of initiatives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0928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Youth Court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561" y="1600200"/>
            <a:ext cx="8227701" cy="4488130"/>
          </a:xfrm>
        </p:spPr>
        <p:txBody>
          <a:bodyPr>
            <a:normAutofit/>
          </a:bodyPr>
          <a:lstStyle/>
          <a:p>
            <a:r>
              <a:rPr lang="en-US" sz="2400" dirty="0"/>
              <a:t>Maureen’s (5</a:t>
            </a:r>
            <a:r>
              <a:rPr lang="en-US" sz="2400" baseline="30000" dirty="0"/>
              <a:t>th</a:t>
            </a:r>
            <a:r>
              <a:rPr lang="en-US" sz="2400" dirty="0"/>
              <a:t> Grader) case: How would the traditional discipline system handle this? </a:t>
            </a:r>
          </a:p>
          <a:p>
            <a:pPr lvl="1"/>
            <a:r>
              <a:rPr lang="en-US" sz="2400" dirty="0"/>
              <a:t>constant talking, roaming around the classroom, taking advantage of bathroom privileges, and overall defiance towards the teacher </a:t>
            </a:r>
          </a:p>
          <a:p>
            <a:pPr lvl="2"/>
            <a:r>
              <a:rPr lang="en-US" sz="2400" dirty="0"/>
              <a:t>progressive consequences would have been a detention, a letter sent home describing her behavior after numerous phone calls, and then </a:t>
            </a:r>
            <a:r>
              <a:rPr lang="en-US" sz="2400" dirty="0" smtClean="0"/>
              <a:t>suspension (NORMS). </a:t>
            </a:r>
          </a:p>
          <a:p>
            <a:r>
              <a:rPr lang="en-US" sz="2400" dirty="0" smtClean="0">
                <a:solidFill>
                  <a:srgbClr val="DC9E1F"/>
                </a:solidFill>
              </a:rPr>
              <a:t>What does such a system/response to misbehavior assume? </a:t>
            </a:r>
            <a:endParaRPr lang="en-US" sz="2400" dirty="0">
              <a:solidFill>
                <a:srgbClr val="DC9E1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Youth Court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199"/>
            <a:ext cx="7924800" cy="4363879"/>
          </a:xfrm>
        </p:spPr>
        <p:txBody>
          <a:bodyPr>
            <a:normAutofit/>
          </a:bodyPr>
          <a:lstStyle/>
          <a:p>
            <a:r>
              <a:rPr lang="en-US" sz="2400" dirty="0"/>
              <a:t>How did Youth Court handle it? </a:t>
            </a:r>
          </a:p>
          <a:p>
            <a:pPr lvl="1"/>
            <a:r>
              <a:rPr lang="en-US" sz="2400" dirty="0"/>
              <a:t>assigned a mentor (peer) who can help Maureen calm down when she gets angry. </a:t>
            </a:r>
          </a:p>
          <a:p>
            <a:pPr lvl="1"/>
            <a:r>
              <a:rPr lang="en-US" sz="2400" dirty="0" smtClean="0"/>
              <a:t>Permitted to take </a:t>
            </a:r>
            <a:r>
              <a:rPr lang="en-US" sz="2400" dirty="0"/>
              <a:t>a break and go to the bathroom for some alone time </a:t>
            </a:r>
          </a:p>
          <a:p>
            <a:pPr lvl="1"/>
            <a:r>
              <a:rPr lang="en-US" sz="2400" dirty="0" smtClean="0"/>
              <a:t>Reflected in </a:t>
            </a:r>
            <a:r>
              <a:rPr lang="en-US" sz="2400" dirty="0"/>
              <a:t>her journal about what she is angry about instead of taking it out on others</a:t>
            </a:r>
          </a:p>
          <a:p>
            <a:pPr lvl="1"/>
            <a:r>
              <a:rPr lang="en-US" sz="2400" dirty="0" smtClean="0"/>
              <a:t>Moved her </a:t>
            </a:r>
            <a:r>
              <a:rPr lang="en-US" sz="2400" dirty="0"/>
              <a:t>seat during Power Play so she is not </a:t>
            </a:r>
            <a:r>
              <a:rPr lang="en-US" sz="2400" dirty="0" smtClean="0"/>
              <a:t>distracted</a:t>
            </a:r>
          </a:p>
          <a:p>
            <a:r>
              <a:rPr lang="en-US" sz="2400" dirty="0" smtClean="0"/>
              <a:t> </a:t>
            </a:r>
            <a:r>
              <a:rPr lang="en-US" sz="2400" dirty="0">
                <a:solidFill>
                  <a:srgbClr val="DC9E1F"/>
                </a:solidFill>
              </a:rPr>
              <a:t>What does such a system/response to misbehavior assume?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83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3488</TotalTime>
  <Words>1432</Words>
  <Application>Microsoft Macintosh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Horizon</vt:lpstr>
      <vt:lpstr>Student Voice Improvement Paradox: Spreading &amp; Sustaining Youth Court</vt:lpstr>
      <vt:lpstr>Some guiding questions </vt:lpstr>
      <vt:lpstr>Organizational Improvement Paradox</vt:lpstr>
      <vt:lpstr>Organizational Improvement Paradox</vt:lpstr>
      <vt:lpstr>Student Voice</vt:lpstr>
      <vt:lpstr>PowerPoint Presentation</vt:lpstr>
      <vt:lpstr>Student Voice Improvement Paradox </vt:lpstr>
      <vt:lpstr>Youth Court </vt:lpstr>
      <vt:lpstr>Youth Court </vt:lpstr>
      <vt:lpstr>Surfaced Vital Information </vt:lpstr>
      <vt:lpstr>PowerPoint Presentation</vt:lpstr>
      <vt:lpstr>Resolving the Improvement Paradox: Why is YC not having greater impact across the school? How can information YC surfaced be leveraged to improve School?  </vt:lpstr>
      <vt:lpstr>Linkage Theory </vt:lpstr>
      <vt:lpstr>PowerPoint Presentation</vt:lpstr>
      <vt:lpstr>Concept Maps</vt:lpstr>
      <vt:lpstr>Activities, Events, &amp; Outcomes</vt:lpstr>
      <vt:lpstr>LEVELS </vt:lpstr>
      <vt:lpstr>Logic Models </vt:lpstr>
      <vt:lpstr>Youth Court: Individual-Logic Model</vt:lpstr>
      <vt:lpstr>Outcomes at Each activity</vt:lpstr>
      <vt:lpstr>Political Arenas </vt:lpstr>
      <vt:lpstr>Coordinating Mechanisms </vt:lpstr>
      <vt:lpstr>Youth Court site That was addressing the Organizational improvement  paradox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Voice Improvement Paradox</dc:title>
  <dc:creator>Brasof</dc:creator>
  <cp:lastModifiedBy>Brasof</cp:lastModifiedBy>
  <cp:revision>68</cp:revision>
  <dcterms:created xsi:type="dcterms:W3CDTF">2018-10-23T16:44:07Z</dcterms:created>
  <dcterms:modified xsi:type="dcterms:W3CDTF">2018-10-26T02:52:57Z</dcterms:modified>
</cp:coreProperties>
</file>