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34" r:id="rId2"/>
    <p:sldId id="260" r:id="rId3"/>
    <p:sldId id="3347" r:id="rId4"/>
    <p:sldId id="3365" r:id="rId5"/>
    <p:sldId id="3369" r:id="rId6"/>
    <p:sldId id="3380" r:id="rId7"/>
    <p:sldId id="3361" r:id="rId8"/>
    <p:sldId id="3370" r:id="rId9"/>
    <p:sldId id="3373" r:id="rId10"/>
    <p:sldId id="3358" r:id="rId11"/>
    <p:sldId id="3371" r:id="rId12"/>
    <p:sldId id="3372" r:id="rId13"/>
    <p:sldId id="3366" r:id="rId14"/>
    <p:sldId id="304" r:id="rId15"/>
    <p:sldId id="3376" r:id="rId16"/>
    <p:sldId id="3375" r:id="rId17"/>
    <p:sldId id="3379" r:id="rId18"/>
    <p:sldId id="3381" r:id="rId19"/>
    <p:sldId id="3377" r:id="rId20"/>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35" pos="14470" userDrawn="1">
          <p15:clr>
            <a:srgbClr val="A4A3A4"/>
          </p15:clr>
        </p15:guide>
        <p15:guide id="52" pos="7678" userDrawn="1">
          <p15:clr>
            <a:srgbClr val="A4A3A4"/>
          </p15:clr>
        </p15:guide>
        <p15:guide id="53" orient="horz" pos="4320" userDrawn="1">
          <p15:clr>
            <a:srgbClr val="A4A3A4"/>
          </p15:clr>
        </p15:guide>
        <p15:guide id="55" pos="12526" userDrawn="1">
          <p15:clr>
            <a:srgbClr val="A4A3A4"/>
          </p15:clr>
        </p15:guide>
        <p15:guide id="56" orient="horz" pos="69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00"/>
    <a:srgbClr val="CFCFCF"/>
    <a:srgbClr val="445469"/>
    <a:srgbClr val="373737"/>
    <a:srgbClr val="F2F2F2"/>
    <a:srgbClr val="5A5A66"/>
    <a:srgbClr val="626162"/>
    <a:srgbClr val="C4D4E2"/>
    <a:srgbClr val="625556"/>
    <a:srgbClr val="E56F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25" autoAdjust="0"/>
    <p:restoredTop sz="91798" autoAdjust="0"/>
  </p:normalViewPr>
  <p:slideViewPr>
    <p:cSldViewPr snapToGrid="0" snapToObjects="1">
      <p:cViewPr varScale="1">
        <p:scale>
          <a:sx n="52" d="100"/>
          <a:sy n="52" d="100"/>
        </p:scale>
        <p:origin x="336" y="232"/>
      </p:cViewPr>
      <p:guideLst>
        <p:guide pos="14470"/>
        <p:guide pos="7678"/>
        <p:guide orient="horz" pos="4320"/>
        <p:guide pos="12526"/>
        <p:guide orient="horz" pos="6984"/>
      </p:guideLst>
    </p:cSldViewPr>
  </p:slideViewPr>
  <p:notesTextViewPr>
    <p:cViewPr>
      <p:scale>
        <a:sx n="20" d="100"/>
        <a:sy n="20" d="100"/>
      </p:scale>
      <p:origin x="0" y="0"/>
    </p:cViewPr>
  </p:notesTextViewPr>
  <p:sorterViewPr>
    <p:cViewPr>
      <p:scale>
        <a:sx n="50" d="100"/>
        <a:sy n="5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F4EC1D-0EB6-DD4C-BF27-90901E421948}" type="doc">
      <dgm:prSet loTypeId="urn:microsoft.com/office/officeart/2009/3/layout/CircleRelationship" loCatId="hierarchy" qsTypeId="urn:microsoft.com/office/officeart/2005/8/quickstyle/simple1" qsCatId="simple" csTypeId="urn:microsoft.com/office/officeart/2005/8/colors/accent1_2" csCatId="accent1" phldr="1"/>
      <dgm:spPr/>
      <dgm:t>
        <a:bodyPr/>
        <a:lstStyle/>
        <a:p>
          <a:endParaRPr lang="en-US"/>
        </a:p>
      </dgm:t>
    </dgm:pt>
    <dgm:pt modelId="{77F95F69-F771-3942-A608-729DC0D4B677}">
      <dgm:prSet phldrT="[Text]"/>
      <dgm:spPr/>
      <dgm:t>
        <a:bodyPr/>
        <a:lstStyle/>
        <a:p>
          <a:r>
            <a:rPr lang="en-US" dirty="0"/>
            <a:t>Stigma</a:t>
          </a:r>
        </a:p>
      </dgm:t>
    </dgm:pt>
    <dgm:pt modelId="{77A9A1A7-B11E-374E-99EF-262476BF9968}" type="parTrans" cxnId="{BC73ECF8-5984-1141-889B-9C125EA5E547}">
      <dgm:prSet/>
      <dgm:spPr/>
      <dgm:t>
        <a:bodyPr/>
        <a:lstStyle/>
        <a:p>
          <a:endParaRPr lang="en-US"/>
        </a:p>
      </dgm:t>
    </dgm:pt>
    <dgm:pt modelId="{8F682B8F-FF06-BD45-9F61-4C29C3E8501F}" type="sibTrans" cxnId="{BC73ECF8-5984-1141-889B-9C125EA5E547}">
      <dgm:prSet/>
      <dgm:spPr/>
      <dgm:t>
        <a:bodyPr/>
        <a:lstStyle/>
        <a:p>
          <a:endParaRPr lang="en-US"/>
        </a:p>
      </dgm:t>
    </dgm:pt>
    <dgm:pt modelId="{61C76CF3-6186-1B48-88B4-B6B7549C1D4C}">
      <dgm:prSet phldrT="[Text]" phldr="1"/>
      <dgm:spPr/>
      <dgm:t>
        <a:bodyPr/>
        <a:lstStyle/>
        <a:p>
          <a:endParaRPr lang="en-US" dirty="0"/>
        </a:p>
      </dgm:t>
    </dgm:pt>
    <dgm:pt modelId="{BA3E9596-246E-514F-971B-9099D51F365D}" type="parTrans" cxnId="{5A30C3CF-66C3-7148-AACB-E2E736132FFB}">
      <dgm:prSet/>
      <dgm:spPr/>
      <dgm:t>
        <a:bodyPr/>
        <a:lstStyle/>
        <a:p>
          <a:endParaRPr lang="en-US"/>
        </a:p>
      </dgm:t>
    </dgm:pt>
    <dgm:pt modelId="{E2090CA9-5145-C543-B49D-A3D0B08AAD53}" type="sibTrans" cxnId="{5A30C3CF-66C3-7148-AACB-E2E736132FFB}">
      <dgm:prSet/>
      <dgm:spPr/>
      <dgm:t>
        <a:bodyPr/>
        <a:lstStyle/>
        <a:p>
          <a:endParaRPr lang="en-US"/>
        </a:p>
      </dgm:t>
    </dgm:pt>
    <dgm:pt modelId="{E5F6E454-EE74-D048-A56F-5EC4AE10F372}">
      <dgm:prSet phldrT="[Text]" phldr="1"/>
      <dgm:spPr/>
      <dgm:t>
        <a:bodyPr/>
        <a:lstStyle/>
        <a:p>
          <a:endParaRPr lang="en-US" dirty="0"/>
        </a:p>
      </dgm:t>
    </dgm:pt>
    <dgm:pt modelId="{ECF3D0DF-BE22-E443-ACDC-A893A8D2168D}" type="parTrans" cxnId="{F19995E0-5EF6-724A-A740-921F68805CCD}">
      <dgm:prSet/>
      <dgm:spPr/>
      <dgm:t>
        <a:bodyPr/>
        <a:lstStyle/>
        <a:p>
          <a:endParaRPr lang="en-US"/>
        </a:p>
      </dgm:t>
    </dgm:pt>
    <dgm:pt modelId="{CE3C2AE0-89D8-494A-B554-FC55695DFD31}" type="sibTrans" cxnId="{F19995E0-5EF6-724A-A740-921F68805CCD}">
      <dgm:prSet/>
      <dgm:spPr/>
      <dgm:t>
        <a:bodyPr/>
        <a:lstStyle/>
        <a:p>
          <a:endParaRPr lang="en-US"/>
        </a:p>
      </dgm:t>
    </dgm:pt>
    <dgm:pt modelId="{03D8C9A8-F872-5246-9458-77A0630C020B}" type="pres">
      <dgm:prSet presAssocID="{ECF4EC1D-0EB6-DD4C-BF27-90901E421948}" presName="Name0" presStyleCnt="0">
        <dgm:presLayoutVars>
          <dgm:chMax val="1"/>
          <dgm:chPref val="1"/>
        </dgm:presLayoutVars>
      </dgm:prSet>
      <dgm:spPr/>
    </dgm:pt>
    <dgm:pt modelId="{6C3D8D64-F2A6-E542-B82B-271E657091EA}" type="pres">
      <dgm:prSet presAssocID="{77F95F69-F771-3942-A608-729DC0D4B677}" presName="Parent" presStyleLbl="node0" presStyleIdx="0" presStyleCnt="1">
        <dgm:presLayoutVars>
          <dgm:chMax val="5"/>
          <dgm:chPref val="5"/>
        </dgm:presLayoutVars>
      </dgm:prSet>
      <dgm:spPr/>
    </dgm:pt>
    <dgm:pt modelId="{E993CBCD-242E-B044-9EA8-1A6526E4275C}" type="pres">
      <dgm:prSet presAssocID="{77F95F69-F771-3942-A608-729DC0D4B677}" presName="Accent1" presStyleLbl="node1" presStyleIdx="0" presStyleCnt="13" custLinFactNeighborX="67438" custLinFactNeighborY="-92694"/>
      <dgm:spPr/>
    </dgm:pt>
    <dgm:pt modelId="{73F09EA5-BB1D-1C43-ABD0-3181DCA6F82C}" type="pres">
      <dgm:prSet presAssocID="{77F95F69-F771-3942-A608-729DC0D4B677}" presName="Accent2" presStyleLbl="node1" presStyleIdx="1" presStyleCnt="13"/>
      <dgm:spPr/>
    </dgm:pt>
    <dgm:pt modelId="{DEA7CDA1-C876-5A41-8F04-21244AB84E6F}" type="pres">
      <dgm:prSet presAssocID="{77F95F69-F771-3942-A608-729DC0D4B677}" presName="Accent3" presStyleLbl="node1" presStyleIdx="2" presStyleCnt="13"/>
      <dgm:spPr/>
    </dgm:pt>
    <dgm:pt modelId="{71E1F82B-3A4B-2D46-9AE4-411DE44FBF80}" type="pres">
      <dgm:prSet presAssocID="{77F95F69-F771-3942-A608-729DC0D4B677}" presName="Accent4" presStyleLbl="node1" presStyleIdx="3" presStyleCnt="13"/>
      <dgm:spPr/>
    </dgm:pt>
    <dgm:pt modelId="{EDFA41F2-1382-4149-A115-5C650FA05BD3}" type="pres">
      <dgm:prSet presAssocID="{77F95F69-F771-3942-A608-729DC0D4B677}" presName="Accent5" presStyleLbl="node1" presStyleIdx="4" presStyleCnt="13"/>
      <dgm:spPr/>
    </dgm:pt>
    <dgm:pt modelId="{DC8BBB2F-08F2-114C-A4BE-103EF868F7FB}" type="pres">
      <dgm:prSet presAssocID="{77F95F69-F771-3942-A608-729DC0D4B677}" presName="Accent6" presStyleLbl="node1" presStyleIdx="5" presStyleCnt="13"/>
      <dgm:spPr/>
    </dgm:pt>
    <dgm:pt modelId="{67920014-A23B-B540-B5CC-4850285CC4D8}" type="pres">
      <dgm:prSet presAssocID="{61C76CF3-6186-1B48-88B4-B6B7549C1D4C}" presName="Child1" presStyleLbl="node1" presStyleIdx="6" presStyleCnt="13">
        <dgm:presLayoutVars>
          <dgm:chMax val="0"/>
          <dgm:chPref val="0"/>
        </dgm:presLayoutVars>
      </dgm:prSet>
      <dgm:spPr/>
    </dgm:pt>
    <dgm:pt modelId="{E2970EB5-771E-BF42-BAEA-AE48E4C4493A}" type="pres">
      <dgm:prSet presAssocID="{61C76CF3-6186-1B48-88B4-B6B7549C1D4C}" presName="Accent7" presStyleCnt="0"/>
      <dgm:spPr/>
    </dgm:pt>
    <dgm:pt modelId="{3B658130-2BE2-9542-B113-881AF08B1FCB}" type="pres">
      <dgm:prSet presAssocID="{61C76CF3-6186-1B48-88B4-B6B7549C1D4C}" presName="AccentHold1" presStyleLbl="node1" presStyleIdx="7" presStyleCnt="13" custLinFactX="-100000" custLinFactY="-87967" custLinFactNeighborX="-195691" custLinFactNeighborY="-100000"/>
      <dgm:spPr/>
    </dgm:pt>
    <dgm:pt modelId="{8CF743BF-DFDA-6448-88D9-7788B6FD40BB}" type="pres">
      <dgm:prSet presAssocID="{61C76CF3-6186-1B48-88B4-B6B7549C1D4C}" presName="Accent8" presStyleCnt="0"/>
      <dgm:spPr/>
    </dgm:pt>
    <dgm:pt modelId="{3D9AF7EF-A49A-DC42-923B-360B7AFBB59F}" type="pres">
      <dgm:prSet presAssocID="{61C76CF3-6186-1B48-88B4-B6B7549C1D4C}" presName="AccentHold2" presStyleLbl="node1" presStyleIdx="8" presStyleCnt="13"/>
      <dgm:spPr/>
    </dgm:pt>
    <dgm:pt modelId="{3703EEDD-951E-3B47-A7EC-07BD718D5F21}" type="pres">
      <dgm:prSet presAssocID="{E5F6E454-EE74-D048-A56F-5EC4AE10F372}" presName="Child2" presStyleLbl="node1" presStyleIdx="9" presStyleCnt="13">
        <dgm:presLayoutVars>
          <dgm:chMax val="0"/>
          <dgm:chPref val="0"/>
        </dgm:presLayoutVars>
      </dgm:prSet>
      <dgm:spPr/>
    </dgm:pt>
    <dgm:pt modelId="{DDBF93D3-2AE5-3946-BF91-8276AEE9268F}" type="pres">
      <dgm:prSet presAssocID="{E5F6E454-EE74-D048-A56F-5EC4AE10F372}" presName="Accent9" presStyleCnt="0"/>
      <dgm:spPr/>
    </dgm:pt>
    <dgm:pt modelId="{119ADC26-3688-034D-B3BB-3338B251D807}" type="pres">
      <dgm:prSet presAssocID="{E5F6E454-EE74-D048-A56F-5EC4AE10F372}" presName="AccentHold1" presStyleLbl="node1" presStyleIdx="10" presStyleCnt="13"/>
      <dgm:spPr/>
    </dgm:pt>
    <dgm:pt modelId="{8D420241-B64B-CC42-B02A-E000A36C70FB}" type="pres">
      <dgm:prSet presAssocID="{E5F6E454-EE74-D048-A56F-5EC4AE10F372}" presName="Accent10" presStyleCnt="0"/>
      <dgm:spPr/>
    </dgm:pt>
    <dgm:pt modelId="{A86BB1E9-FFFF-194B-9353-C096381BCD50}" type="pres">
      <dgm:prSet presAssocID="{E5F6E454-EE74-D048-A56F-5EC4AE10F372}" presName="AccentHold2" presStyleLbl="node1" presStyleIdx="11" presStyleCnt="13"/>
      <dgm:spPr/>
    </dgm:pt>
    <dgm:pt modelId="{AED58814-344B-0746-A5CE-FA83A0C6C491}" type="pres">
      <dgm:prSet presAssocID="{E5F6E454-EE74-D048-A56F-5EC4AE10F372}" presName="Accent11" presStyleCnt="0"/>
      <dgm:spPr/>
    </dgm:pt>
    <dgm:pt modelId="{3E9D4B59-D359-574B-9EBE-396482111CF5}" type="pres">
      <dgm:prSet presAssocID="{E5F6E454-EE74-D048-A56F-5EC4AE10F372}" presName="AccentHold3" presStyleLbl="node1" presStyleIdx="12" presStyleCnt="13" custLinFactY="150715" custLinFactNeighborX="-49446" custLinFactNeighborY="200000"/>
      <dgm:spPr/>
    </dgm:pt>
  </dgm:ptLst>
  <dgm:cxnLst>
    <dgm:cxn modelId="{1EDB0D88-706D-F44E-A024-CEE0200EBF9C}" type="presOf" srcId="{61C76CF3-6186-1B48-88B4-B6B7549C1D4C}" destId="{67920014-A23B-B540-B5CC-4850285CC4D8}" srcOrd="0" destOrd="0" presId="urn:microsoft.com/office/officeart/2009/3/layout/CircleRelationship"/>
    <dgm:cxn modelId="{A64755B0-9567-794B-A2A0-D9C8FD6C5280}" type="presOf" srcId="{ECF4EC1D-0EB6-DD4C-BF27-90901E421948}" destId="{03D8C9A8-F872-5246-9458-77A0630C020B}" srcOrd="0" destOrd="0" presId="urn:microsoft.com/office/officeart/2009/3/layout/CircleRelationship"/>
    <dgm:cxn modelId="{F341CCB5-A669-204F-9885-27D02FFA820E}" type="presOf" srcId="{E5F6E454-EE74-D048-A56F-5EC4AE10F372}" destId="{3703EEDD-951E-3B47-A7EC-07BD718D5F21}" srcOrd="0" destOrd="0" presId="urn:microsoft.com/office/officeart/2009/3/layout/CircleRelationship"/>
    <dgm:cxn modelId="{66CC99B9-2BFF-F746-9409-C07AE26B4882}" type="presOf" srcId="{77F95F69-F771-3942-A608-729DC0D4B677}" destId="{6C3D8D64-F2A6-E542-B82B-271E657091EA}" srcOrd="0" destOrd="0" presId="urn:microsoft.com/office/officeart/2009/3/layout/CircleRelationship"/>
    <dgm:cxn modelId="{5A30C3CF-66C3-7148-AACB-E2E736132FFB}" srcId="{77F95F69-F771-3942-A608-729DC0D4B677}" destId="{61C76CF3-6186-1B48-88B4-B6B7549C1D4C}" srcOrd="0" destOrd="0" parTransId="{BA3E9596-246E-514F-971B-9099D51F365D}" sibTransId="{E2090CA9-5145-C543-B49D-A3D0B08AAD53}"/>
    <dgm:cxn modelId="{F19995E0-5EF6-724A-A740-921F68805CCD}" srcId="{77F95F69-F771-3942-A608-729DC0D4B677}" destId="{E5F6E454-EE74-D048-A56F-5EC4AE10F372}" srcOrd="1" destOrd="0" parTransId="{ECF3D0DF-BE22-E443-ACDC-A893A8D2168D}" sibTransId="{CE3C2AE0-89D8-494A-B554-FC55695DFD31}"/>
    <dgm:cxn modelId="{BC73ECF8-5984-1141-889B-9C125EA5E547}" srcId="{ECF4EC1D-0EB6-DD4C-BF27-90901E421948}" destId="{77F95F69-F771-3942-A608-729DC0D4B677}" srcOrd="0" destOrd="0" parTransId="{77A9A1A7-B11E-374E-99EF-262476BF9968}" sibTransId="{8F682B8F-FF06-BD45-9F61-4C29C3E8501F}"/>
    <dgm:cxn modelId="{D96CD5D3-2C18-0E4B-BCDC-C19FF679B925}" type="presParOf" srcId="{03D8C9A8-F872-5246-9458-77A0630C020B}" destId="{6C3D8D64-F2A6-E542-B82B-271E657091EA}" srcOrd="0" destOrd="0" presId="urn:microsoft.com/office/officeart/2009/3/layout/CircleRelationship"/>
    <dgm:cxn modelId="{18D2E6E0-3824-F64B-A3C7-9FE159E71C86}" type="presParOf" srcId="{03D8C9A8-F872-5246-9458-77A0630C020B}" destId="{E993CBCD-242E-B044-9EA8-1A6526E4275C}" srcOrd="1" destOrd="0" presId="urn:microsoft.com/office/officeart/2009/3/layout/CircleRelationship"/>
    <dgm:cxn modelId="{D08F8021-574D-8C41-9837-B30A78B0A327}" type="presParOf" srcId="{03D8C9A8-F872-5246-9458-77A0630C020B}" destId="{73F09EA5-BB1D-1C43-ABD0-3181DCA6F82C}" srcOrd="2" destOrd="0" presId="urn:microsoft.com/office/officeart/2009/3/layout/CircleRelationship"/>
    <dgm:cxn modelId="{82DE4B47-9CB4-3340-8BBC-DF7D184FF295}" type="presParOf" srcId="{03D8C9A8-F872-5246-9458-77A0630C020B}" destId="{DEA7CDA1-C876-5A41-8F04-21244AB84E6F}" srcOrd="3" destOrd="0" presId="urn:microsoft.com/office/officeart/2009/3/layout/CircleRelationship"/>
    <dgm:cxn modelId="{F67C8D1D-9DF8-DA4E-B5F1-16D77A14A60B}" type="presParOf" srcId="{03D8C9A8-F872-5246-9458-77A0630C020B}" destId="{71E1F82B-3A4B-2D46-9AE4-411DE44FBF80}" srcOrd="4" destOrd="0" presId="urn:microsoft.com/office/officeart/2009/3/layout/CircleRelationship"/>
    <dgm:cxn modelId="{9CBBAB51-4BE4-2B4A-ABDE-E9FEB0EB2EAD}" type="presParOf" srcId="{03D8C9A8-F872-5246-9458-77A0630C020B}" destId="{EDFA41F2-1382-4149-A115-5C650FA05BD3}" srcOrd="5" destOrd="0" presId="urn:microsoft.com/office/officeart/2009/3/layout/CircleRelationship"/>
    <dgm:cxn modelId="{A1C07900-FBC6-8240-A5F9-32EF03D57618}" type="presParOf" srcId="{03D8C9A8-F872-5246-9458-77A0630C020B}" destId="{DC8BBB2F-08F2-114C-A4BE-103EF868F7FB}" srcOrd="6" destOrd="0" presId="urn:microsoft.com/office/officeart/2009/3/layout/CircleRelationship"/>
    <dgm:cxn modelId="{37A8DEDD-BC5F-0640-A429-B4BE96EDA196}" type="presParOf" srcId="{03D8C9A8-F872-5246-9458-77A0630C020B}" destId="{67920014-A23B-B540-B5CC-4850285CC4D8}" srcOrd="7" destOrd="0" presId="urn:microsoft.com/office/officeart/2009/3/layout/CircleRelationship"/>
    <dgm:cxn modelId="{95C9DD2A-EE4A-B742-838E-F7F2C9AE3479}" type="presParOf" srcId="{03D8C9A8-F872-5246-9458-77A0630C020B}" destId="{E2970EB5-771E-BF42-BAEA-AE48E4C4493A}" srcOrd="8" destOrd="0" presId="urn:microsoft.com/office/officeart/2009/3/layout/CircleRelationship"/>
    <dgm:cxn modelId="{A7EB19D4-3D78-2441-B40E-9C62CD73778D}" type="presParOf" srcId="{E2970EB5-771E-BF42-BAEA-AE48E4C4493A}" destId="{3B658130-2BE2-9542-B113-881AF08B1FCB}" srcOrd="0" destOrd="0" presId="urn:microsoft.com/office/officeart/2009/3/layout/CircleRelationship"/>
    <dgm:cxn modelId="{008C9C53-E881-C24B-9049-782C01EC6B1C}" type="presParOf" srcId="{03D8C9A8-F872-5246-9458-77A0630C020B}" destId="{8CF743BF-DFDA-6448-88D9-7788B6FD40BB}" srcOrd="9" destOrd="0" presId="urn:microsoft.com/office/officeart/2009/3/layout/CircleRelationship"/>
    <dgm:cxn modelId="{376D60FA-067F-6342-B10C-BA1F4DF0AB5A}" type="presParOf" srcId="{8CF743BF-DFDA-6448-88D9-7788B6FD40BB}" destId="{3D9AF7EF-A49A-DC42-923B-360B7AFBB59F}" srcOrd="0" destOrd="0" presId="urn:microsoft.com/office/officeart/2009/3/layout/CircleRelationship"/>
    <dgm:cxn modelId="{76554290-73A0-464A-9F15-53C351103768}" type="presParOf" srcId="{03D8C9A8-F872-5246-9458-77A0630C020B}" destId="{3703EEDD-951E-3B47-A7EC-07BD718D5F21}" srcOrd="10" destOrd="0" presId="urn:microsoft.com/office/officeart/2009/3/layout/CircleRelationship"/>
    <dgm:cxn modelId="{76393F34-69AD-2440-8417-BA5E20320A2A}" type="presParOf" srcId="{03D8C9A8-F872-5246-9458-77A0630C020B}" destId="{DDBF93D3-2AE5-3946-BF91-8276AEE9268F}" srcOrd="11" destOrd="0" presId="urn:microsoft.com/office/officeart/2009/3/layout/CircleRelationship"/>
    <dgm:cxn modelId="{851F22CC-B74B-C448-A784-8B4C29D666E1}" type="presParOf" srcId="{DDBF93D3-2AE5-3946-BF91-8276AEE9268F}" destId="{119ADC26-3688-034D-B3BB-3338B251D807}" srcOrd="0" destOrd="0" presId="urn:microsoft.com/office/officeart/2009/3/layout/CircleRelationship"/>
    <dgm:cxn modelId="{8AEEA639-690A-FD49-B3BB-757CD3CE172A}" type="presParOf" srcId="{03D8C9A8-F872-5246-9458-77A0630C020B}" destId="{8D420241-B64B-CC42-B02A-E000A36C70FB}" srcOrd="12" destOrd="0" presId="urn:microsoft.com/office/officeart/2009/3/layout/CircleRelationship"/>
    <dgm:cxn modelId="{12C8C769-87C6-5A4C-A300-C3AC143AF2BB}" type="presParOf" srcId="{8D420241-B64B-CC42-B02A-E000A36C70FB}" destId="{A86BB1E9-FFFF-194B-9353-C096381BCD50}" srcOrd="0" destOrd="0" presId="urn:microsoft.com/office/officeart/2009/3/layout/CircleRelationship"/>
    <dgm:cxn modelId="{3B3E144A-AAC2-D944-9101-AAFDAAADAB29}" type="presParOf" srcId="{03D8C9A8-F872-5246-9458-77A0630C020B}" destId="{AED58814-344B-0746-A5CE-FA83A0C6C491}" srcOrd="13" destOrd="0" presId="urn:microsoft.com/office/officeart/2009/3/layout/CircleRelationship"/>
    <dgm:cxn modelId="{267CC8CB-B707-4541-A2B5-5327AF6231E1}" type="presParOf" srcId="{AED58814-344B-0746-A5CE-FA83A0C6C491}" destId="{3E9D4B59-D359-574B-9EBE-396482111CF5}"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F4EC1D-0EB6-DD4C-BF27-90901E421948}" type="doc">
      <dgm:prSet loTypeId="urn:microsoft.com/office/officeart/2009/3/layout/CircleRelationship" loCatId="hierarchy" qsTypeId="urn:microsoft.com/office/officeart/2005/8/quickstyle/simple1" qsCatId="simple" csTypeId="urn:microsoft.com/office/officeart/2005/8/colors/accent1_2" csCatId="accent1" phldr="1"/>
      <dgm:spPr/>
      <dgm:t>
        <a:bodyPr/>
        <a:lstStyle/>
        <a:p>
          <a:endParaRPr lang="en-US"/>
        </a:p>
      </dgm:t>
    </dgm:pt>
    <dgm:pt modelId="{77F95F69-F771-3942-A608-729DC0D4B677}">
      <dgm:prSet phldrT="[Text]" custT="1"/>
      <dgm:spPr/>
      <dgm:t>
        <a:bodyPr/>
        <a:lstStyle/>
        <a:p>
          <a:r>
            <a:rPr lang="en-US" sz="6500" dirty="0"/>
            <a:t>Stigma</a:t>
          </a:r>
        </a:p>
      </dgm:t>
    </dgm:pt>
    <dgm:pt modelId="{77A9A1A7-B11E-374E-99EF-262476BF9968}" type="parTrans" cxnId="{BC73ECF8-5984-1141-889B-9C125EA5E547}">
      <dgm:prSet/>
      <dgm:spPr/>
      <dgm:t>
        <a:bodyPr/>
        <a:lstStyle/>
        <a:p>
          <a:endParaRPr lang="en-US"/>
        </a:p>
      </dgm:t>
    </dgm:pt>
    <dgm:pt modelId="{8F682B8F-FF06-BD45-9F61-4C29C3E8501F}" type="sibTrans" cxnId="{BC73ECF8-5984-1141-889B-9C125EA5E547}">
      <dgm:prSet/>
      <dgm:spPr/>
      <dgm:t>
        <a:bodyPr/>
        <a:lstStyle/>
        <a:p>
          <a:endParaRPr lang="en-US"/>
        </a:p>
      </dgm:t>
    </dgm:pt>
    <dgm:pt modelId="{61C76CF3-6186-1B48-88B4-B6B7549C1D4C}">
      <dgm:prSet phldrT="[Text]"/>
      <dgm:spPr/>
      <dgm:t>
        <a:bodyPr/>
        <a:lstStyle/>
        <a:p>
          <a:r>
            <a:rPr lang="en-US" dirty="0"/>
            <a:t>Identity 1</a:t>
          </a:r>
        </a:p>
        <a:p>
          <a:r>
            <a:rPr lang="en-US" dirty="0"/>
            <a:t>(Father)</a:t>
          </a:r>
        </a:p>
      </dgm:t>
    </dgm:pt>
    <dgm:pt modelId="{BA3E9596-246E-514F-971B-9099D51F365D}" type="parTrans" cxnId="{5A30C3CF-66C3-7148-AACB-E2E736132FFB}">
      <dgm:prSet/>
      <dgm:spPr/>
      <dgm:t>
        <a:bodyPr/>
        <a:lstStyle/>
        <a:p>
          <a:endParaRPr lang="en-US"/>
        </a:p>
      </dgm:t>
    </dgm:pt>
    <dgm:pt modelId="{E2090CA9-5145-C543-B49D-A3D0B08AAD53}" type="sibTrans" cxnId="{5A30C3CF-66C3-7148-AACB-E2E736132FFB}">
      <dgm:prSet/>
      <dgm:spPr/>
      <dgm:t>
        <a:bodyPr/>
        <a:lstStyle/>
        <a:p>
          <a:endParaRPr lang="en-US"/>
        </a:p>
      </dgm:t>
    </dgm:pt>
    <dgm:pt modelId="{E5F6E454-EE74-D048-A56F-5EC4AE10F372}">
      <dgm:prSet phldrT="[Text]"/>
      <dgm:spPr/>
      <dgm:t>
        <a:bodyPr/>
        <a:lstStyle/>
        <a:p>
          <a:r>
            <a:rPr lang="en-US" dirty="0"/>
            <a:t>Identity 2 (loyal)</a:t>
          </a:r>
        </a:p>
      </dgm:t>
    </dgm:pt>
    <dgm:pt modelId="{ECF3D0DF-BE22-E443-ACDC-A893A8D2168D}" type="parTrans" cxnId="{F19995E0-5EF6-724A-A740-921F68805CCD}">
      <dgm:prSet/>
      <dgm:spPr/>
      <dgm:t>
        <a:bodyPr/>
        <a:lstStyle/>
        <a:p>
          <a:endParaRPr lang="en-US"/>
        </a:p>
      </dgm:t>
    </dgm:pt>
    <dgm:pt modelId="{CE3C2AE0-89D8-494A-B554-FC55695DFD31}" type="sibTrans" cxnId="{F19995E0-5EF6-724A-A740-921F68805CCD}">
      <dgm:prSet/>
      <dgm:spPr/>
      <dgm:t>
        <a:bodyPr/>
        <a:lstStyle/>
        <a:p>
          <a:endParaRPr lang="en-US"/>
        </a:p>
      </dgm:t>
    </dgm:pt>
    <dgm:pt modelId="{03A2DF3B-0E5F-6D4E-ADEE-595C535460E1}">
      <dgm:prSet phldrT="[Text]"/>
      <dgm:spPr/>
      <dgm:t>
        <a:bodyPr/>
        <a:lstStyle/>
        <a:p>
          <a:r>
            <a:rPr lang="en-US" dirty="0"/>
            <a:t>Identity 3 (Friend)</a:t>
          </a:r>
        </a:p>
      </dgm:t>
    </dgm:pt>
    <dgm:pt modelId="{8E0A811E-DA78-5E4F-838F-DB7E580F9162}" type="parTrans" cxnId="{F66B7AFA-07AE-094E-97F8-9C1552DB0E93}">
      <dgm:prSet/>
      <dgm:spPr/>
      <dgm:t>
        <a:bodyPr/>
        <a:lstStyle/>
        <a:p>
          <a:endParaRPr lang="en-US"/>
        </a:p>
      </dgm:t>
    </dgm:pt>
    <dgm:pt modelId="{E2F24546-5140-A74B-AA95-C4AA6F6BA508}" type="sibTrans" cxnId="{F66B7AFA-07AE-094E-97F8-9C1552DB0E93}">
      <dgm:prSet/>
      <dgm:spPr/>
      <dgm:t>
        <a:bodyPr/>
        <a:lstStyle/>
        <a:p>
          <a:endParaRPr lang="en-US"/>
        </a:p>
      </dgm:t>
    </dgm:pt>
    <dgm:pt modelId="{1B9427F9-36E3-464A-92B0-41D442EF3273}">
      <dgm:prSet phldrT="[Text]"/>
      <dgm:spPr/>
      <dgm:t>
        <a:bodyPr/>
        <a:lstStyle/>
        <a:p>
          <a:r>
            <a:rPr lang="en-US" dirty="0"/>
            <a:t>Identity 4 (Kind)</a:t>
          </a:r>
        </a:p>
      </dgm:t>
    </dgm:pt>
    <dgm:pt modelId="{39A4655A-1453-4B42-8CF3-EDB8D9850474}" type="parTrans" cxnId="{792F97E7-020C-444E-9D92-C3705ADF0887}">
      <dgm:prSet/>
      <dgm:spPr/>
      <dgm:t>
        <a:bodyPr/>
        <a:lstStyle/>
        <a:p>
          <a:endParaRPr lang="en-US"/>
        </a:p>
      </dgm:t>
    </dgm:pt>
    <dgm:pt modelId="{495F2A2E-0ACF-D747-A123-F3C89D112B2E}" type="sibTrans" cxnId="{792F97E7-020C-444E-9D92-C3705ADF0887}">
      <dgm:prSet/>
      <dgm:spPr/>
      <dgm:t>
        <a:bodyPr/>
        <a:lstStyle/>
        <a:p>
          <a:endParaRPr lang="en-US"/>
        </a:p>
      </dgm:t>
    </dgm:pt>
    <dgm:pt modelId="{03D8C9A8-F872-5246-9458-77A0630C020B}" type="pres">
      <dgm:prSet presAssocID="{ECF4EC1D-0EB6-DD4C-BF27-90901E421948}" presName="Name0" presStyleCnt="0">
        <dgm:presLayoutVars>
          <dgm:chMax val="1"/>
          <dgm:chPref val="1"/>
        </dgm:presLayoutVars>
      </dgm:prSet>
      <dgm:spPr/>
    </dgm:pt>
    <dgm:pt modelId="{6C3D8D64-F2A6-E542-B82B-271E657091EA}" type="pres">
      <dgm:prSet presAssocID="{77F95F69-F771-3942-A608-729DC0D4B677}" presName="Parent" presStyleLbl="node0" presStyleIdx="0" presStyleCnt="1" custScaleX="80384" custScaleY="76443" custLinFactNeighborX="7318" custLinFactNeighborY="6098">
        <dgm:presLayoutVars>
          <dgm:chMax val="5"/>
          <dgm:chPref val="5"/>
        </dgm:presLayoutVars>
      </dgm:prSet>
      <dgm:spPr/>
    </dgm:pt>
    <dgm:pt modelId="{E993CBCD-242E-B044-9EA8-1A6526E4275C}" type="pres">
      <dgm:prSet presAssocID="{77F95F69-F771-3942-A608-729DC0D4B677}" presName="Accent1" presStyleLbl="node1" presStyleIdx="0" presStyleCnt="17"/>
      <dgm:spPr/>
    </dgm:pt>
    <dgm:pt modelId="{73F09EA5-BB1D-1C43-ABD0-3181DCA6F82C}" type="pres">
      <dgm:prSet presAssocID="{77F95F69-F771-3942-A608-729DC0D4B677}" presName="Accent2" presStyleLbl="node1" presStyleIdx="1" presStyleCnt="17"/>
      <dgm:spPr/>
    </dgm:pt>
    <dgm:pt modelId="{DEA7CDA1-C876-5A41-8F04-21244AB84E6F}" type="pres">
      <dgm:prSet presAssocID="{77F95F69-F771-3942-A608-729DC0D4B677}" presName="Accent3" presStyleLbl="node1" presStyleIdx="2" presStyleCnt="17"/>
      <dgm:spPr/>
    </dgm:pt>
    <dgm:pt modelId="{71E1F82B-3A4B-2D46-9AE4-411DE44FBF80}" type="pres">
      <dgm:prSet presAssocID="{77F95F69-F771-3942-A608-729DC0D4B677}" presName="Accent4" presStyleLbl="node1" presStyleIdx="3" presStyleCnt="17"/>
      <dgm:spPr/>
    </dgm:pt>
    <dgm:pt modelId="{EDFA41F2-1382-4149-A115-5C650FA05BD3}" type="pres">
      <dgm:prSet presAssocID="{77F95F69-F771-3942-A608-729DC0D4B677}" presName="Accent5" presStyleLbl="node1" presStyleIdx="4" presStyleCnt="17"/>
      <dgm:spPr/>
    </dgm:pt>
    <dgm:pt modelId="{DC8BBB2F-08F2-114C-A4BE-103EF868F7FB}" type="pres">
      <dgm:prSet presAssocID="{77F95F69-F771-3942-A608-729DC0D4B677}" presName="Accent6" presStyleLbl="node1" presStyleIdx="5" presStyleCnt="17"/>
      <dgm:spPr/>
    </dgm:pt>
    <dgm:pt modelId="{67920014-A23B-B540-B5CC-4850285CC4D8}" type="pres">
      <dgm:prSet presAssocID="{61C76CF3-6186-1B48-88B4-B6B7549C1D4C}" presName="Child1" presStyleLbl="node1" presStyleIdx="6" presStyleCnt="17" custScaleX="125410" custScaleY="122363" custLinFactNeighborX="13154" custLinFactNeighborY="-25045">
        <dgm:presLayoutVars>
          <dgm:chMax val="0"/>
          <dgm:chPref val="0"/>
        </dgm:presLayoutVars>
      </dgm:prSet>
      <dgm:spPr/>
    </dgm:pt>
    <dgm:pt modelId="{E2970EB5-771E-BF42-BAEA-AE48E4C4493A}" type="pres">
      <dgm:prSet presAssocID="{61C76CF3-6186-1B48-88B4-B6B7549C1D4C}" presName="Accent7" presStyleCnt="0"/>
      <dgm:spPr/>
    </dgm:pt>
    <dgm:pt modelId="{3B658130-2BE2-9542-B113-881AF08B1FCB}" type="pres">
      <dgm:prSet presAssocID="{61C76CF3-6186-1B48-88B4-B6B7549C1D4C}" presName="AccentHold1" presStyleLbl="node1" presStyleIdx="7" presStyleCnt="17"/>
      <dgm:spPr/>
    </dgm:pt>
    <dgm:pt modelId="{8CF743BF-DFDA-6448-88D9-7788B6FD40BB}" type="pres">
      <dgm:prSet presAssocID="{61C76CF3-6186-1B48-88B4-B6B7549C1D4C}" presName="Accent8" presStyleCnt="0"/>
      <dgm:spPr/>
    </dgm:pt>
    <dgm:pt modelId="{3D9AF7EF-A49A-DC42-923B-360B7AFBB59F}" type="pres">
      <dgm:prSet presAssocID="{61C76CF3-6186-1B48-88B4-B6B7549C1D4C}" presName="AccentHold2" presStyleLbl="node1" presStyleIdx="8" presStyleCnt="17"/>
      <dgm:spPr/>
    </dgm:pt>
    <dgm:pt modelId="{3703EEDD-951E-3B47-A7EC-07BD718D5F21}" type="pres">
      <dgm:prSet presAssocID="{E5F6E454-EE74-D048-A56F-5EC4AE10F372}" presName="Child2" presStyleLbl="node1" presStyleIdx="9" presStyleCnt="17" custScaleX="131568" custScaleY="124986" custLinFactNeighborX="-43731" custLinFactNeighborY="-10461">
        <dgm:presLayoutVars>
          <dgm:chMax val="0"/>
          <dgm:chPref val="0"/>
        </dgm:presLayoutVars>
      </dgm:prSet>
      <dgm:spPr/>
    </dgm:pt>
    <dgm:pt modelId="{DDBF93D3-2AE5-3946-BF91-8276AEE9268F}" type="pres">
      <dgm:prSet presAssocID="{E5F6E454-EE74-D048-A56F-5EC4AE10F372}" presName="Accent9" presStyleCnt="0"/>
      <dgm:spPr/>
    </dgm:pt>
    <dgm:pt modelId="{119ADC26-3688-034D-B3BB-3338B251D807}" type="pres">
      <dgm:prSet presAssocID="{E5F6E454-EE74-D048-A56F-5EC4AE10F372}" presName="AccentHold1" presStyleLbl="node1" presStyleIdx="10" presStyleCnt="17"/>
      <dgm:spPr/>
    </dgm:pt>
    <dgm:pt modelId="{8D420241-B64B-CC42-B02A-E000A36C70FB}" type="pres">
      <dgm:prSet presAssocID="{E5F6E454-EE74-D048-A56F-5EC4AE10F372}" presName="Accent10" presStyleCnt="0"/>
      <dgm:spPr/>
    </dgm:pt>
    <dgm:pt modelId="{A86BB1E9-FFFF-194B-9353-C096381BCD50}" type="pres">
      <dgm:prSet presAssocID="{E5F6E454-EE74-D048-A56F-5EC4AE10F372}" presName="AccentHold2" presStyleLbl="node1" presStyleIdx="11" presStyleCnt="17"/>
      <dgm:spPr/>
    </dgm:pt>
    <dgm:pt modelId="{AED58814-344B-0746-A5CE-FA83A0C6C491}" type="pres">
      <dgm:prSet presAssocID="{E5F6E454-EE74-D048-A56F-5EC4AE10F372}" presName="Accent11" presStyleCnt="0"/>
      <dgm:spPr/>
    </dgm:pt>
    <dgm:pt modelId="{3E9D4B59-D359-574B-9EBE-396482111CF5}" type="pres">
      <dgm:prSet presAssocID="{E5F6E454-EE74-D048-A56F-5EC4AE10F372}" presName="AccentHold3" presStyleLbl="node1" presStyleIdx="12" presStyleCnt="17"/>
      <dgm:spPr/>
    </dgm:pt>
    <dgm:pt modelId="{CC7A5B22-08A0-D743-8711-73EEE5FB27A1}" type="pres">
      <dgm:prSet presAssocID="{03A2DF3B-0E5F-6D4E-ADEE-595C535460E1}" presName="Child3" presStyleLbl="node1" presStyleIdx="13" presStyleCnt="17">
        <dgm:presLayoutVars>
          <dgm:chMax val="0"/>
          <dgm:chPref val="0"/>
        </dgm:presLayoutVars>
      </dgm:prSet>
      <dgm:spPr/>
    </dgm:pt>
    <dgm:pt modelId="{53C80181-F522-9D4C-AB9B-F964DF8EA02B}" type="pres">
      <dgm:prSet presAssocID="{03A2DF3B-0E5F-6D4E-ADEE-595C535460E1}" presName="Accent12" presStyleCnt="0"/>
      <dgm:spPr/>
    </dgm:pt>
    <dgm:pt modelId="{4F29CAF0-C370-CE47-B789-181FC6FE9D4C}" type="pres">
      <dgm:prSet presAssocID="{03A2DF3B-0E5F-6D4E-ADEE-595C535460E1}" presName="AccentHold1" presStyleLbl="node1" presStyleIdx="14" presStyleCnt="17"/>
      <dgm:spPr/>
    </dgm:pt>
    <dgm:pt modelId="{D0304981-EBF8-574D-A598-8127E40338CA}" type="pres">
      <dgm:prSet presAssocID="{1B9427F9-36E3-464A-92B0-41D442EF3273}" presName="Child4" presStyleLbl="node1" presStyleIdx="15" presStyleCnt="17">
        <dgm:presLayoutVars>
          <dgm:chMax val="0"/>
          <dgm:chPref val="0"/>
        </dgm:presLayoutVars>
      </dgm:prSet>
      <dgm:spPr/>
    </dgm:pt>
    <dgm:pt modelId="{F5F9C317-5C45-AC4C-B517-1254E29DA614}" type="pres">
      <dgm:prSet presAssocID="{1B9427F9-36E3-464A-92B0-41D442EF3273}" presName="Accent13" presStyleCnt="0"/>
      <dgm:spPr/>
    </dgm:pt>
    <dgm:pt modelId="{0A210E53-B8E3-6C44-9625-F4C48D296522}" type="pres">
      <dgm:prSet presAssocID="{1B9427F9-36E3-464A-92B0-41D442EF3273}" presName="AccentHold1" presStyleLbl="node1" presStyleIdx="16" presStyleCnt="17"/>
      <dgm:spPr/>
    </dgm:pt>
  </dgm:ptLst>
  <dgm:cxnLst>
    <dgm:cxn modelId="{B3A26133-72C8-094B-9E15-49F6A2A95E0F}" type="presOf" srcId="{03A2DF3B-0E5F-6D4E-ADEE-595C535460E1}" destId="{CC7A5B22-08A0-D743-8711-73EEE5FB27A1}" srcOrd="0" destOrd="0" presId="urn:microsoft.com/office/officeart/2009/3/layout/CircleRelationship"/>
    <dgm:cxn modelId="{1EDB0D88-706D-F44E-A024-CEE0200EBF9C}" type="presOf" srcId="{61C76CF3-6186-1B48-88B4-B6B7549C1D4C}" destId="{67920014-A23B-B540-B5CC-4850285CC4D8}" srcOrd="0" destOrd="0" presId="urn:microsoft.com/office/officeart/2009/3/layout/CircleRelationship"/>
    <dgm:cxn modelId="{A64755B0-9567-794B-A2A0-D9C8FD6C5280}" type="presOf" srcId="{ECF4EC1D-0EB6-DD4C-BF27-90901E421948}" destId="{03D8C9A8-F872-5246-9458-77A0630C020B}" srcOrd="0" destOrd="0" presId="urn:microsoft.com/office/officeart/2009/3/layout/CircleRelationship"/>
    <dgm:cxn modelId="{F341CCB5-A669-204F-9885-27D02FFA820E}" type="presOf" srcId="{E5F6E454-EE74-D048-A56F-5EC4AE10F372}" destId="{3703EEDD-951E-3B47-A7EC-07BD718D5F21}" srcOrd="0" destOrd="0" presId="urn:microsoft.com/office/officeart/2009/3/layout/CircleRelationship"/>
    <dgm:cxn modelId="{EF5D4AB6-EA81-2245-BCCE-6F4B57FACAEA}" type="presOf" srcId="{1B9427F9-36E3-464A-92B0-41D442EF3273}" destId="{D0304981-EBF8-574D-A598-8127E40338CA}" srcOrd="0" destOrd="0" presId="urn:microsoft.com/office/officeart/2009/3/layout/CircleRelationship"/>
    <dgm:cxn modelId="{66CC99B9-2BFF-F746-9409-C07AE26B4882}" type="presOf" srcId="{77F95F69-F771-3942-A608-729DC0D4B677}" destId="{6C3D8D64-F2A6-E542-B82B-271E657091EA}" srcOrd="0" destOrd="0" presId="urn:microsoft.com/office/officeart/2009/3/layout/CircleRelationship"/>
    <dgm:cxn modelId="{5A30C3CF-66C3-7148-AACB-E2E736132FFB}" srcId="{77F95F69-F771-3942-A608-729DC0D4B677}" destId="{61C76CF3-6186-1B48-88B4-B6B7549C1D4C}" srcOrd="0" destOrd="0" parTransId="{BA3E9596-246E-514F-971B-9099D51F365D}" sibTransId="{E2090CA9-5145-C543-B49D-A3D0B08AAD53}"/>
    <dgm:cxn modelId="{F19995E0-5EF6-724A-A740-921F68805CCD}" srcId="{77F95F69-F771-3942-A608-729DC0D4B677}" destId="{E5F6E454-EE74-D048-A56F-5EC4AE10F372}" srcOrd="1" destOrd="0" parTransId="{ECF3D0DF-BE22-E443-ACDC-A893A8D2168D}" sibTransId="{CE3C2AE0-89D8-494A-B554-FC55695DFD31}"/>
    <dgm:cxn modelId="{792F97E7-020C-444E-9D92-C3705ADF0887}" srcId="{77F95F69-F771-3942-A608-729DC0D4B677}" destId="{1B9427F9-36E3-464A-92B0-41D442EF3273}" srcOrd="3" destOrd="0" parTransId="{39A4655A-1453-4B42-8CF3-EDB8D9850474}" sibTransId="{495F2A2E-0ACF-D747-A123-F3C89D112B2E}"/>
    <dgm:cxn modelId="{BC73ECF8-5984-1141-889B-9C125EA5E547}" srcId="{ECF4EC1D-0EB6-DD4C-BF27-90901E421948}" destId="{77F95F69-F771-3942-A608-729DC0D4B677}" srcOrd="0" destOrd="0" parTransId="{77A9A1A7-B11E-374E-99EF-262476BF9968}" sibTransId="{8F682B8F-FF06-BD45-9F61-4C29C3E8501F}"/>
    <dgm:cxn modelId="{F66B7AFA-07AE-094E-97F8-9C1552DB0E93}" srcId="{77F95F69-F771-3942-A608-729DC0D4B677}" destId="{03A2DF3B-0E5F-6D4E-ADEE-595C535460E1}" srcOrd="2" destOrd="0" parTransId="{8E0A811E-DA78-5E4F-838F-DB7E580F9162}" sibTransId="{E2F24546-5140-A74B-AA95-C4AA6F6BA508}"/>
    <dgm:cxn modelId="{D96CD5D3-2C18-0E4B-BCDC-C19FF679B925}" type="presParOf" srcId="{03D8C9A8-F872-5246-9458-77A0630C020B}" destId="{6C3D8D64-F2A6-E542-B82B-271E657091EA}" srcOrd="0" destOrd="0" presId="urn:microsoft.com/office/officeart/2009/3/layout/CircleRelationship"/>
    <dgm:cxn modelId="{18D2E6E0-3824-F64B-A3C7-9FE159E71C86}" type="presParOf" srcId="{03D8C9A8-F872-5246-9458-77A0630C020B}" destId="{E993CBCD-242E-B044-9EA8-1A6526E4275C}" srcOrd="1" destOrd="0" presId="urn:microsoft.com/office/officeart/2009/3/layout/CircleRelationship"/>
    <dgm:cxn modelId="{D08F8021-574D-8C41-9837-B30A78B0A327}" type="presParOf" srcId="{03D8C9A8-F872-5246-9458-77A0630C020B}" destId="{73F09EA5-BB1D-1C43-ABD0-3181DCA6F82C}" srcOrd="2" destOrd="0" presId="urn:microsoft.com/office/officeart/2009/3/layout/CircleRelationship"/>
    <dgm:cxn modelId="{82DE4B47-9CB4-3340-8BBC-DF7D184FF295}" type="presParOf" srcId="{03D8C9A8-F872-5246-9458-77A0630C020B}" destId="{DEA7CDA1-C876-5A41-8F04-21244AB84E6F}" srcOrd="3" destOrd="0" presId="urn:microsoft.com/office/officeart/2009/3/layout/CircleRelationship"/>
    <dgm:cxn modelId="{F67C8D1D-9DF8-DA4E-B5F1-16D77A14A60B}" type="presParOf" srcId="{03D8C9A8-F872-5246-9458-77A0630C020B}" destId="{71E1F82B-3A4B-2D46-9AE4-411DE44FBF80}" srcOrd="4" destOrd="0" presId="urn:microsoft.com/office/officeart/2009/3/layout/CircleRelationship"/>
    <dgm:cxn modelId="{9CBBAB51-4BE4-2B4A-ABDE-E9FEB0EB2EAD}" type="presParOf" srcId="{03D8C9A8-F872-5246-9458-77A0630C020B}" destId="{EDFA41F2-1382-4149-A115-5C650FA05BD3}" srcOrd="5" destOrd="0" presId="urn:microsoft.com/office/officeart/2009/3/layout/CircleRelationship"/>
    <dgm:cxn modelId="{A1C07900-FBC6-8240-A5F9-32EF03D57618}" type="presParOf" srcId="{03D8C9A8-F872-5246-9458-77A0630C020B}" destId="{DC8BBB2F-08F2-114C-A4BE-103EF868F7FB}" srcOrd="6" destOrd="0" presId="urn:microsoft.com/office/officeart/2009/3/layout/CircleRelationship"/>
    <dgm:cxn modelId="{37A8DEDD-BC5F-0640-A429-B4BE96EDA196}" type="presParOf" srcId="{03D8C9A8-F872-5246-9458-77A0630C020B}" destId="{67920014-A23B-B540-B5CC-4850285CC4D8}" srcOrd="7" destOrd="0" presId="urn:microsoft.com/office/officeart/2009/3/layout/CircleRelationship"/>
    <dgm:cxn modelId="{95C9DD2A-EE4A-B742-838E-F7F2C9AE3479}" type="presParOf" srcId="{03D8C9A8-F872-5246-9458-77A0630C020B}" destId="{E2970EB5-771E-BF42-BAEA-AE48E4C4493A}" srcOrd="8" destOrd="0" presId="urn:microsoft.com/office/officeart/2009/3/layout/CircleRelationship"/>
    <dgm:cxn modelId="{A7EB19D4-3D78-2441-B40E-9C62CD73778D}" type="presParOf" srcId="{E2970EB5-771E-BF42-BAEA-AE48E4C4493A}" destId="{3B658130-2BE2-9542-B113-881AF08B1FCB}" srcOrd="0" destOrd="0" presId="urn:microsoft.com/office/officeart/2009/3/layout/CircleRelationship"/>
    <dgm:cxn modelId="{008C9C53-E881-C24B-9049-782C01EC6B1C}" type="presParOf" srcId="{03D8C9A8-F872-5246-9458-77A0630C020B}" destId="{8CF743BF-DFDA-6448-88D9-7788B6FD40BB}" srcOrd="9" destOrd="0" presId="urn:microsoft.com/office/officeart/2009/3/layout/CircleRelationship"/>
    <dgm:cxn modelId="{376D60FA-067F-6342-B10C-BA1F4DF0AB5A}" type="presParOf" srcId="{8CF743BF-DFDA-6448-88D9-7788B6FD40BB}" destId="{3D9AF7EF-A49A-DC42-923B-360B7AFBB59F}" srcOrd="0" destOrd="0" presId="urn:microsoft.com/office/officeart/2009/3/layout/CircleRelationship"/>
    <dgm:cxn modelId="{76554290-73A0-464A-9F15-53C351103768}" type="presParOf" srcId="{03D8C9A8-F872-5246-9458-77A0630C020B}" destId="{3703EEDD-951E-3B47-A7EC-07BD718D5F21}" srcOrd="10" destOrd="0" presId="urn:microsoft.com/office/officeart/2009/3/layout/CircleRelationship"/>
    <dgm:cxn modelId="{76393F34-69AD-2440-8417-BA5E20320A2A}" type="presParOf" srcId="{03D8C9A8-F872-5246-9458-77A0630C020B}" destId="{DDBF93D3-2AE5-3946-BF91-8276AEE9268F}" srcOrd="11" destOrd="0" presId="urn:microsoft.com/office/officeart/2009/3/layout/CircleRelationship"/>
    <dgm:cxn modelId="{851F22CC-B74B-C448-A784-8B4C29D666E1}" type="presParOf" srcId="{DDBF93D3-2AE5-3946-BF91-8276AEE9268F}" destId="{119ADC26-3688-034D-B3BB-3338B251D807}" srcOrd="0" destOrd="0" presId="urn:microsoft.com/office/officeart/2009/3/layout/CircleRelationship"/>
    <dgm:cxn modelId="{8AEEA639-690A-FD49-B3BB-757CD3CE172A}" type="presParOf" srcId="{03D8C9A8-F872-5246-9458-77A0630C020B}" destId="{8D420241-B64B-CC42-B02A-E000A36C70FB}" srcOrd="12" destOrd="0" presId="urn:microsoft.com/office/officeart/2009/3/layout/CircleRelationship"/>
    <dgm:cxn modelId="{12C8C769-87C6-5A4C-A300-C3AC143AF2BB}" type="presParOf" srcId="{8D420241-B64B-CC42-B02A-E000A36C70FB}" destId="{A86BB1E9-FFFF-194B-9353-C096381BCD50}" srcOrd="0" destOrd="0" presId="urn:microsoft.com/office/officeart/2009/3/layout/CircleRelationship"/>
    <dgm:cxn modelId="{3B3E144A-AAC2-D944-9101-AAFDAAADAB29}" type="presParOf" srcId="{03D8C9A8-F872-5246-9458-77A0630C020B}" destId="{AED58814-344B-0746-A5CE-FA83A0C6C491}" srcOrd="13" destOrd="0" presId="urn:microsoft.com/office/officeart/2009/3/layout/CircleRelationship"/>
    <dgm:cxn modelId="{267CC8CB-B707-4541-A2B5-5327AF6231E1}" type="presParOf" srcId="{AED58814-344B-0746-A5CE-FA83A0C6C491}" destId="{3E9D4B59-D359-574B-9EBE-396482111CF5}" srcOrd="0" destOrd="0" presId="urn:microsoft.com/office/officeart/2009/3/layout/CircleRelationship"/>
    <dgm:cxn modelId="{F5B648E2-C294-F64F-8C16-15AC4A4C0B58}" type="presParOf" srcId="{03D8C9A8-F872-5246-9458-77A0630C020B}" destId="{CC7A5B22-08A0-D743-8711-73EEE5FB27A1}" srcOrd="14" destOrd="0" presId="urn:microsoft.com/office/officeart/2009/3/layout/CircleRelationship"/>
    <dgm:cxn modelId="{5F250E8F-ABFB-DD4A-8D2E-C5E36B0F0600}" type="presParOf" srcId="{03D8C9A8-F872-5246-9458-77A0630C020B}" destId="{53C80181-F522-9D4C-AB9B-F964DF8EA02B}" srcOrd="15" destOrd="0" presId="urn:microsoft.com/office/officeart/2009/3/layout/CircleRelationship"/>
    <dgm:cxn modelId="{A12324CF-60B3-8342-83FA-17480A46BF4E}" type="presParOf" srcId="{53C80181-F522-9D4C-AB9B-F964DF8EA02B}" destId="{4F29CAF0-C370-CE47-B789-181FC6FE9D4C}" srcOrd="0" destOrd="0" presId="urn:microsoft.com/office/officeart/2009/3/layout/CircleRelationship"/>
    <dgm:cxn modelId="{4FDA8196-6808-8640-BE85-AFF879001078}" type="presParOf" srcId="{03D8C9A8-F872-5246-9458-77A0630C020B}" destId="{D0304981-EBF8-574D-A598-8127E40338CA}" srcOrd="16" destOrd="0" presId="urn:microsoft.com/office/officeart/2009/3/layout/CircleRelationship"/>
    <dgm:cxn modelId="{97D2B1CE-48E7-CB4D-AAD9-A39841FC949F}" type="presParOf" srcId="{03D8C9A8-F872-5246-9458-77A0630C020B}" destId="{F5F9C317-5C45-AC4C-B517-1254E29DA614}" srcOrd="17" destOrd="0" presId="urn:microsoft.com/office/officeart/2009/3/layout/CircleRelationship"/>
    <dgm:cxn modelId="{EC67215C-E279-134D-8EEF-ACD40F524C87}" type="presParOf" srcId="{F5F9C317-5C45-AC4C-B517-1254E29DA614}" destId="{0A210E53-B8E3-6C44-9625-F4C48D296522}" srcOrd="0" destOrd="0" presId="urn:microsoft.com/office/officeart/2009/3/layout/CircleRelationship"/>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D8D64-F2A6-E542-B82B-271E657091EA}">
      <dsp:nvSpPr>
        <dsp:cNvPr id="0" name=""/>
        <dsp:cNvSpPr/>
      </dsp:nvSpPr>
      <dsp:spPr>
        <a:xfrm>
          <a:off x="1544224" y="1400020"/>
          <a:ext cx="4402596" cy="44025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Stigma</a:t>
          </a:r>
        </a:p>
      </dsp:txBody>
      <dsp:txXfrm>
        <a:off x="2188969" y="2044751"/>
        <a:ext cx="3113106" cy="3113039"/>
      </dsp:txXfrm>
    </dsp:sp>
    <dsp:sp modelId="{E993CBCD-242E-B044-9EA8-1A6526E4275C}">
      <dsp:nvSpPr>
        <dsp:cNvPr id="0" name=""/>
        <dsp:cNvSpPr/>
      </dsp:nvSpPr>
      <dsp:spPr>
        <a:xfrm>
          <a:off x="4386449" y="745586"/>
          <a:ext cx="489632" cy="4896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F09EA5-BB1D-1C43-ABD0-3181DCA6F82C}">
      <dsp:nvSpPr>
        <dsp:cNvPr id="0" name=""/>
        <dsp:cNvSpPr/>
      </dsp:nvSpPr>
      <dsp:spPr>
        <a:xfrm>
          <a:off x="2896854" y="5475419"/>
          <a:ext cx="354533" cy="3548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A7CDA1-C876-5A41-8F04-21244AB84E6F}">
      <dsp:nvSpPr>
        <dsp:cNvPr id="0" name=""/>
        <dsp:cNvSpPr/>
      </dsp:nvSpPr>
      <dsp:spPr>
        <a:xfrm>
          <a:off x="6230119" y="3186736"/>
          <a:ext cx="354533" cy="3548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E1F82B-3A4B-2D46-9AE4-411DE44FBF80}">
      <dsp:nvSpPr>
        <dsp:cNvPr id="0" name=""/>
        <dsp:cNvSpPr/>
      </dsp:nvSpPr>
      <dsp:spPr>
        <a:xfrm>
          <a:off x="4533601" y="5852924"/>
          <a:ext cx="489632" cy="4896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FA41F2-1382-4149-A115-5C650FA05BD3}">
      <dsp:nvSpPr>
        <dsp:cNvPr id="0" name=""/>
        <dsp:cNvSpPr/>
      </dsp:nvSpPr>
      <dsp:spPr>
        <a:xfrm>
          <a:off x="2997564" y="1895301"/>
          <a:ext cx="354533" cy="3548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BBB2F-08F2-114C-A4BE-103EF868F7FB}">
      <dsp:nvSpPr>
        <dsp:cNvPr id="0" name=""/>
        <dsp:cNvSpPr/>
      </dsp:nvSpPr>
      <dsp:spPr>
        <a:xfrm>
          <a:off x="1879925" y="3925286"/>
          <a:ext cx="354533" cy="3548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920014-A23B-B540-B5CC-4850285CC4D8}">
      <dsp:nvSpPr>
        <dsp:cNvPr id="0" name=""/>
        <dsp:cNvSpPr/>
      </dsp:nvSpPr>
      <dsp:spPr>
        <a:xfrm>
          <a:off x="168669" y="2194630"/>
          <a:ext cx="1789859" cy="178928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430788" y="2456665"/>
        <a:ext cx="1265621" cy="1265217"/>
      </dsp:txXfrm>
    </dsp:sp>
    <dsp:sp modelId="{3B658130-2BE2-9542-B113-881AF08B1FCB}">
      <dsp:nvSpPr>
        <dsp:cNvPr id="0" name=""/>
        <dsp:cNvSpPr/>
      </dsp:nvSpPr>
      <dsp:spPr>
        <a:xfrm>
          <a:off x="2113088" y="990399"/>
          <a:ext cx="489632" cy="4896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9AF7EF-A49A-DC42-923B-360B7AFBB59F}">
      <dsp:nvSpPr>
        <dsp:cNvPr id="0" name=""/>
        <dsp:cNvSpPr/>
      </dsp:nvSpPr>
      <dsp:spPr>
        <a:xfrm>
          <a:off x="336519" y="4508515"/>
          <a:ext cx="885104" cy="8851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03EEDD-951E-3B47-A7EC-07BD718D5F21}">
      <dsp:nvSpPr>
        <dsp:cNvPr id="0" name=""/>
        <dsp:cNvSpPr/>
      </dsp:nvSpPr>
      <dsp:spPr>
        <a:xfrm>
          <a:off x="6397970" y="1352703"/>
          <a:ext cx="1789859" cy="178928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6660089" y="1614738"/>
        <a:ext cx="1265621" cy="1265217"/>
      </dsp:txXfrm>
    </dsp:sp>
    <dsp:sp modelId="{119ADC26-3688-034D-B3BB-3338B251D807}">
      <dsp:nvSpPr>
        <dsp:cNvPr id="0" name=""/>
        <dsp:cNvSpPr/>
      </dsp:nvSpPr>
      <dsp:spPr>
        <a:xfrm>
          <a:off x="5599656" y="2588078"/>
          <a:ext cx="489632" cy="4896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6BB1E9-FFFF-194B-9353-C096381BCD50}">
      <dsp:nvSpPr>
        <dsp:cNvPr id="0" name=""/>
        <dsp:cNvSpPr/>
      </dsp:nvSpPr>
      <dsp:spPr>
        <a:xfrm>
          <a:off x="0" y="5561824"/>
          <a:ext cx="354533" cy="3548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9D4B59-D359-574B-9EBE-396482111CF5}">
      <dsp:nvSpPr>
        <dsp:cNvPr id="0" name=""/>
        <dsp:cNvSpPr/>
      </dsp:nvSpPr>
      <dsp:spPr>
        <a:xfrm>
          <a:off x="3360202" y="6301369"/>
          <a:ext cx="354533" cy="3548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D8D64-F2A6-E542-B82B-271E657091EA}">
      <dsp:nvSpPr>
        <dsp:cNvPr id="0" name=""/>
        <dsp:cNvSpPr/>
      </dsp:nvSpPr>
      <dsp:spPr>
        <a:xfrm>
          <a:off x="3150645" y="2417529"/>
          <a:ext cx="4789550" cy="455497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Stigma</a:t>
          </a:r>
        </a:p>
      </dsp:txBody>
      <dsp:txXfrm>
        <a:off x="3852058" y="3084590"/>
        <a:ext cx="3386724" cy="3220856"/>
      </dsp:txXfrm>
    </dsp:sp>
    <dsp:sp modelId="{E993CBCD-242E-B044-9EA8-1A6526E4275C}">
      <dsp:nvSpPr>
        <dsp:cNvPr id="0" name=""/>
        <dsp:cNvSpPr/>
      </dsp:nvSpPr>
      <dsp:spPr>
        <a:xfrm>
          <a:off x="5530445" y="1080310"/>
          <a:ext cx="662444" cy="66315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F09EA5-BB1D-1C43-ABD0-3181DCA6F82C}">
      <dsp:nvSpPr>
        <dsp:cNvPr id="0" name=""/>
        <dsp:cNvSpPr/>
      </dsp:nvSpPr>
      <dsp:spPr>
        <a:xfrm>
          <a:off x="3962333" y="6868290"/>
          <a:ext cx="480333" cy="4800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A7CDA1-C876-5A41-8F04-21244AB84E6F}">
      <dsp:nvSpPr>
        <dsp:cNvPr id="0" name=""/>
        <dsp:cNvSpPr/>
      </dsp:nvSpPr>
      <dsp:spPr>
        <a:xfrm>
          <a:off x="8472336" y="3770285"/>
          <a:ext cx="480333" cy="4800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E1F82B-3A4B-2D46-9AE4-411DE44FBF80}">
      <dsp:nvSpPr>
        <dsp:cNvPr id="0" name=""/>
        <dsp:cNvSpPr/>
      </dsp:nvSpPr>
      <dsp:spPr>
        <a:xfrm>
          <a:off x="6177001" y="7378550"/>
          <a:ext cx="662444" cy="66315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FA41F2-1382-4149-A115-5C650FA05BD3}">
      <dsp:nvSpPr>
        <dsp:cNvPr id="0" name=""/>
        <dsp:cNvSpPr/>
      </dsp:nvSpPr>
      <dsp:spPr>
        <a:xfrm>
          <a:off x="4096777" y="2021712"/>
          <a:ext cx="480333" cy="4800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BBB2F-08F2-114C-A4BE-103EF868F7FB}">
      <dsp:nvSpPr>
        <dsp:cNvPr id="0" name=""/>
        <dsp:cNvSpPr/>
      </dsp:nvSpPr>
      <dsp:spPr>
        <a:xfrm>
          <a:off x="2584887" y="4770358"/>
          <a:ext cx="480333" cy="4800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920014-A23B-B540-B5CC-4850285CC4D8}">
      <dsp:nvSpPr>
        <dsp:cNvPr id="0" name=""/>
        <dsp:cNvSpPr/>
      </dsp:nvSpPr>
      <dsp:spPr>
        <a:xfrm>
          <a:off x="278429" y="1549524"/>
          <a:ext cx="3037989" cy="29641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Identity 1</a:t>
          </a:r>
        </a:p>
        <a:p>
          <a:pPr marL="0" lvl="0" indent="0" algn="ctr" defTabSz="1466850">
            <a:lnSpc>
              <a:spcPct val="90000"/>
            </a:lnSpc>
            <a:spcBef>
              <a:spcPct val="0"/>
            </a:spcBef>
            <a:spcAft>
              <a:spcPct val="35000"/>
            </a:spcAft>
            <a:buNone/>
          </a:pPr>
          <a:r>
            <a:rPr lang="en-US" sz="3300" kern="1200" dirty="0"/>
            <a:t>(Father)</a:t>
          </a:r>
        </a:p>
      </dsp:txBody>
      <dsp:txXfrm>
        <a:off x="723332" y="1983609"/>
        <a:ext cx="2148183" cy="2095951"/>
      </dsp:txXfrm>
    </dsp:sp>
    <dsp:sp modelId="{3B658130-2BE2-9542-B113-881AF08B1FCB}">
      <dsp:nvSpPr>
        <dsp:cNvPr id="0" name=""/>
        <dsp:cNvSpPr/>
      </dsp:nvSpPr>
      <dsp:spPr>
        <a:xfrm>
          <a:off x="4860667" y="2043047"/>
          <a:ext cx="662444" cy="66315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9AF7EF-A49A-DC42-923B-360B7AFBB59F}">
      <dsp:nvSpPr>
        <dsp:cNvPr id="0" name=""/>
        <dsp:cNvSpPr/>
      </dsp:nvSpPr>
      <dsp:spPr>
        <a:xfrm>
          <a:off x="496108" y="5558861"/>
          <a:ext cx="1197778" cy="11983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03EEDD-951E-3B47-A7EC-07BD718D5F21}">
      <dsp:nvSpPr>
        <dsp:cNvPr id="0" name=""/>
        <dsp:cNvSpPr/>
      </dsp:nvSpPr>
      <dsp:spPr>
        <a:xfrm>
          <a:off x="7259173" y="731398"/>
          <a:ext cx="3187163" cy="30276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Identity 2 (loyal)</a:t>
          </a:r>
        </a:p>
      </dsp:txBody>
      <dsp:txXfrm>
        <a:off x="7725922" y="1174789"/>
        <a:ext cx="2253665" cy="2140879"/>
      </dsp:txXfrm>
    </dsp:sp>
    <dsp:sp modelId="{119ADC26-3688-034D-B3BB-3338B251D807}">
      <dsp:nvSpPr>
        <dsp:cNvPr id="0" name=""/>
        <dsp:cNvSpPr/>
      </dsp:nvSpPr>
      <dsp:spPr>
        <a:xfrm>
          <a:off x="7619224" y="2960448"/>
          <a:ext cx="662444" cy="66315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6BB1E9-FFFF-194B-9353-C096381BCD50}">
      <dsp:nvSpPr>
        <dsp:cNvPr id="0" name=""/>
        <dsp:cNvSpPr/>
      </dsp:nvSpPr>
      <dsp:spPr>
        <a:xfrm>
          <a:off x="40219" y="6984743"/>
          <a:ext cx="480333" cy="4800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9D4B59-D359-574B-9EBE-396482111CF5}">
      <dsp:nvSpPr>
        <dsp:cNvPr id="0" name=""/>
        <dsp:cNvSpPr/>
      </dsp:nvSpPr>
      <dsp:spPr>
        <a:xfrm>
          <a:off x="4826444" y="6301138"/>
          <a:ext cx="480333" cy="4800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7A5B22-08A0-D743-8711-73EEE5FB27A1}">
      <dsp:nvSpPr>
        <dsp:cNvPr id="0" name=""/>
        <dsp:cNvSpPr/>
      </dsp:nvSpPr>
      <dsp:spPr>
        <a:xfrm>
          <a:off x="9840003" y="5474410"/>
          <a:ext cx="2422446" cy="24224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Identity 3 (Friend)</a:t>
          </a:r>
        </a:p>
      </dsp:txBody>
      <dsp:txXfrm>
        <a:off x="10194762" y="5829162"/>
        <a:ext cx="1712928" cy="1712896"/>
      </dsp:txXfrm>
    </dsp:sp>
    <dsp:sp modelId="{4F29CAF0-C370-CE47-B789-181FC6FE9D4C}">
      <dsp:nvSpPr>
        <dsp:cNvPr id="0" name=""/>
        <dsp:cNvSpPr/>
      </dsp:nvSpPr>
      <dsp:spPr>
        <a:xfrm>
          <a:off x="9156781" y="5389960"/>
          <a:ext cx="480333" cy="4800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304981-EBF8-574D-A598-8127E40338CA}">
      <dsp:nvSpPr>
        <dsp:cNvPr id="0" name=""/>
        <dsp:cNvSpPr/>
      </dsp:nvSpPr>
      <dsp:spPr>
        <a:xfrm>
          <a:off x="2886776" y="7547451"/>
          <a:ext cx="2422446" cy="24224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Identity 4 (Kind)</a:t>
          </a:r>
        </a:p>
      </dsp:txBody>
      <dsp:txXfrm>
        <a:off x="3241535" y="7902203"/>
        <a:ext cx="1712928" cy="1712896"/>
      </dsp:txXfrm>
    </dsp:sp>
    <dsp:sp modelId="{0A210E53-B8E3-6C44-9625-F4C48D296522}">
      <dsp:nvSpPr>
        <dsp:cNvPr id="0" name=""/>
        <dsp:cNvSpPr/>
      </dsp:nvSpPr>
      <dsp:spPr>
        <a:xfrm>
          <a:off x="5050111" y="7465668"/>
          <a:ext cx="480333" cy="4800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Montserrat Light"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Montserrat Light" charset="0"/>
              </a:defRPr>
            </a:lvl1pPr>
          </a:lstStyle>
          <a:p>
            <a:fld id="{EFC10EE1-B198-C942-8235-326C972CBB30}" type="datetimeFigureOut">
              <a:rPr lang="en-US" smtClean="0"/>
              <a:pPr/>
              <a:t>6/4/19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Montserrat Light"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Montserrat Light"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Montserrat Light" charset="0"/>
        <a:ea typeface="+mn-ea"/>
        <a:cs typeface="+mn-cs"/>
      </a:defRPr>
    </a:lvl1pPr>
    <a:lvl2pPr marL="914217" algn="l" defTabSz="914217" rtl="0" eaLnBrk="1" latinLnBrk="0" hangingPunct="1">
      <a:defRPr sz="2400" b="0" i="0" kern="1200">
        <a:solidFill>
          <a:schemeClr val="tx1"/>
        </a:solidFill>
        <a:latin typeface="Montserrat Light" charset="0"/>
        <a:ea typeface="+mn-ea"/>
        <a:cs typeface="+mn-cs"/>
      </a:defRPr>
    </a:lvl2pPr>
    <a:lvl3pPr marL="1828434" algn="l" defTabSz="914217" rtl="0" eaLnBrk="1" latinLnBrk="0" hangingPunct="1">
      <a:defRPr sz="2400" b="0" i="0" kern="1200">
        <a:solidFill>
          <a:schemeClr val="tx1"/>
        </a:solidFill>
        <a:latin typeface="Montserrat Light" charset="0"/>
        <a:ea typeface="+mn-ea"/>
        <a:cs typeface="+mn-cs"/>
      </a:defRPr>
    </a:lvl3pPr>
    <a:lvl4pPr marL="2742651" algn="l" defTabSz="914217" rtl="0" eaLnBrk="1" latinLnBrk="0" hangingPunct="1">
      <a:defRPr sz="2400" b="0" i="0" kern="1200">
        <a:solidFill>
          <a:schemeClr val="tx1"/>
        </a:solidFill>
        <a:latin typeface="Montserrat Light" charset="0"/>
        <a:ea typeface="+mn-ea"/>
        <a:cs typeface="+mn-cs"/>
      </a:defRPr>
    </a:lvl4pPr>
    <a:lvl5pPr marL="3656868" algn="l" defTabSz="914217" rtl="0" eaLnBrk="1" latinLnBrk="0" hangingPunct="1">
      <a:defRPr sz="2400" b="0" i="0" kern="1200">
        <a:solidFill>
          <a:schemeClr val="tx1"/>
        </a:solidFill>
        <a:latin typeface="Montserrat Light"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2518674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2292933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26848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723393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6600"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9</a:t>
            </a:fld>
            <a:endParaRPr lang="en-US" dirty="0"/>
          </a:p>
        </p:txBody>
      </p:sp>
    </p:spTree>
    <p:extLst>
      <p:ext uri="{BB962C8B-B14F-4D97-AF65-F5344CB8AC3E}">
        <p14:creationId xmlns:p14="http://schemas.microsoft.com/office/powerpoint/2010/main" val="1407437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15</a:t>
            </a:fld>
            <a:endParaRPr lang="en-US" dirty="0"/>
          </a:p>
        </p:txBody>
      </p:sp>
    </p:spTree>
    <p:extLst>
      <p:ext uri="{BB962C8B-B14F-4D97-AF65-F5344CB8AC3E}">
        <p14:creationId xmlns:p14="http://schemas.microsoft.com/office/powerpoint/2010/main" val="3279595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16</a:t>
            </a:fld>
            <a:endParaRPr lang="en-US" dirty="0"/>
          </a:p>
        </p:txBody>
      </p:sp>
    </p:spTree>
    <p:extLst>
      <p:ext uri="{BB962C8B-B14F-4D97-AF65-F5344CB8AC3E}">
        <p14:creationId xmlns:p14="http://schemas.microsoft.com/office/powerpoint/2010/main" val="3987888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18426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D9DD6903-31DD-5348-931E-827644FF87FE}"/>
              </a:ext>
            </a:extLst>
          </p:cNvPr>
          <p:cNvSpPr>
            <a:spLocks noGrp="1"/>
          </p:cNvSpPr>
          <p:nvPr>
            <p:ph type="pic" sz="quarter" idx="14"/>
          </p:nvPr>
        </p:nvSpPr>
        <p:spPr>
          <a:xfrm>
            <a:off x="-389527" y="-470262"/>
            <a:ext cx="25156704" cy="14656526"/>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4140266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01">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D9DD6903-31DD-5348-931E-827644FF87FE}"/>
              </a:ext>
            </a:extLst>
          </p:cNvPr>
          <p:cNvSpPr>
            <a:spLocks noGrp="1"/>
          </p:cNvSpPr>
          <p:nvPr>
            <p:ph type="pic" sz="quarter" idx="14"/>
          </p:nvPr>
        </p:nvSpPr>
        <p:spPr>
          <a:xfrm>
            <a:off x="1849843" y="2299538"/>
            <a:ext cx="5130675" cy="9115135"/>
          </a:xfrm>
          <a:prstGeom prst="rect">
            <a:avLst/>
          </a:prstGeom>
          <a:solidFill>
            <a:schemeClr val="bg1">
              <a:lumMod val="95000"/>
            </a:schemeClr>
          </a:solidFill>
        </p:spPr>
        <p:txBody>
          <a:bodyPr>
            <a:normAutofit/>
          </a:bodyPr>
          <a:lstStyle>
            <a:lvl1pPr>
              <a:defRPr sz="2101"/>
            </a:lvl1pPr>
          </a:lstStyle>
          <a:p>
            <a:endParaRPr lang="en-US"/>
          </a:p>
        </p:txBody>
      </p:sp>
    </p:spTree>
    <p:extLst>
      <p:ext uri="{BB962C8B-B14F-4D97-AF65-F5344CB8AC3E}">
        <p14:creationId xmlns:p14="http://schemas.microsoft.com/office/powerpoint/2010/main" val="751557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8_Image slide layout">
    <p:bg>
      <p:bgPr>
        <a:solidFill>
          <a:schemeClr val="bg1"/>
        </a:solidFill>
        <a:effectLst/>
      </p:bgPr>
    </p:bg>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A4D14B1E-79D5-4F7D-AEB4-4F537918FBAB}"/>
              </a:ext>
            </a:extLst>
          </p:cNvPr>
          <p:cNvSpPr/>
          <p:nvPr userDrawn="1"/>
        </p:nvSpPr>
        <p:spPr>
          <a:xfrm rot="5400000">
            <a:off x="1588630" y="-1588635"/>
            <a:ext cx="12515852" cy="1569312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1281494" y="1200148"/>
            <a:ext cx="8102233" cy="11315704"/>
          </a:xfrm>
          <a:prstGeom prst="rect">
            <a:avLst/>
          </a:prstGeom>
          <a:solidFill>
            <a:schemeClr val="bg1">
              <a:lumMod val="95000"/>
            </a:schemeClr>
          </a:solidFill>
          <a:ln w="76200">
            <a:solidFill>
              <a:schemeClr val="bg1"/>
            </a:solidFill>
          </a:ln>
          <a:effectLst>
            <a:outerShdw blurRad="50800" dist="38100" dir="2700000" algn="tl" rotWithShape="0">
              <a:prstClr val="black">
                <a:alpha val="40000"/>
              </a:prstClr>
            </a:outerShdw>
          </a:effectLst>
        </p:spPr>
        <p:txBody>
          <a:bodyPr anchor="ctr"/>
          <a:lstStyle>
            <a:lvl1pPr marL="0" indent="0" algn="ctr">
              <a:buFontTx/>
              <a:buNone/>
              <a:defRPr sz="2399">
                <a:solidFill>
                  <a:schemeClr val="tx1">
                    <a:lumMod val="75000"/>
                    <a:lumOff val="25000"/>
                  </a:schemeClr>
                </a:solidFill>
              </a:defRPr>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id="{145CBDFE-5F17-4329-876B-8EC9C2A40CEA}"/>
              </a:ext>
            </a:extLst>
          </p:cNvPr>
          <p:cNvSpPr>
            <a:spLocks noGrp="1"/>
          </p:cNvSpPr>
          <p:nvPr>
            <p:ph type="pic" sz="quarter" idx="11" hasCustomPrompt="1"/>
          </p:nvPr>
        </p:nvSpPr>
        <p:spPr>
          <a:xfrm>
            <a:off x="10347393" y="445772"/>
            <a:ext cx="4570809" cy="6035040"/>
          </a:xfrm>
          <a:prstGeom prst="rect">
            <a:avLst/>
          </a:prstGeom>
          <a:solidFill>
            <a:schemeClr val="bg1">
              <a:lumMod val="95000"/>
            </a:schemeClr>
          </a:solidFill>
          <a:ln w="76200">
            <a:solidFill>
              <a:schemeClr val="bg1"/>
            </a:solidFill>
          </a:ln>
          <a:effectLst>
            <a:outerShdw blurRad="50800" dist="38100" dir="2700000" algn="tl" rotWithShape="0">
              <a:prstClr val="black">
                <a:alpha val="40000"/>
              </a:prstClr>
            </a:outerShdw>
          </a:effectLst>
        </p:spPr>
        <p:txBody>
          <a:bodyPr anchor="ctr"/>
          <a:lstStyle>
            <a:lvl1pPr marL="0" indent="0" algn="ctr">
              <a:buFontTx/>
              <a:buNone/>
              <a:defRPr sz="2399">
                <a:solidFill>
                  <a:schemeClr val="tx1">
                    <a:lumMod val="75000"/>
                    <a:lumOff val="25000"/>
                  </a:schemeClr>
                </a:solidFill>
              </a:defRPr>
            </a:lvl1pPr>
          </a:lstStyle>
          <a:p>
            <a:r>
              <a:rPr lang="en-US" altLang="ko-KR" dirty="0"/>
              <a:t>Place Your Picture Here</a:t>
            </a:r>
            <a:endParaRPr lang="ko-KR" altLang="en-US" dirty="0"/>
          </a:p>
        </p:txBody>
      </p:sp>
      <p:sp>
        <p:nvSpPr>
          <p:cNvPr id="8" name="그림 개체 틀 2">
            <a:extLst>
              <a:ext uri="{FF2B5EF4-FFF2-40B4-BE49-F238E27FC236}">
                <a16:creationId xmlns:a16="http://schemas.microsoft.com/office/drawing/2014/main" id="{106B5A04-F323-4B06-B374-0EFFB99917B5}"/>
              </a:ext>
            </a:extLst>
          </p:cNvPr>
          <p:cNvSpPr>
            <a:spLocks noGrp="1"/>
          </p:cNvSpPr>
          <p:nvPr>
            <p:ph type="pic" sz="quarter" idx="12" hasCustomPrompt="1"/>
          </p:nvPr>
        </p:nvSpPr>
        <p:spPr>
          <a:xfrm>
            <a:off x="10347393" y="7249484"/>
            <a:ext cx="4570809" cy="6035040"/>
          </a:xfrm>
          <a:prstGeom prst="rect">
            <a:avLst/>
          </a:prstGeom>
          <a:solidFill>
            <a:schemeClr val="bg1">
              <a:lumMod val="95000"/>
            </a:schemeClr>
          </a:solidFill>
          <a:ln w="76200">
            <a:solidFill>
              <a:schemeClr val="bg1"/>
            </a:solidFill>
          </a:ln>
          <a:effectLst>
            <a:outerShdw blurRad="50800" dist="38100" dir="2700000" algn="tl" rotWithShape="0">
              <a:prstClr val="black">
                <a:alpha val="40000"/>
              </a:prstClr>
            </a:outerShdw>
          </a:effectLst>
        </p:spPr>
        <p:txBody>
          <a:bodyPr anchor="ctr"/>
          <a:lstStyle>
            <a:lvl1pPr marL="0" indent="0" algn="ctr">
              <a:buFontTx/>
              <a:buNone/>
              <a:defRPr sz="2399">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172329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72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6/4/19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8154871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a:t>Click to edit Master title style</a:t>
            </a:r>
          </a:p>
        </p:txBody>
      </p:sp>
      <p:sp>
        <p:nvSpPr>
          <p:cNvPr id="7" name="TextBox 6"/>
          <p:cNvSpPr txBox="1"/>
          <p:nvPr userDrawn="1"/>
        </p:nvSpPr>
        <p:spPr>
          <a:xfrm>
            <a:off x="23111057" y="564821"/>
            <a:ext cx="858174" cy="492406"/>
          </a:xfrm>
          <a:prstGeom prst="rect">
            <a:avLst/>
          </a:prstGeom>
          <a:noFill/>
        </p:spPr>
        <p:txBody>
          <a:bodyPr wrap="none" lIns="182843" tIns="91422" rIns="182843" bIns="91422" rtlCol="0">
            <a:spAutoFit/>
          </a:bodyPr>
          <a:lstStyle/>
          <a:p>
            <a:pPr algn="ctr"/>
            <a:fld id="{260E2A6B-A809-4840-BF14-8648BC0BDF87}" type="slidenum">
              <a:rPr lang="id-ID" sz="2000" b="1" i="0" smtClean="0">
                <a:solidFill>
                  <a:schemeClr val="bg1">
                    <a:lumMod val="75000"/>
                  </a:schemeClr>
                </a:solidFill>
                <a:latin typeface="Montserrat" charset="0"/>
                <a:ea typeface="Montserrat" charset="0"/>
                <a:cs typeface="Montserrat" charset="0"/>
              </a:rPr>
              <a:pPr algn="ctr"/>
              <a:t>‹#›</a:t>
            </a:fld>
            <a:r>
              <a:rPr lang="id-ID" sz="2000" b="1" i="0" dirty="0">
                <a:solidFill>
                  <a:schemeClr val="bg1">
                    <a:lumMod val="75000"/>
                  </a:schemeClr>
                </a:solidFill>
                <a:latin typeface="Montserrat" charset="0"/>
                <a:ea typeface="Montserrat" charset="0"/>
                <a:cs typeface="Montserrat" charset="0"/>
              </a:rPr>
              <a:t>  </a:t>
            </a:r>
          </a:p>
        </p:txBody>
      </p:sp>
      <p:sp>
        <p:nvSpPr>
          <p:cNvPr id="8" name="Rectangle 7"/>
          <p:cNvSpPr/>
          <p:nvPr userDrawn="1"/>
        </p:nvSpPr>
        <p:spPr>
          <a:xfrm>
            <a:off x="23200061" y="991196"/>
            <a:ext cx="550766" cy="397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Montserrat Light" charset="0"/>
            </a:endParaRP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969" r:id="rId1"/>
    <p:sldLayoutId id="2147483881" r:id="rId2"/>
    <p:sldLayoutId id="2147483970" r:id="rId3"/>
    <p:sldLayoutId id="2147483975" r:id="rId4"/>
    <p:sldLayoutId id="2147483982" r:id="rId5"/>
  </p:sldLayoutIdLst>
  <p:hf hdr="0" ftr="0" dt="0"/>
  <p:txStyles>
    <p:titleStyle>
      <a:lvl1pPr algn="l" defTabSz="1828434" rtl="0" eaLnBrk="1" latinLnBrk="0" hangingPunct="1">
        <a:lnSpc>
          <a:spcPct val="90000"/>
        </a:lnSpc>
        <a:spcBef>
          <a:spcPct val="0"/>
        </a:spcBef>
        <a:buNone/>
        <a:defRPr lang="en-US" sz="4000" b="0" i="0" kern="1200">
          <a:solidFill>
            <a:schemeClr val="tx1"/>
          </a:solidFill>
          <a:latin typeface="Montserrat Light" charset="0"/>
          <a:ea typeface="Montserrat Light" charset="0"/>
          <a:cs typeface="Montserrat Light" charset="0"/>
        </a:defRPr>
      </a:lvl1pPr>
    </p:titleStyle>
    <p:bodyStyle>
      <a:lvl1pPr marL="0" indent="0" algn="l" defTabSz="1828434" rtl="0" eaLnBrk="1" latinLnBrk="0" hangingPunct="1">
        <a:lnSpc>
          <a:spcPct val="90000"/>
        </a:lnSpc>
        <a:spcBef>
          <a:spcPts val="2000"/>
        </a:spcBef>
        <a:buFont typeface="Arial"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youtu.be/Fy2U4_hXbXM"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jpg"/><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youtu.be/_qClMjFPbeA"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F3DDAB5-106E-EC4C-B969-3C0C3C999113}"/>
              </a:ext>
            </a:extLst>
          </p:cNvPr>
          <p:cNvSpPr>
            <a:spLocks noGrp="1"/>
          </p:cNvSpPr>
          <p:nvPr>
            <p:ph type="pic" sz="quarter" idx="14"/>
          </p:nvPr>
        </p:nvSpPr>
        <p:spPr/>
      </p:sp>
      <p:sp>
        <p:nvSpPr>
          <p:cNvPr id="21" name="Rectangle 20">
            <a:extLst>
              <a:ext uri="{FF2B5EF4-FFF2-40B4-BE49-F238E27FC236}">
                <a16:creationId xmlns:a16="http://schemas.microsoft.com/office/drawing/2014/main" id="{8425819E-426F-7345-862D-7843346E826C}"/>
              </a:ext>
            </a:extLst>
          </p:cNvPr>
          <p:cNvSpPr/>
          <p:nvPr/>
        </p:nvSpPr>
        <p:spPr>
          <a:xfrm>
            <a:off x="0" y="0"/>
            <a:ext cx="24377650" cy="13735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7D5CA823-4212-5748-8717-7FBDC361A302}"/>
              </a:ext>
            </a:extLst>
          </p:cNvPr>
          <p:cNvGrpSpPr/>
          <p:nvPr/>
        </p:nvGrpSpPr>
        <p:grpSpPr>
          <a:xfrm>
            <a:off x="4142685" y="4168073"/>
            <a:ext cx="16092280" cy="5556929"/>
            <a:chOff x="5294517" y="5263027"/>
            <a:chExt cx="13788610" cy="3090358"/>
          </a:xfrm>
        </p:grpSpPr>
        <p:sp>
          <p:nvSpPr>
            <p:cNvPr id="12" name="Rectangle 11">
              <a:extLst>
                <a:ext uri="{FF2B5EF4-FFF2-40B4-BE49-F238E27FC236}">
                  <a16:creationId xmlns:a16="http://schemas.microsoft.com/office/drawing/2014/main" id="{5588DC00-622E-2946-83BC-19D2B37E7507}"/>
                </a:ext>
              </a:extLst>
            </p:cNvPr>
            <p:cNvSpPr/>
            <p:nvPr/>
          </p:nvSpPr>
          <p:spPr>
            <a:xfrm>
              <a:off x="5852578" y="7376238"/>
              <a:ext cx="12672490" cy="1252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294517" y="5630811"/>
              <a:ext cx="13788610" cy="1591814"/>
            </a:xfrm>
            <a:prstGeom prst="rect">
              <a:avLst/>
            </a:prstGeom>
            <a:noFill/>
            <a:ln>
              <a:noFill/>
            </a:ln>
          </p:spPr>
          <p:txBody>
            <a:bodyPr wrap="square" rtlCol="0">
              <a:spAutoFit/>
            </a:bodyPr>
            <a:lstStyle/>
            <a:p>
              <a:pPr algn="ctr"/>
              <a:r>
                <a:rPr lang="en-US" sz="60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MY PHOTO, MY VOICE: </a:t>
              </a:r>
            </a:p>
            <a:p>
              <a:pPr algn="ctr"/>
              <a:r>
                <a:rPr lang="en-US" sz="60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Reducing Self-Stigma of Felons &amp; Addicts through the use of Storytelling &amp; Photographs</a:t>
              </a:r>
            </a:p>
          </p:txBody>
        </p:sp>
        <p:sp>
          <p:nvSpPr>
            <p:cNvPr id="14" name="TextBox 13">
              <a:extLst>
                <a:ext uri="{FF2B5EF4-FFF2-40B4-BE49-F238E27FC236}">
                  <a16:creationId xmlns:a16="http://schemas.microsoft.com/office/drawing/2014/main" id="{9ED1986D-7038-FA43-9562-E21913F905E0}"/>
                </a:ext>
              </a:extLst>
            </p:cNvPr>
            <p:cNvSpPr txBox="1"/>
            <p:nvPr/>
          </p:nvSpPr>
          <p:spPr>
            <a:xfrm>
              <a:off x="10399693" y="5263027"/>
              <a:ext cx="3578259" cy="393674"/>
            </a:xfrm>
            <a:prstGeom prst="rect">
              <a:avLst/>
            </a:prstGeom>
            <a:noFill/>
          </p:spPr>
          <p:txBody>
            <a:bodyPr wrap="none" rtlCol="0">
              <a:spAutoFit/>
            </a:bodyPr>
            <a:lstStyle/>
            <a:p>
              <a:pPr algn="ctr"/>
              <a:r>
                <a:rPr lang="en-US" sz="4000" spc="600" dirty="0">
                  <a:solidFill>
                    <a:schemeClr val="accent4"/>
                  </a:solidFill>
                  <a:latin typeface="Lato" panose="020F0502020204030203" pitchFamily="34" charset="0"/>
                  <a:ea typeface="Lato" panose="020F0502020204030203" pitchFamily="34" charset="0"/>
                  <a:cs typeface="Lato" panose="020F0502020204030203" pitchFamily="34" charset="0"/>
                </a:rPr>
                <a:t>Jordan Ferrick</a:t>
              </a:r>
            </a:p>
          </p:txBody>
        </p:sp>
        <p:sp>
          <p:nvSpPr>
            <p:cNvPr id="68" name="TextBox 67">
              <a:extLst>
                <a:ext uri="{FF2B5EF4-FFF2-40B4-BE49-F238E27FC236}">
                  <a16:creationId xmlns:a16="http://schemas.microsoft.com/office/drawing/2014/main" id="{D9778759-4CD7-DD40-BCF3-24E7D69B867E}"/>
                </a:ext>
              </a:extLst>
            </p:cNvPr>
            <p:cNvSpPr txBox="1"/>
            <p:nvPr/>
          </p:nvSpPr>
          <p:spPr>
            <a:xfrm>
              <a:off x="8713575" y="7754315"/>
              <a:ext cx="6950494" cy="599070"/>
            </a:xfrm>
            <a:prstGeom prst="rect">
              <a:avLst/>
            </a:prstGeom>
            <a:noFill/>
          </p:spPr>
          <p:txBody>
            <a:bodyPr wrap="square" rtlCol="0">
              <a:spAutoFit/>
            </a:bodyPr>
            <a:lstStyle/>
            <a:p>
              <a:pPr algn="ctr"/>
              <a:r>
                <a:rPr lang="en-US" sz="3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Greater Falls Community Justice Center</a:t>
              </a:r>
            </a:p>
            <a:p>
              <a:pPr algn="ctr"/>
              <a:r>
                <a:rPr lang="en-US" sz="3200" dirty="0">
                  <a:solidFill>
                    <a:schemeClr val="bg1"/>
                  </a:solidFill>
                  <a:latin typeface="Lato Light" panose="020F0502020204030203" pitchFamily="34" charset="0"/>
                  <a:ea typeface="Lato Light" charset="0"/>
                  <a:cs typeface="Lato Light" charset="0"/>
                </a:rPr>
                <a:t>Bellows Falls, Vermont USA</a:t>
              </a:r>
              <a:endParaRPr lang="en-US" sz="3200" dirty="0">
                <a:solidFill>
                  <a:schemeClr val="bg1"/>
                </a:solidFill>
                <a:latin typeface="Lato Light" charset="0"/>
                <a:ea typeface="Lato Light" charset="0"/>
                <a:cs typeface="Lato Light" charset="0"/>
              </a:endParaRPr>
            </a:p>
          </p:txBody>
        </p:sp>
      </p:grpSp>
    </p:spTree>
    <p:extLst>
      <p:ext uri="{BB962C8B-B14F-4D97-AF65-F5344CB8AC3E}">
        <p14:creationId xmlns:p14="http://schemas.microsoft.com/office/powerpoint/2010/main" val="2895112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6795297" y="1684159"/>
            <a:ext cx="10787055" cy="11737925"/>
            <a:chOff x="4097247" y="1809858"/>
            <a:chExt cx="3994330" cy="4208420"/>
          </a:xfrm>
          <a:solidFill>
            <a:schemeClr val="accent1"/>
          </a:solidFill>
        </p:grpSpPr>
        <p:sp>
          <p:nvSpPr>
            <p:cNvPr id="7" name="Freeform 6"/>
            <p:cNvSpPr>
              <a:spLocks/>
            </p:cNvSpPr>
            <p:nvPr/>
          </p:nvSpPr>
          <p:spPr bwMode="auto">
            <a:xfrm>
              <a:off x="4097247" y="1809858"/>
              <a:ext cx="2053816" cy="4208420"/>
            </a:xfrm>
            <a:custGeom>
              <a:avLst/>
              <a:gdLst>
                <a:gd name="T0" fmla="*/ 7191 w 8701"/>
                <a:gd name="T1" fmla="*/ 2449 h 17829"/>
                <a:gd name="T2" fmla="*/ 8701 w 8701"/>
                <a:gd name="T3" fmla="*/ 5775 h 17829"/>
                <a:gd name="T4" fmla="*/ 7155 w 8701"/>
                <a:gd name="T5" fmla="*/ 7322 h 17829"/>
                <a:gd name="T6" fmla="*/ 8604 w 8701"/>
                <a:gd name="T7" fmla="*/ 10288 h 17829"/>
                <a:gd name="T8" fmla="*/ 8141 w 8701"/>
                <a:gd name="T9" fmla="*/ 12627 h 17829"/>
                <a:gd name="T10" fmla="*/ 7252 w 8701"/>
                <a:gd name="T11" fmla="*/ 15094 h 17829"/>
                <a:gd name="T12" fmla="*/ 7520 w 8701"/>
                <a:gd name="T13" fmla="*/ 16148 h 17829"/>
                <a:gd name="T14" fmla="*/ 7441 w 8701"/>
                <a:gd name="T15" fmla="*/ 17591 h 17829"/>
                <a:gd name="T16" fmla="*/ 7264 w 8701"/>
                <a:gd name="T17" fmla="*/ 17140 h 17829"/>
                <a:gd name="T18" fmla="*/ 7002 w 8701"/>
                <a:gd name="T19" fmla="*/ 16671 h 17829"/>
                <a:gd name="T20" fmla="*/ 6668 w 8701"/>
                <a:gd name="T21" fmla="*/ 16288 h 17829"/>
                <a:gd name="T22" fmla="*/ 6260 w 8701"/>
                <a:gd name="T23" fmla="*/ 16099 h 17829"/>
                <a:gd name="T24" fmla="*/ 5839 w 8701"/>
                <a:gd name="T25" fmla="*/ 16117 h 17829"/>
                <a:gd name="T26" fmla="*/ 5261 w 8701"/>
                <a:gd name="T27" fmla="*/ 16160 h 17829"/>
                <a:gd name="T28" fmla="*/ 4542 w 8701"/>
                <a:gd name="T29" fmla="*/ 16184 h 17829"/>
                <a:gd name="T30" fmla="*/ 3763 w 8701"/>
                <a:gd name="T31" fmla="*/ 16178 h 17829"/>
                <a:gd name="T32" fmla="*/ 2996 w 8701"/>
                <a:gd name="T33" fmla="*/ 16111 h 17829"/>
                <a:gd name="T34" fmla="*/ 2320 w 8701"/>
                <a:gd name="T35" fmla="*/ 15965 h 17829"/>
                <a:gd name="T36" fmla="*/ 1815 w 8701"/>
                <a:gd name="T37" fmla="*/ 15709 h 17829"/>
                <a:gd name="T38" fmla="*/ 1528 w 8701"/>
                <a:gd name="T39" fmla="*/ 15295 h 17829"/>
                <a:gd name="T40" fmla="*/ 1449 w 8701"/>
                <a:gd name="T41" fmla="*/ 14753 h 17829"/>
                <a:gd name="T42" fmla="*/ 1516 w 8701"/>
                <a:gd name="T43" fmla="*/ 14241 h 17829"/>
                <a:gd name="T44" fmla="*/ 1614 w 8701"/>
                <a:gd name="T45" fmla="*/ 13760 h 17829"/>
                <a:gd name="T46" fmla="*/ 1608 w 8701"/>
                <a:gd name="T47" fmla="*/ 13334 h 17829"/>
                <a:gd name="T48" fmla="*/ 1370 w 8701"/>
                <a:gd name="T49" fmla="*/ 12974 h 17829"/>
                <a:gd name="T50" fmla="*/ 1327 w 8701"/>
                <a:gd name="T51" fmla="*/ 12877 h 17829"/>
                <a:gd name="T52" fmla="*/ 1267 w 8701"/>
                <a:gd name="T53" fmla="*/ 12639 h 17829"/>
                <a:gd name="T54" fmla="*/ 1285 w 8701"/>
                <a:gd name="T55" fmla="*/ 12353 h 17829"/>
                <a:gd name="T56" fmla="*/ 1480 w 8701"/>
                <a:gd name="T57" fmla="*/ 12097 h 17829"/>
                <a:gd name="T58" fmla="*/ 1388 w 8701"/>
                <a:gd name="T59" fmla="*/ 12024 h 17829"/>
                <a:gd name="T60" fmla="*/ 1206 w 8701"/>
                <a:gd name="T61" fmla="*/ 11835 h 17829"/>
                <a:gd name="T62" fmla="*/ 1047 w 8701"/>
                <a:gd name="T63" fmla="*/ 11573 h 17829"/>
                <a:gd name="T64" fmla="*/ 1041 w 8701"/>
                <a:gd name="T65" fmla="*/ 11311 h 17829"/>
                <a:gd name="T66" fmla="*/ 1139 w 8701"/>
                <a:gd name="T67" fmla="*/ 11171 h 17829"/>
                <a:gd name="T68" fmla="*/ 1260 w 8701"/>
                <a:gd name="T69" fmla="*/ 11062 h 17829"/>
                <a:gd name="T70" fmla="*/ 1340 w 8701"/>
                <a:gd name="T71" fmla="*/ 10903 h 17829"/>
                <a:gd name="T72" fmla="*/ 1309 w 8701"/>
                <a:gd name="T73" fmla="*/ 10617 h 17829"/>
                <a:gd name="T74" fmla="*/ 1224 w 8701"/>
                <a:gd name="T75" fmla="*/ 10434 h 17829"/>
                <a:gd name="T76" fmla="*/ 986 w 8701"/>
                <a:gd name="T77" fmla="*/ 10221 h 17829"/>
                <a:gd name="T78" fmla="*/ 542 w 8701"/>
                <a:gd name="T79" fmla="*/ 9923 h 17829"/>
                <a:gd name="T80" fmla="*/ 116 w 8701"/>
                <a:gd name="T81" fmla="*/ 9636 h 17829"/>
                <a:gd name="T82" fmla="*/ 0 w 8701"/>
                <a:gd name="T83" fmla="*/ 9332 h 17829"/>
                <a:gd name="T84" fmla="*/ 97 w 8701"/>
                <a:gd name="T85" fmla="*/ 8985 h 17829"/>
                <a:gd name="T86" fmla="*/ 341 w 8701"/>
                <a:gd name="T87" fmla="*/ 8613 h 17829"/>
                <a:gd name="T88" fmla="*/ 658 w 8701"/>
                <a:gd name="T89" fmla="*/ 8235 h 17829"/>
                <a:gd name="T90" fmla="*/ 986 w 8701"/>
                <a:gd name="T91" fmla="*/ 7876 h 17829"/>
                <a:gd name="T92" fmla="*/ 1346 w 8701"/>
                <a:gd name="T93" fmla="*/ 7474 h 17829"/>
                <a:gd name="T94" fmla="*/ 1729 w 8701"/>
                <a:gd name="T95" fmla="*/ 7054 h 17829"/>
                <a:gd name="T96" fmla="*/ 2064 w 8701"/>
                <a:gd name="T97" fmla="*/ 6603 h 17829"/>
                <a:gd name="T98" fmla="*/ 2332 w 8701"/>
                <a:gd name="T99" fmla="*/ 6055 h 17829"/>
                <a:gd name="T100" fmla="*/ 2503 w 8701"/>
                <a:gd name="T101" fmla="*/ 5342 h 17829"/>
                <a:gd name="T102" fmla="*/ 2564 w 8701"/>
                <a:gd name="T103" fmla="*/ 4483 h 17829"/>
                <a:gd name="T104" fmla="*/ 2710 w 8701"/>
                <a:gd name="T105" fmla="*/ 3625 h 17829"/>
                <a:gd name="T106" fmla="*/ 3038 w 8701"/>
                <a:gd name="T107" fmla="*/ 2699 h 17829"/>
                <a:gd name="T108" fmla="*/ 3574 w 8701"/>
                <a:gd name="T109" fmla="*/ 1755 h 17829"/>
                <a:gd name="T110" fmla="*/ 4335 w 8701"/>
                <a:gd name="T111" fmla="*/ 835 h 17829"/>
                <a:gd name="T112" fmla="*/ 5346 w 8701"/>
                <a:gd name="T113" fmla="*/ 0 h 17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01" h="17829">
                  <a:moveTo>
                    <a:pt x="5346" y="0"/>
                  </a:moveTo>
                  <a:lnTo>
                    <a:pt x="5346" y="2449"/>
                  </a:lnTo>
                  <a:lnTo>
                    <a:pt x="7191" y="2449"/>
                  </a:lnTo>
                  <a:lnTo>
                    <a:pt x="7191" y="4094"/>
                  </a:lnTo>
                  <a:lnTo>
                    <a:pt x="8701" y="4094"/>
                  </a:lnTo>
                  <a:lnTo>
                    <a:pt x="8701" y="5775"/>
                  </a:lnTo>
                  <a:lnTo>
                    <a:pt x="6168" y="5775"/>
                  </a:lnTo>
                  <a:lnTo>
                    <a:pt x="6168" y="7322"/>
                  </a:lnTo>
                  <a:lnTo>
                    <a:pt x="7155" y="7322"/>
                  </a:lnTo>
                  <a:lnTo>
                    <a:pt x="7155" y="8509"/>
                  </a:lnTo>
                  <a:lnTo>
                    <a:pt x="8604" y="8509"/>
                  </a:lnTo>
                  <a:lnTo>
                    <a:pt x="8604" y="10288"/>
                  </a:lnTo>
                  <a:lnTo>
                    <a:pt x="6893" y="10288"/>
                  </a:lnTo>
                  <a:lnTo>
                    <a:pt x="6893" y="12627"/>
                  </a:lnTo>
                  <a:lnTo>
                    <a:pt x="8141" y="12627"/>
                  </a:lnTo>
                  <a:lnTo>
                    <a:pt x="8141" y="13480"/>
                  </a:lnTo>
                  <a:lnTo>
                    <a:pt x="7252" y="13480"/>
                  </a:lnTo>
                  <a:lnTo>
                    <a:pt x="7252" y="15094"/>
                  </a:lnTo>
                  <a:lnTo>
                    <a:pt x="8372" y="15094"/>
                  </a:lnTo>
                  <a:lnTo>
                    <a:pt x="8372" y="16148"/>
                  </a:lnTo>
                  <a:lnTo>
                    <a:pt x="7520" y="16148"/>
                  </a:lnTo>
                  <a:lnTo>
                    <a:pt x="7520" y="17829"/>
                  </a:lnTo>
                  <a:lnTo>
                    <a:pt x="7483" y="17719"/>
                  </a:lnTo>
                  <a:lnTo>
                    <a:pt x="7441" y="17591"/>
                  </a:lnTo>
                  <a:lnTo>
                    <a:pt x="7392" y="17451"/>
                  </a:lnTo>
                  <a:lnTo>
                    <a:pt x="7331" y="17299"/>
                  </a:lnTo>
                  <a:lnTo>
                    <a:pt x="7264" y="17140"/>
                  </a:lnTo>
                  <a:lnTo>
                    <a:pt x="7185" y="16982"/>
                  </a:lnTo>
                  <a:lnTo>
                    <a:pt x="7100" y="16824"/>
                  </a:lnTo>
                  <a:lnTo>
                    <a:pt x="7002" y="16671"/>
                  </a:lnTo>
                  <a:lnTo>
                    <a:pt x="6899" y="16531"/>
                  </a:lnTo>
                  <a:lnTo>
                    <a:pt x="6789" y="16403"/>
                  </a:lnTo>
                  <a:lnTo>
                    <a:pt x="6668" y="16288"/>
                  </a:lnTo>
                  <a:lnTo>
                    <a:pt x="6540" y="16196"/>
                  </a:lnTo>
                  <a:lnTo>
                    <a:pt x="6406" y="16135"/>
                  </a:lnTo>
                  <a:lnTo>
                    <a:pt x="6260" y="16099"/>
                  </a:lnTo>
                  <a:lnTo>
                    <a:pt x="6107" y="16093"/>
                  </a:lnTo>
                  <a:lnTo>
                    <a:pt x="5986" y="16105"/>
                  </a:lnTo>
                  <a:lnTo>
                    <a:pt x="5839" y="16117"/>
                  </a:lnTo>
                  <a:lnTo>
                    <a:pt x="5663" y="16129"/>
                  </a:lnTo>
                  <a:lnTo>
                    <a:pt x="5468" y="16148"/>
                  </a:lnTo>
                  <a:lnTo>
                    <a:pt x="5261" y="16160"/>
                  </a:lnTo>
                  <a:lnTo>
                    <a:pt x="5030" y="16172"/>
                  </a:lnTo>
                  <a:lnTo>
                    <a:pt x="4792" y="16178"/>
                  </a:lnTo>
                  <a:lnTo>
                    <a:pt x="4542" y="16184"/>
                  </a:lnTo>
                  <a:lnTo>
                    <a:pt x="4287" y="16190"/>
                  </a:lnTo>
                  <a:lnTo>
                    <a:pt x="4025" y="16184"/>
                  </a:lnTo>
                  <a:lnTo>
                    <a:pt x="3763" y="16178"/>
                  </a:lnTo>
                  <a:lnTo>
                    <a:pt x="3501" y="16160"/>
                  </a:lnTo>
                  <a:lnTo>
                    <a:pt x="3245" y="16141"/>
                  </a:lnTo>
                  <a:lnTo>
                    <a:pt x="2996" y="16111"/>
                  </a:lnTo>
                  <a:lnTo>
                    <a:pt x="2758" y="16068"/>
                  </a:lnTo>
                  <a:lnTo>
                    <a:pt x="2533" y="16020"/>
                  </a:lnTo>
                  <a:lnTo>
                    <a:pt x="2320" y="15965"/>
                  </a:lnTo>
                  <a:lnTo>
                    <a:pt x="2131" y="15892"/>
                  </a:lnTo>
                  <a:lnTo>
                    <a:pt x="1961" y="15806"/>
                  </a:lnTo>
                  <a:lnTo>
                    <a:pt x="1815" y="15709"/>
                  </a:lnTo>
                  <a:lnTo>
                    <a:pt x="1699" y="15599"/>
                  </a:lnTo>
                  <a:lnTo>
                    <a:pt x="1608" y="15478"/>
                  </a:lnTo>
                  <a:lnTo>
                    <a:pt x="1528" y="15295"/>
                  </a:lnTo>
                  <a:lnTo>
                    <a:pt x="1480" y="15112"/>
                  </a:lnTo>
                  <a:lnTo>
                    <a:pt x="1455" y="14929"/>
                  </a:lnTo>
                  <a:lnTo>
                    <a:pt x="1449" y="14753"/>
                  </a:lnTo>
                  <a:lnTo>
                    <a:pt x="1461" y="14576"/>
                  </a:lnTo>
                  <a:lnTo>
                    <a:pt x="1486" y="14406"/>
                  </a:lnTo>
                  <a:lnTo>
                    <a:pt x="1516" y="14241"/>
                  </a:lnTo>
                  <a:lnTo>
                    <a:pt x="1553" y="14077"/>
                  </a:lnTo>
                  <a:lnTo>
                    <a:pt x="1589" y="13912"/>
                  </a:lnTo>
                  <a:lnTo>
                    <a:pt x="1614" y="13760"/>
                  </a:lnTo>
                  <a:lnTo>
                    <a:pt x="1626" y="13614"/>
                  </a:lnTo>
                  <a:lnTo>
                    <a:pt x="1626" y="13474"/>
                  </a:lnTo>
                  <a:lnTo>
                    <a:pt x="1608" y="13334"/>
                  </a:lnTo>
                  <a:lnTo>
                    <a:pt x="1559" y="13206"/>
                  </a:lnTo>
                  <a:lnTo>
                    <a:pt x="1480" y="13090"/>
                  </a:lnTo>
                  <a:lnTo>
                    <a:pt x="1370" y="12974"/>
                  </a:lnTo>
                  <a:lnTo>
                    <a:pt x="1364" y="12962"/>
                  </a:lnTo>
                  <a:lnTo>
                    <a:pt x="1352" y="12932"/>
                  </a:lnTo>
                  <a:lnTo>
                    <a:pt x="1327" y="12877"/>
                  </a:lnTo>
                  <a:lnTo>
                    <a:pt x="1309" y="12810"/>
                  </a:lnTo>
                  <a:lnTo>
                    <a:pt x="1285" y="12731"/>
                  </a:lnTo>
                  <a:lnTo>
                    <a:pt x="1267" y="12639"/>
                  </a:lnTo>
                  <a:lnTo>
                    <a:pt x="1260" y="12548"/>
                  </a:lnTo>
                  <a:lnTo>
                    <a:pt x="1267" y="12450"/>
                  </a:lnTo>
                  <a:lnTo>
                    <a:pt x="1285" y="12353"/>
                  </a:lnTo>
                  <a:lnTo>
                    <a:pt x="1327" y="12255"/>
                  </a:lnTo>
                  <a:lnTo>
                    <a:pt x="1388" y="12170"/>
                  </a:lnTo>
                  <a:lnTo>
                    <a:pt x="1480" y="12097"/>
                  </a:lnTo>
                  <a:lnTo>
                    <a:pt x="1467" y="12085"/>
                  </a:lnTo>
                  <a:lnTo>
                    <a:pt x="1437" y="12061"/>
                  </a:lnTo>
                  <a:lnTo>
                    <a:pt x="1388" y="12024"/>
                  </a:lnTo>
                  <a:lnTo>
                    <a:pt x="1334" y="11969"/>
                  </a:lnTo>
                  <a:lnTo>
                    <a:pt x="1267" y="11908"/>
                  </a:lnTo>
                  <a:lnTo>
                    <a:pt x="1206" y="11835"/>
                  </a:lnTo>
                  <a:lnTo>
                    <a:pt x="1145" y="11756"/>
                  </a:lnTo>
                  <a:lnTo>
                    <a:pt x="1090" y="11665"/>
                  </a:lnTo>
                  <a:lnTo>
                    <a:pt x="1047" y="11573"/>
                  </a:lnTo>
                  <a:lnTo>
                    <a:pt x="1029" y="11482"/>
                  </a:lnTo>
                  <a:lnTo>
                    <a:pt x="1029" y="11384"/>
                  </a:lnTo>
                  <a:lnTo>
                    <a:pt x="1041" y="11311"/>
                  </a:lnTo>
                  <a:lnTo>
                    <a:pt x="1072" y="11257"/>
                  </a:lnTo>
                  <a:lnTo>
                    <a:pt x="1102" y="11208"/>
                  </a:lnTo>
                  <a:lnTo>
                    <a:pt x="1139" y="11171"/>
                  </a:lnTo>
                  <a:lnTo>
                    <a:pt x="1181" y="11135"/>
                  </a:lnTo>
                  <a:lnTo>
                    <a:pt x="1224" y="11098"/>
                  </a:lnTo>
                  <a:lnTo>
                    <a:pt x="1260" y="11062"/>
                  </a:lnTo>
                  <a:lnTo>
                    <a:pt x="1297" y="11019"/>
                  </a:lnTo>
                  <a:lnTo>
                    <a:pt x="1321" y="10964"/>
                  </a:lnTo>
                  <a:lnTo>
                    <a:pt x="1340" y="10903"/>
                  </a:lnTo>
                  <a:lnTo>
                    <a:pt x="1346" y="10824"/>
                  </a:lnTo>
                  <a:lnTo>
                    <a:pt x="1340" y="10733"/>
                  </a:lnTo>
                  <a:lnTo>
                    <a:pt x="1309" y="10617"/>
                  </a:lnTo>
                  <a:lnTo>
                    <a:pt x="1267" y="10477"/>
                  </a:lnTo>
                  <a:lnTo>
                    <a:pt x="1254" y="10465"/>
                  </a:lnTo>
                  <a:lnTo>
                    <a:pt x="1224" y="10434"/>
                  </a:lnTo>
                  <a:lnTo>
                    <a:pt x="1163" y="10379"/>
                  </a:lnTo>
                  <a:lnTo>
                    <a:pt x="1090" y="10306"/>
                  </a:lnTo>
                  <a:lnTo>
                    <a:pt x="986" y="10221"/>
                  </a:lnTo>
                  <a:lnTo>
                    <a:pt x="865" y="10130"/>
                  </a:lnTo>
                  <a:lnTo>
                    <a:pt x="712" y="10026"/>
                  </a:lnTo>
                  <a:lnTo>
                    <a:pt x="542" y="9923"/>
                  </a:lnTo>
                  <a:lnTo>
                    <a:pt x="347" y="9813"/>
                  </a:lnTo>
                  <a:lnTo>
                    <a:pt x="213" y="9728"/>
                  </a:lnTo>
                  <a:lnTo>
                    <a:pt x="116" y="9636"/>
                  </a:lnTo>
                  <a:lnTo>
                    <a:pt x="49" y="9539"/>
                  </a:lnTo>
                  <a:lnTo>
                    <a:pt x="12" y="9435"/>
                  </a:lnTo>
                  <a:lnTo>
                    <a:pt x="0" y="9332"/>
                  </a:lnTo>
                  <a:lnTo>
                    <a:pt x="12" y="9216"/>
                  </a:lnTo>
                  <a:lnTo>
                    <a:pt x="43" y="9100"/>
                  </a:lnTo>
                  <a:lnTo>
                    <a:pt x="97" y="8985"/>
                  </a:lnTo>
                  <a:lnTo>
                    <a:pt x="164" y="8857"/>
                  </a:lnTo>
                  <a:lnTo>
                    <a:pt x="244" y="8735"/>
                  </a:lnTo>
                  <a:lnTo>
                    <a:pt x="341" y="8613"/>
                  </a:lnTo>
                  <a:lnTo>
                    <a:pt x="438" y="8485"/>
                  </a:lnTo>
                  <a:lnTo>
                    <a:pt x="548" y="8363"/>
                  </a:lnTo>
                  <a:lnTo>
                    <a:pt x="658" y="8235"/>
                  </a:lnTo>
                  <a:lnTo>
                    <a:pt x="773" y="8114"/>
                  </a:lnTo>
                  <a:lnTo>
                    <a:pt x="883" y="7998"/>
                  </a:lnTo>
                  <a:lnTo>
                    <a:pt x="986" y="7876"/>
                  </a:lnTo>
                  <a:lnTo>
                    <a:pt x="1084" y="7766"/>
                  </a:lnTo>
                  <a:lnTo>
                    <a:pt x="1218" y="7614"/>
                  </a:lnTo>
                  <a:lnTo>
                    <a:pt x="1346" y="7474"/>
                  </a:lnTo>
                  <a:lnTo>
                    <a:pt x="1480" y="7334"/>
                  </a:lnTo>
                  <a:lnTo>
                    <a:pt x="1601" y="7194"/>
                  </a:lnTo>
                  <a:lnTo>
                    <a:pt x="1729" y="7054"/>
                  </a:lnTo>
                  <a:lnTo>
                    <a:pt x="1845" y="6914"/>
                  </a:lnTo>
                  <a:lnTo>
                    <a:pt x="1961" y="6761"/>
                  </a:lnTo>
                  <a:lnTo>
                    <a:pt x="2064" y="6603"/>
                  </a:lnTo>
                  <a:lnTo>
                    <a:pt x="2162" y="6439"/>
                  </a:lnTo>
                  <a:lnTo>
                    <a:pt x="2253" y="6256"/>
                  </a:lnTo>
                  <a:lnTo>
                    <a:pt x="2332" y="6055"/>
                  </a:lnTo>
                  <a:lnTo>
                    <a:pt x="2405" y="5842"/>
                  </a:lnTo>
                  <a:lnTo>
                    <a:pt x="2460" y="5604"/>
                  </a:lnTo>
                  <a:lnTo>
                    <a:pt x="2503" y="5342"/>
                  </a:lnTo>
                  <a:lnTo>
                    <a:pt x="2533" y="5056"/>
                  </a:lnTo>
                  <a:lnTo>
                    <a:pt x="2551" y="4745"/>
                  </a:lnTo>
                  <a:lnTo>
                    <a:pt x="2564" y="4483"/>
                  </a:lnTo>
                  <a:lnTo>
                    <a:pt x="2594" y="4209"/>
                  </a:lnTo>
                  <a:lnTo>
                    <a:pt x="2643" y="3923"/>
                  </a:lnTo>
                  <a:lnTo>
                    <a:pt x="2710" y="3625"/>
                  </a:lnTo>
                  <a:lnTo>
                    <a:pt x="2801" y="3320"/>
                  </a:lnTo>
                  <a:lnTo>
                    <a:pt x="2911" y="3015"/>
                  </a:lnTo>
                  <a:lnTo>
                    <a:pt x="3038" y="2699"/>
                  </a:lnTo>
                  <a:lnTo>
                    <a:pt x="3197" y="2382"/>
                  </a:lnTo>
                  <a:lnTo>
                    <a:pt x="3373" y="2065"/>
                  </a:lnTo>
                  <a:lnTo>
                    <a:pt x="3574" y="1755"/>
                  </a:lnTo>
                  <a:lnTo>
                    <a:pt x="3800" y="1444"/>
                  </a:lnTo>
                  <a:lnTo>
                    <a:pt x="4055" y="1133"/>
                  </a:lnTo>
                  <a:lnTo>
                    <a:pt x="4335" y="835"/>
                  </a:lnTo>
                  <a:lnTo>
                    <a:pt x="4640" y="549"/>
                  </a:lnTo>
                  <a:lnTo>
                    <a:pt x="4981" y="268"/>
                  </a:lnTo>
                  <a:lnTo>
                    <a:pt x="5346" y="0"/>
                  </a:lnTo>
                  <a:close/>
                </a:path>
              </a:pathLst>
            </a:custGeom>
            <a:grpFill/>
            <a:ln w="0">
              <a:noFill/>
              <a:prstDash val="solid"/>
              <a:round/>
              <a:headEnd/>
              <a:tailEnd/>
            </a:ln>
          </p:spPr>
          <p:txBody>
            <a:bodyPr vert="horz" wrap="square" lIns="182880" tIns="91440" rIns="182880" bIns="91440" numCol="1" anchor="t" anchorCtr="0" compatLnSpc="1">
              <a:prstTxWarp prst="textNoShape">
                <a:avLst/>
              </a:prstTxWarp>
            </a:bodyPr>
            <a:lstStyle/>
            <a:p>
              <a:endParaRPr lang="en-IN" sz="7200"/>
            </a:p>
          </p:txBody>
        </p:sp>
        <p:sp>
          <p:nvSpPr>
            <p:cNvPr id="8" name="Rectangle 7"/>
            <p:cNvSpPr>
              <a:spLocks noChangeArrowheads="1"/>
            </p:cNvSpPr>
            <p:nvPr/>
          </p:nvSpPr>
          <p:spPr bwMode="auto">
            <a:xfrm>
              <a:off x="6888463" y="3252106"/>
              <a:ext cx="408119" cy="408119"/>
            </a:xfrm>
            <a:prstGeom prst="rect">
              <a:avLst/>
            </a:prstGeom>
            <a:grpFill/>
            <a:ln w="0">
              <a:noFill/>
              <a:prstDash val="solid"/>
              <a:miter lim="800000"/>
              <a:headEnd/>
              <a:tailEnd/>
            </a:ln>
          </p:spPr>
          <p:txBody>
            <a:bodyPr vert="horz" wrap="square" lIns="182880" tIns="91440" rIns="182880" bIns="91440" numCol="1" anchor="t" anchorCtr="0" compatLnSpc="1">
              <a:prstTxWarp prst="textNoShape">
                <a:avLst/>
              </a:prstTxWarp>
            </a:bodyPr>
            <a:lstStyle/>
            <a:p>
              <a:endParaRPr lang="en-IN" sz="7200"/>
            </a:p>
          </p:txBody>
        </p:sp>
        <p:sp>
          <p:nvSpPr>
            <p:cNvPr id="9" name="Rectangle 8"/>
            <p:cNvSpPr>
              <a:spLocks noChangeArrowheads="1"/>
            </p:cNvSpPr>
            <p:nvPr/>
          </p:nvSpPr>
          <p:spPr bwMode="auto">
            <a:xfrm>
              <a:off x="6358073" y="2767487"/>
              <a:ext cx="370825" cy="369408"/>
            </a:xfrm>
            <a:prstGeom prst="rect">
              <a:avLst/>
            </a:prstGeom>
            <a:grpFill/>
            <a:ln w="0">
              <a:noFill/>
              <a:prstDash val="solid"/>
              <a:miter lim="800000"/>
              <a:headEnd/>
              <a:tailEnd/>
            </a:ln>
          </p:spPr>
          <p:txBody>
            <a:bodyPr vert="horz" wrap="square" lIns="182880" tIns="91440" rIns="182880" bIns="91440" numCol="1" anchor="t" anchorCtr="0" compatLnSpc="1">
              <a:prstTxWarp prst="textNoShape">
                <a:avLst/>
              </a:prstTxWarp>
            </a:bodyPr>
            <a:lstStyle/>
            <a:p>
              <a:endParaRPr lang="en-IN" sz="7200"/>
            </a:p>
          </p:txBody>
        </p:sp>
        <p:sp>
          <p:nvSpPr>
            <p:cNvPr id="10" name="Rectangle 9"/>
            <p:cNvSpPr>
              <a:spLocks noChangeArrowheads="1"/>
            </p:cNvSpPr>
            <p:nvPr/>
          </p:nvSpPr>
          <p:spPr bwMode="auto">
            <a:xfrm>
              <a:off x="5925405" y="2313103"/>
              <a:ext cx="380974" cy="338014"/>
            </a:xfrm>
            <a:prstGeom prst="rect">
              <a:avLst/>
            </a:prstGeom>
            <a:grpFill/>
            <a:ln w="0">
              <a:noFill/>
              <a:prstDash val="solid"/>
              <a:miter lim="800000"/>
              <a:headEnd/>
              <a:tailEnd/>
            </a:ln>
          </p:spPr>
          <p:txBody>
            <a:bodyPr vert="horz" wrap="square" lIns="182880" tIns="91440" rIns="182880" bIns="91440" numCol="1" anchor="t" anchorCtr="0" compatLnSpc="1">
              <a:prstTxWarp prst="textNoShape">
                <a:avLst/>
              </a:prstTxWarp>
            </a:bodyPr>
            <a:lstStyle/>
            <a:p>
              <a:endParaRPr lang="en-IN" sz="7200"/>
            </a:p>
          </p:txBody>
        </p:sp>
        <p:sp>
          <p:nvSpPr>
            <p:cNvPr id="11" name="Rectangle 10"/>
            <p:cNvSpPr>
              <a:spLocks noChangeArrowheads="1"/>
            </p:cNvSpPr>
            <p:nvPr/>
          </p:nvSpPr>
          <p:spPr bwMode="auto">
            <a:xfrm>
              <a:off x="6878313" y="2843729"/>
              <a:ext cx="152485" cy="152248"/>
            </a:xfrm>
            <a:prstGeom prst="rect">
              <a:avLst/>
            </a:prstGeom>
            <a:grpFill/>
            <a:ln w="0">
              <a:noFill/>
              <a:prstDash val="solid"/>
              <a:miter lim="800000"/>
              <a:headEnd/>
              <a:tailEnd/>
            </a:ln>
          </p:spPr>
          <p:txBody>
            <a:bodyPr vert="horz" wrap="square" lIns="182880" tIns="91440" rIns="182880" bIns="91440" numCol="1" anchor="t" anchorCtr="0" compatLnSpc="1">
              <a:prstTxWarp prst="textNoShape">
                <a:avLst/>
              </a:prstTxWarp>
            </a:bodyPr>
            <a:lstStyle/>
            <a:p>
              <a:endParaRPr lang="en-IN" sz="7200"/>
            </a:p>
          </p:txBody>
        </p:sp>
        <p:sp>
          <p:nvSpPr>
            <p:cNvPr id="12" name="Rectangle 11"/>
            <p:cNvSpPr>
              <a:spLocks noChangeArrowheads="1"/>
            </p:cNvSpPr>
            <p:nvPr/>
          </p:nvSpPr>
          <p:spPr bwMode="auto">
            <a:xfrm>
              <a:off x="6497575" y="2365032"/>
              <a:ext cx="173964" cy="173964"/>
            </a:xfrm>
            <a:prstGeom prst="rect">
              <a:avLst/>
            </a:prstGeom>
            <a:grpFill/>
            <a:ln w="0">
              <a:noFill/>
              <a:prstDash val="solid"/>
              <a:miter lim="800000"/>
              <a:headEnd/>
              <a:tailEnd/>
            </a:ln>
          </p:spPr>
          <p:txBody>
            <a:bodyPr vert="horz" wrap="square" lIns="182880" tIns="91440" rIns="182880" bIns="91440" numCol="1" anchor="t" anchorCtr="0" compatLnSpc="1">
              <a:prstTxWarp prst="textNoShape">
                <a:avLst/>
              </a:prstTxWarp>
            </a:bodyPr>
            <a:lstStyle/>
            <a:p>
              <a:endParaRPr lang="en-IN" sz="7200"/>
            </a:p>
          </p:txBody>
        </p:sp>
        <p:sp>
          <p:nvSpPr>
            <p:cNvPr id="13" name="Rectangle 12"/>
            <p:cNvSpPr>
              <a:spLocks noChangeArrowheads="1"/>
            </p:cNvSpPr>
            <p:nvPr/>
          </p:nvSpPr>
          <p:spPr bwMode="auto">
            <a:xfrm>
              <a:off x="7017814" y="2435373"/>
              <a:ext cx="125103" cy="125103"/>
            </a:xfrm>
            <a:prstGeom prst="rect">
              <a:avLst/>
            </a:prstGeom>
            <a:grpFill/>
            <a:ln w="0">
              <a:noFill/>
              <a:prstDash val="solid"/>
              <a:miter lim="800000"/>
              <a:headEnd/>
              <a:tailEnd/>
            </a:ln>
          </p:spPr>
          <p:txBody>
            <a:bodyPr vert="horz" wrap="square" lIns="182880" tIns="91440" rIns="182880" bIns="91440" numCol="1" anchor="t" anchorCtr="0" compatLnSpc="1">
              <a:prstTxWarp prst="textNoShape">
                <a:avLst/>
              </a:prstTxWarp>
            </a:bodyPr>
            <a:lstStyle/>
            <a:p>
              <a:endParaRPr lang="en-IN" sz="7200"/>
            </a:p>
          </p:txBody>
        </p:sp>
        <p:sp>
          <p:nvSpPr>
            <p:cNvPr id="14" name="Rectangle 13"/>
            <p:cNvSpPr>
              <a:spLocks noChangeArrowheads="1"/>
            </p:cNvSpPr>
            <p:nvPr/>
          </p:nvSpPr>
          <p:spPr bwMode="auto">
            <a:xfrm>
              <a:off x="7129935" y="3993969"/>
              <a:ext cx="140918" cy="142334"/>
            </a:xfrm>
            <a:prstGeom prst="rect">
              <a:avLst/>
            </a:prstGeom>
            <a:grpFill/>
            <a:ln w="0">
              <a:noFill/>
              <a:prstDash val="solid"/>
              <a:miter lim="800000"/>
              <a:headEnd/>
              <a:tailEnd/>
            </a:ln>
          </p:spPr>
          <p:txBody>
            <a:bodyPr vert="horz" wrap="square" lIns="182880" tIns="91440" rIns="182880" bIns="91440" numCol="1" anchor="t" anchorCtr="0" compatLnSpc="1">
              <a:prstTxWarp prst="textNoShape">
                <a:avLst/>
              </a:prstTxWarp>
            </a:bodyPr>
            <a:lstStyle/>
            <a:p>
              <a:endParaRPr lang="en-IN" sz="7200"/>
            </a:p>
          </p:txBody>
        </p:sp>
        <p:sp>
          <p:nvSpPr>
            <p:cNvPr id="15" name="Rectangle 14"/>
            <p:cNvSpPr>
              <a:spLocks noChangeArrowheads="1"/>
            </p:cNvSpPr>
            <p:nvPr/>
          </p:nvSpPr>
          <p:spPr bwMode="auto">
            <a:xfrm>
              <a:off x="6346506" y="4407989"/>
              <a:ext cx="326448" cy="326213"/>
            </a:xfrm>
            <a:prstGeom prst="rect">
              <a:avLst/>
            </a:prstGeom>
            <a:grpFill/>
            <a:ln w="0">
              <a:noFill/>
              <a:prstDash val="solid"/>
              <a:miter lim="800000"/>
              <a:headEnd/>
              <a:tailEnd/>
            </a:ln>
          </p:spPr>
          <p:txBody>
            <a:bodyPr vert="horz" wrap="square" lIns="182880" tIns="91440" rIns="182880" bIns="91440" numCol="1" anchor="t" anchorCtr="0" compatLnSpc="1">
              <a:prstTxWarp prst="textNoShape">
                <a:avLst/>
              </a:prstTxWarp>
            </a:bodyPr>
            <a:lstStyle/>
            <a:p>
              <a:endParaRPr lang="en-IN" sz="7200"/>
            </a:p>
          </p:txBody>
        </p:sp>
        <p:sp>
          <p:nvSpPr>
            <p:cNvPr id="16" name="Rectangle 15"/>
            <p:cNvSpPr>
              <a:spLocks noChangeArrowheads="1"/>
            </p:cNvSpPr>
            <p:nvPr/>
          </p:nvSpPr>
          <p:spPr bwMode="auto">
            <a:xfrm>
              <a:off x="6375304" y="3286546"/>
              <a:ext cx="326213" cy="326213"/>
            </a:xfrm>
            <a:prstGeom prst="rect">
              <a:avLst/>
            </a:prstGeom>
            <a:grpFill/>
            <a:ln w="0">
              <a:noFill/>
              <a:prstDash val="solid"/>
              <a:miter lim="800000"/>
              <a:headEnd/>
              <a:tailEnd/>
            </a:ln>
          </p:spPr>
          <p:txBody>
            <a:bodyPr vert="horz" wrap="square" lIns="182880" tIns="91440" rIns="182880" bIns="91440" numCol="1" anchor="t" anchorCtr="0" compatLnSpc="1">
              <a:prstTxWarp prst="textNoShape">
                <a:avLst/>
              </a:prstTxWarp>
            </a:bodyPr>
            <a:lstStyle/>
            <a:p>
              <a:endParaRPr lang="en-IN" sz="7200"/>
            </a:p>
          </p:txBody>
        </p:sp>
        <p:sp>
          <p:nvSpPr>
            <p:cNvPr id="17" name="Rectangle 16"/>
            <p:cNvSpPr>
              <a:spLocks noChangeArrowheads="1"/>
            </p:cNvSpPr>
            <p:nvPr/>
          </p:nvSpPr>
          <p:spPr bwMode="auto">
            <a:xfrm>
              <a:off x="6153895" y="4954193"/>
              <a:ext cx="257287" cy="256108"/>
            </a:xfrm>
            <a:prstGeom prst="rect">
              <a:avLst/>
            </a:prstGeom>
            <a:grpFill/>
            <a:ln w="0">
              <a:noFill/>
              <a:prstDash val="solid"/>
              <a:miter lim="800000"/>
              <a:headEnd/>
              <a:tailEnd/>
            </a:ln>
          </p:spPr>
          <p:txBody>
            <a:bodyPr vert="horz" wrap="square" lIns="182880" tIns="91440" rIns="182880" bIns="91440" numCol="1" anchor="t" anchorCtr="0" compatLnSpc="1">
              <a:prstTxWarp prst="textNoShape">
                <a:avLst/>
              </a:prstTxWarp>
            </a:bodyPr>
            <a:lstStyle/>
            <a:p>
              <a:endParaRPr lang="en-IN" sz="7200"/>
            </a:p>
          </p:txBody>
        </p:sp>
        <p:sp>
          <p:nvSpPr>
            <p:cNvPr id="18" name="Rectangle 17"/>
            <p:cNvSpPr>
              <a:spLocks noChangeArrowheads="1"/>
            </p:cNvSpPr>
            <p:nvPr/>
          </p:nvSpPr>
          <p:spPr bwMode="auto">
            <a:xfrm>
              <a:off x="5929889" y="3402916"/>
              <a:ext cx="316063" cy="316299"/>
            </a:xfrm>
            <a:prstGeom prst="rect">
              <a:avLst/>
            </a:prstGeom>
            <a:grpFill/>
            <a:ln w="0">
              <a:noFill/>
              <a:prstDash val="solid"/>
              <a:miter lim="800000"/>
              <a:headEnd/>
              <a:tailEnd/>
            </a:ln>
          </p:spPr>
          <p:txBody>
            <a:bodyPr vert="horz" wrap="square" lIns="182880" tIns="91440" rIns="182880" bIns="91440" numCol="1" anchor="t" anchorCtr="0" compatLnSpc="1">
              <a:prstTxWarp prst="textNoShape">
                <a:avLst/>
              </a:prstTxWarp>
            </a:bodyPr>
            <a:lstStyle/>
            <a:p>
              <a:endParaRPr lang="en-IN" sz="7200"/>
            </a:p>
          </p:txBody>
        </p:sp>
        <p:sp>
          <p:nvSpPr>
            <p:cNvPr id="19" name="Rectangle 18"/>
            <p:cNvSpPr>
              <a:spLocks noChangeArrowheads="1"/>
            </p:cNvSpPr>
            <p:nvPr/>
          </p:nvSpPr>
          <p:spPr bwMode="auto">
            <a:xfrm>
              <a:off x="5994566" y="5735025"/>
              <a:ext cx="185294" cy="183878"/>
            </a:xfrm>
            <a:prstGeom prst="rect">
              <a:avLst/>
            </a:prstGeom>
            <a:grpFill/>
            <a:ln w="0">
              <a:noFill/>
              <a:prstDash val="solid"/>
              <a:miter lim="800000"/>
              <a:headEnd/>
              <a:tailEnd/>
            </a:ln>
          </p:spPr>
          <p:txBody>
            <a:bodyPr vert="horz" wrap="square" lIns="182880" tIns="91440" rIns="182880" bIns="91440" numCol="1" anchor="t" anchorCtr="0" compatLnSpc="1">
              <a:prstTxWarp prst="textNoShape">
                <a:avLst/>
              </a:prstTxWarp>
            </a:bodyPr>
            <a:lstStyle/>
            <a:p>
              <a:endParaRPr lang="en-IN" sz="7200"/>
            </a:p>
          </p:txBody>
        </p:sp>
        <p:sp>
          <p:nvSpPr>
            <p:cNvPr id="20" name="Rectangle 19"/>
            <p:cNvSpPr>
              <a:spLocks noChangeArrowheads="1"/>
            </p:cNvSpPr>
            <p:nvPr/>
          </p:nvSpPr>
          <p:spPr bwMode="auto">
            <a:xfrm>
              <a:off x="5659619" y="3252084"/>
              <a:ext cx="212675" cy="211259"/>
            </a:xfrm>
            <a:prstGeom prst="rect">
              <a:avLst/>
            </a:prstGeom>
            <a:grpFill/>
            <a:ln w="0">
              <a:noFill/>
              <a:prstDash val="solid"/>
              <a:miter lim="800000"/>
              <a:headEnd/>
              <a:tailEnd/>
            </a:ln>
          </p:spPr>
          <p:txBody>
            <a:bodyPr vert="horz" wrap="square" lIns="182880" tIns="91440" rIns="182880" bIns="91440" numCol="1" anchor="t" anchorCtr="0" compatLnSpc="1">
              <a:prstTxWarp prst="textNoShape">
                <a:avLst/>
              </a:prstTxWarp>
            </a:bodyPr>
            <a:lstStyle/>
            <a:p>
              <a:endParaRPr lang="en-IN" sz="7200"/>
            </a:p>
          </p:txBody>
        </p:sp>
        <p:sp>
          <p:nvSpPr>
            <p:cNvPr id="21" name="Rectangle 20"/>
            <p:cNvSpPr>
              <a:spLocks noChangeArrowheads="1"/>
            </p:cNvSpPr>
            <p:nvPr/>
          </p:nvSpPr>
          <p:spPr bwMode="auto">
            <a:xfrm>
              <a:off x="6898613" y="4487064"/>
              <a:ext cx="195445" cy="195444"/>
            </a:xfrm>
            <a:prstGeom prst="rect">
              <a:avLst/>
            </a:prstGeom>
            <a:grpFill/>
            <a:ln w="0">
              <a:noFill/>
              <a:prstDash val="solid"/>
              <a:miter lim="800000"/>
              <a:headEnd/>
              <a:tailEnd/>
            </a:ln>
          </p:spPr>
          <p:txBody>
            <a:bodyPr vert="horz" wrap="square" lIns="182880" tIns="91440" rIns="182880" bIns="91440" numCol="1" anchor="t" anchorCtr="0" compatLnSpc="1">
              <a:prstTxWarp prst="textNoShape">
                <a:avLst/>
              </a:prstTxWarp>
            </a:bodyPr>
            <a:lstStyle/>
            <a:p>
              <a:endParaRPr lang="en-IN" sz="7200"/>
            </a:p>
          </p:txBody>
        </p:sp>
        <p:sp>
          <p:nvSpPr>
            <p:cNvPr id="22" name="Rectangle 21"/>
            <p:cNvSpPr>
              <a:spLocks noChangeArrowheads="1"/>
            </p:cNvSpPr>
            <p:nvPr/>
          </p:nvSpPr>
          <p:spPr bwMode="auto">
            <a:xfrm>
              <a:off x="5482823" y="1949360"/>
              <a:ext cx="304732" cy="304968"/>
            </a:xfrm>
            <a:prstGeom prst="rect">
              <a:avLst/>
            </a:prstGeom>
            <a:grpFill/>
            <a:ln w="0">
              <a:noFill/>
              <a:prstDash val="solid"/>
              <a:miter lim="800000"/>
              <a:headEnd/>
              <a:tailEnd/>
            </a:ln>
          </p:spPr>
          <p:txBody>
            <a:bodyPr vert="horz" wrap="square" lIns="182880" tIns="91440" rIns="182880" bIns="91440" numCol="1" anchor="t" anchorCtr="0" compatLnSpc="1">
              <a:prstTxWarp prst="textNoShape">
                <a:avLst/>
              </a:prstTxWarp>
            </a:bodyPr>
            <a:lstStyle/>
            <a:p>
              <a:endParaRPr lang="en-IN" sz="7200"/>
            </a:p>
          </p:txBody>
        </p:sp>
        <p:sp>
          <p:nvSpPr>
            <p:cNvPr id="23" name="Rectangle 22"/>
            <p:cNvSpPr>
              <a:spLocks noChangeArrowheads="1"/>
            </p:cNvSpPr>
            <p:nvPr/>
          </p:nvSpPr>
          <p:spPr bwMode="auto">
            <a:xfrm>
              <a:off x="7369992" y="4229645"/>
              <a:ext cx="152248" cy="152485"/>
            </a:xfrm>
            <a:prstGeom prst="rect">
              <a:avLst/>
            </a:prstGeom>
            <a:grpFill/>
            <a:ln w="0">
              <a:noFill/>
              <a:prstDash val="solid"/>
              <a:miter lim="800000"/>
              <a:headEnd/>
              <a:tailEnd/>
            </a:ln>
          </p:spPr>
          <p:txBody>
            <a:bodyPr vert="horz" wrap="square" lIns="182880" tIns="91440" rIns="182880" bIns="91440" numCol="1" anchor="t" anchorCtr="0" compatLnSpc="1">
              <a:prstTxWarp prst="textNoShape">
                <a:avLst/>
              </a:prstTxWarp>
            </a:bodyPr>
            <a:lstStyle/>
            <a:p>
              <a:endParaRPr lang="en-IN" sz="7200"/>
            </a:p>
          </p:txBody>
        </p:sp>
        <p:sp>
          <p:nvSpPr>
            <p:cNvPr id="24" name="Rectangle 23"/>
            <p:cNvSpPr>
              <a:spLocks noChangeArrowheads="1"/>
            </p:cNvSpPr>
            <p:nvPr/>
          </p:nvSpPr>
          <p:spPr bwMode="auto">
            <a:xfrm>
              <a:off x="7477863" y="3655763"/>
              <a:ext cx="172312" cy="172547"/>
            </a:xfrm>
            <a:prstGeom prst="rect">
              <a:avLst/>
            </a:prstGeom>
            <a:grpFill/>
            <a:ln w="0">
              <a:noFill/>
              <a:prstDash val="solid"/>
              <a:miter lim="800000"/>
              <a:headEnd/>
              <a:tailEnd/>
            </a:ln>
          </p:spPr>
          <p:txBody>
            <a:bodyPr vert="horz" wrap="square" lIns="182880" tIns="91440" rIns="182880" bIns="91440" numCol="1" anchor="t" anchorCtr="0" compatLnSpc="1">
              <a:prstTxWarp prst="textNoShape">
                <a:avLst/>
              </a:prstTxWarp>
            </a:bodyPr>
            <a:lstStyle/>
            <a:p>
              <a:endParaRPr lang="en-IN" sz="7200"/>
            </a:p>
          </p:txBody>
        </p:sp>
        <p:sp>
          <p:nvSpPr>
            <p:cNvPr id="25" name="Rectangle 24"/>
            <p:cNvSpPr>
              <a:spLocks noChangeArrowheads="1"/>
            </p:cNvSpPr>
            <p:nvPr/>
          </p:nvSpPr>
          <p:spPr bwMode="auto">
            <a:xfrm>
              <a:off x="7354176" y="4581685"/>
              <a:ext cx="142334" cy="140918"/>
            </a:xfrm>
            <a:prstGeom prst="rect">
              <a:avLst/>
            </a:prstGeom>
            <a:grpFill/>
            <a:ln w="0">
              <a:noFill/>
              <a:prstDash val="solid"/>
              <a:miter lim="800000"/>
              <a:headEnd/>
              <a:tailEnd/>
            </a:ln>
          </p:spPr>
          <p:txBody>
            <a:bodyPr vert="horz" wrap="square" lIns="182880" tIns="91440" rIns="182880" bIns="91440" numCol="1" anchor="t" anchorCtr="0" compatLnSpc="1">
              <a:prstTxWarp prst="textNoShape">
                <a:avLst/>
              </a:prstTxWarp>
            </a:bodyPr>
            <a:lstStyle/>
            <a:p>
              <a:endParaRPr lang="en-IN" sz="7200"/>
            </a:p>
          </p:txBody>
        </p:sp>
        <p:sp>
          <p:nvSpPr>
            <p:cNvPr id="26" name="Rectangle 25"/>
            <p:cNvSpPr>
              <a:spLocks noChangeArrowheads="1"/>
            </p:cNvSpPr>
            <p:nvPr/>
          </p:nvSpPr>
          <p:spPr bwMode="auto">
            <a:xfrm>
              <a:off x="7528141" y="3017693"/>
              <a:ext cx="142098" cy="142334"/>
            </a:xfrm>
            <a:prstGeom prst="rect">
              <a:avLst/>
            </a:prstGeom>
            <a:grpFill/>
            <a:ln w="0">
              <a:noFill/>
              <a:prstDash val="solid"/>
              <a:miter lim="800000"/>
              <a:headEnd/>
              <a:tailEnd/>
            </a:ln>
          </p:spPr>
          <p:txBody>
            <a:bodyPr vert="horz" wrap="square" lIns="182880" tIns="91440" rIns="182880" bIns="91440" numCol="1" anchor="t" anchorCtr="0" compatLnSpc="1">
              <a:prstTxWarp prst="textNoShape">
                <a:avLst/>
              </a:prstTxWarp>
            </a:bodyPr>
            <a:lstStyle/>
            <a:p>
              <a:endParaRPr lang="en-IN" sz="7200"/>
            </a:p>
          </p:txBody>
        </p:sp>
        <p:sp>
          <p:nvSpPr>
            <p:cNvPr id="27" name="Rectangle 26"/>
            <p:cNvSpPr>
              <a:spLocks noChangeArrowheads="1"/>
            </p:cNvSpPr>
            <p:nvPr/>
          </p:nvSpPr>
          <p:spPr bwMode="auto">
            <a:xfrm>
              <a:off x="6672955" y="4952778"/>
              <a:ext cx="257287" cy="257524"/>
            </a:xfrm>
            <a:prstGeom prst="rect">
              <a:avLst/>
            </a:prstGeom>
            <a:grpFill/>
            <a:ln w="0">
              <a:noFill/>
              <a:prstDash val="solid"/>
              <a:miter lim="800000"/>
              <a:headEnd/>
              <a:tailEnd/>
            </a:ln>
          </p:spPr>
          <p:txBody>
            <a:bodyPr vert="horz" wrap="square" lIns="182880" tIns="91440" rIns="182880" bIns="91440" numCol="1" anchor="t" anchorCtr="0" compatLnSpc="1">
              <a:prstTxWarp prst="textNoShape">
                <a:avLst/>
              </a:prstTxWarp>
            </a:bodyPr>
            <a:lstStyle/>
            <a:p>
              <a:endParaRPr lang="en-IN" sz="7200"/>
            </a:p>
          </p:txBody>
        </p:sp>
        <p:sp>
          <p:nvSpPr>
            <p:cNvPr id="28" name="Rectangle 27"/>
            <p:cNvSpPr>
              <a:spLocks noChangeArrowheads="1"/>
            </p:cNvSpPr>
            <p:nvPr/>
          </p:nvSpPr>
          <p:spPr bwMode="auto">
            <a:xfrm>
              <a:off x="5964352" y="1821424"/>
              <a:ext cx="356426" cy="356662"/>
            </a:xfrm>
            <a:prstGeom prst="rect">
              <a:avLst/>
            </a:prstGeom>
            <a:grpFill/>
            <a:ln w="0">
              <a:noFill/>
              <a:prstDash val="solid"/>
              <a:miter lim="800000"/>
              <a:headEnd/>
              <a:tailEnd/>
            </a:ln>
          </p:spPr>
          <p:txBody>
            <a:bodyPr vert="horz" wrap="square" lIns="182880" tIns="91440" rIns="182880" bIns="91440" numCol="1" anchor="t" anchorCtr="0" compatLnSpc="1">
              <a:prstTxWarp prst="textNoShape">
                <a:avLst/>
              </a:prstTxWarp>
            </a:bodyPr>
            <a:lstStyle/>
            <a:p>
              <a:endParaRPr lang="en-IN" sz="7200"/>
            </a:p>
          </p:txBody>
        </p:sp>
        <p:sp>
          <p:nvSpPr>
            <p:cNvPr id="29" name="Rectangle 28"/>
            <p:cNvSpPr>
              <a:spLocks noChangeArrowheads="1"/>
            </p:cNvSpPr>
            <p:nvPr/>
          </p:nvSpPr>
          <p:spPr bwMode="auto">
            <a:xfrm>
              <a:off x="5840665" y="4337412"/>
              <a:ext cx="360674" cy="362327"/>
            </a:xfrm>
            <a:prstGeom prst="rect">
              <a:avLst/>
            </a:prstGeom>
            <a:grpFill/>
            <a:ln w="0">
              <a:noFill/>
              <a:prstDash val="solid"/>
              <a:miter lim="800000"/>
              <a:headEnd/>
              <a:tailEnd/>
            </a:ln>
          </p:spPr>
          <p:txBody>
            <a:bodyPr vert="horz" wrap="square" lIns="182880" tIns="91440" rIns="182880" bIns="91440" numCol="1" anchor="t" anchorCtr="0" compatLnSpc="1">
              <a:prstTxWarp prst="textNoShape">
                <a:avLst/>
              </a:prstTxWarp>
            </a:bodyPr>
            <a:lstStyle/>
            <a:p>
              <a:endParaRPr lang="en-IN" sz="7200"/>
            </a:p>
          </p:txBody>
        </p:sp>
        <p:sp>
          <p:nvSpPr>
            <p:cNvPr id="30" name="Rectangle 29"/>
            <p:cNvSpPr>
              <a:spLocks noChangeArrowheads="1"/>
            </p:cNvSpPr>
            <p:nvPr/>
          </p:nvSpPr>
          <p:spPr bwMode="auto">
            <a:xfrm>
              <a:off x="6389615" y="3785306"/>
              <a:ext cx="399622" cy="399858"/>
            </a:xfrm>
            <a:prstGeom prst="rect">
              <a:avLst/>
            </a:prstGeom>
            <a:grpFill/>
            <a:ln w="0">
              <a:noFill/>
              <a:prstDash val="solid"/>
              <a:miter lim="800000"/>
              <a:headEnd/>
              <a:tailEnd/>
            </a:ln>
          </p:spPr>
          <p:txBody>
            <a:bodyPr vert="horz" wrap="square" lIns="182880" tIns="91440" rIns="182880" bIns="91440" numCol="1" anchor="t" anchorCtr="0" compatLnSpc="1">
              <a:prstTxWarp prst="textNoShape">
                <a:avLst/>
              </a:prstTxWarp>
            </a:bodyPr>
            <a:lstStyle/>
            <a:p>
              <a:endParaRPr lang="en-IN" sz="7200"/>
            </a:p>
          </p:txBody>
        </p:sp>
        <p:sp>
          <p:nvSpPr>
            <p:cNvPr id="31" name="Rectangle 30"/>
            <p:cNvSpPr>
              <a:spLocks noChangeArrowheads="1"/>
            </p:cNvSpPr>
            <p:nvPr/>
          </p:nvSpPr>
          <p:spPr bwMode="auto">
            <a:xfrm>
              <a:off x="6198507" y="5339653"/>
              <a:ext cx="247374" cy="245721"/>
            </a:xfrm>
            <a:prstGeom prst="rect">
              <a:avLst/>
            </a:prstGeom>
            <a:grpFill/>
            <a:ln w="0">
              <a:noFill/>
              <a:prstDash val="solid"/>
              <a:miter lim="800000"/>
              <a:headEnd/>
              <a:tailEnd/>
            </a:ln>
          </p:spPr>
          <p:txBody>
            <a:bodyPr vert="horz" wrap="square" lIns="182880" tIns="91440" rIns="182880" bIns="91440" numCol="1" anchor="t" anchorCtr="0" compatLnSpc="1">
              <a:prstTxWarp prst="textNoShape">
                <a:avLst/>
              </a:prstTxWarp>
            </a:bodyPr>
            <a:lstStyle/>
            <a:p>
              <a:endParaRPr lang="en-IN" sz="7200"/>
            </a:p>
          </p:txBody>
        </p:sp>
        <p:sp>
          <p:nvSpPr>
            <p:cNvPr id="32" name="Rectangle 31"/>
            <p:cNvSpPr>
              <a:spLocks noChangeArrowheads="1"/>
            </p:cNvSpPr>
            <p:nvPr/>
          </p:nvSpPr>
          <p:spPr bwMode="auto">
            <a:xfrm>
              <a:off x="7982289" y="3791207"/>
              <a:ext cx="109288" cy="109288"/>
            </a:xfrm>
            <a:prstGeom prst="rect">
              <a:avLst/>
            </a:prstGeom>
            <a:grpFill/>
            <a:ln w="0">
              <a:noFill/>
              <a:prstDash val="solid"/>
              <a:miter lim="800000"/>
              <a:headEnd/>
              <a:tailEnd/>
            </a:ln>
          </p:spPr>
          <p:txBody>
            <a:bodyPr vert="horz" wrap="square" lIns="182880" tIns="91440" rIns="182880" bIns="91440" numCol="1" anchor="t" anchorCtr="0" compatLnSpc="1">
              <a:prstTxWarp prst="textNoShape">
                <a:avLst/>
              </a:prstTxWarp>
            </a:bodyPr>
            <a:lstStyle/>
            <a:p>
              <a:endParaRPr lang="en-IN" sz="7200"/>
            </a:p>
          </p:txBody>
        </p:sp>
        <p:sp>
          <p:nvSpPr>
            <p:cNvPr id="33" name="Rectangle 32"/>
            <p:cNvSpPr>
              <a:spLocks noChangeArrowheads="1"/>
            </p:cNvSpPr>
            <p:nvPr/>
          </p:nvSpPr>
          <p:spPr bwMode="auto">
            <a:xfrm>
              <a:off x="6190009" y="3241934"/>
              <a:ext cx="97722" cy="97722"/>
            </a:xfrm>
            <a:prstGeom prst="rect">
              <a:avLst/>
            </a:prstGeom>
            <a:grpFill/>
            <a:ln w="0">
              <a:noFill/>
              <a:prstDash val="solid"/>
              <a:miter lim="800000"/>
              <a:headEnd/>
              <a:tailEnd/>
            </a:ln>
          </p:spPr>
          <p:txBody>
            <a:bodyPr vert="horz" wrap="square" lIns="182880" tIns="91440" rIns="182880" bIns="91440" numCol="1" anchor="t" anchorCtr="0" compatLnSpc="1">
              <a:prstTxWarp prst="textNoShape">
                <a:avLst/>
              </a:prstTxWarp>
            </a:bodyPr>
            <a:lstStyle/>
            <a:p>
              <a:endParaRPr lang="en-IN" sz="7200"/>
            </a:p>
          </p:txBody>
        </p:sp>
      </p:grpSp>
      <p:sp>
        <p:nvSpPr>
          <p:cNvPr id="6" name="Rectangle 5">
            <a:extLst>
              <a:ext uri="{FF2B5EF4-FFF2-40B4-BE49-F238E27FC236}">
                <a16:creationId xmlns:a16="http://schemas.microsoft.com/office/drawing/2014/main" id="{57953082-F87C-264C-99A6-882F3BC62335}"/>
              </a:ext>
            </a:extLst>
          </p:cNvPr>
          <p:cNvSpPr/>
          <p:nvPr/>
        </p:nvSpPr>
        <p:spPr>
          <a:xfrm>
            <a:off x="11677786" y="1664193"/>
            <a:ext cx="1138094"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6E40B64D-0EC7-F741-9CFC-7E2F5D34B9B1}"/>
              </a:ext>
            </a:extLst>
          </p:cNvPr>
          <p:cNvSpPr/>
          <p:nvPr/>
        </p:nvSpPr>
        <p:spPr>
          <a:xfrm>
            <a:off x="12814812" y="4237575"/>
            <a:ext cx="1138093" cy="1143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6DA35BDC-678D-4F4F-8602-C520E674D846}"/>
              </a:ext>
            </a:extLst>
          </p:cNvPr>
          <p:cNvSpPr/>
          <p:nvPr/>
        </p:nvSpPr>
        <p:spPr>
          <a:xfrm>
            <a:off x="12814812" y="8930741"/>
            <a:ext cx="955424" cy="9530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2070742-A757-0345-8062-40FEDB150D68}"/>
              </a:ext>
            </a:extLst>
          </p:cNvPr>
          <p:cNvSpPr/>
          <p:nvPr/>
        </p:nvSpPr>
        <p:spPr>
          <a:xfrm>
            <a:off x="14682556" y="7775978"/>
            <a:ext cx="683355" cy="6573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39D1AA18-BF48-3744-8BD9-A24B2094D12C}"/>
              </a:ext>
            </a:extLst>
          </p:cNvPr>
          <p:cNvSpPr/>
          <p:nvPr/>
        </p:nvSpPr>
        <p:spPr>
          <a:xfrm>
            <a:off x="12419584" y="11500324"/>
            <a:ext cx="718415" cy="7143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9A85F484-35C3-A948-B12D-20E85E036DEA}"/>
              </a:ext>
            </a:extLst>
          </p:cNvPr>
          <p:cNvGrpSpPr/>
          <p:nvPr/>
        </p:nvGrpSpPr>
        <p:grpSpPr>
          <a:xfrm>
            <a:off x="-163286" y="555045"/>
            <a:ext cx="9235685" cy="1680648"/>
            <a:chOff x="9135945" y="984553"/>
            <a:chExt cx="6105760" cy="1680648"/>
          </a:xfrm>
        </p:grpSpPr>
        <p:sp>
          <p:nvSpPr>
            <p:cNvPr id="58" name="Rectangle 57">
              <a:extLst>
                <a:ext uri="{FF2B5EF4-FFF2-40B4-BE49-F238E27FC236}">
                  <a16:creationId xmlns:a16="http://schemas.microsoft.com/office/drawing/2014/main" id="{66EDE1A5-38B4-524E-A994-03DA99FD3FBA}"/>
                </a:ext>
              </a:extLst>
            </p:cNvPr>
            <p:cNvSpPr/>
            <p:nvPr/>
          </p:nvSpPr>
          <p:spPr>
            <a:xfrm>
              <a:off x="9883170" y="2542759"/>
              <a:ext cx="4611306" cy="1224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59" name="TextBox 58">
              <a:extLst>
                <a:ext uri="{FF2B5EF4-FFF2-40B4-BE49-F238E27FC236}">
                  <a16:creationId xmlns:a16="http://schemas.microsoft.com/office/drawing/2014/main" id="{6BE57734-9B58-7A46-93D9-8900C1BBCED4}"/>
                </a:ext>
              </a:extLst>
            </p:cNvPr>
            <p:cNvSpPr txBox="1"/>
            <p:nvPr/>
          </p:nvSpPr>
          <p:spPr>
            <a:xfrm>
              <a:off x="9135945" y="984553"/>
              <a:ext cx="6105760" cy="1323439"/>
            </a:xfrm>
            <a:prstGeom prst="rect">
              <a:avLst/>
            </a:prstGeom>
            <a:noFill/>
            <a:ln>
              <a:noFill/>
            </a:ln>
          </p:spPr>
          <p:txBody>
            <a:bodyPr wrap="square" rtlCol="0">
              <a:spAutoFit/>
            </a:bodyPr>
            <a:lstStyle/>
            <a:p>
              <a:pPr algn="ctr"/>
              <a:r>
                <a:rPr lang="en-US" sz="8000" b="1" dirty="0">
                  <a:solidFill>
                    <a:schemeClr val="tx2"/>
                  </a:solidFill>
                  <a:latin typeface="Lato Black" panose="020F0502020204030203" pitchFamily="34" charset="0"/>
                  <a:ea typeface="Lato Black" panose="020F0502020204030203" pitchFamily="34" charset="0"/>
                  <a:cs typeface="Lato Black" panose="020F0502020204030203" pitchFamily="34" charset="0"/>
                </a:rPr>
                <a:t>Identity</a:t>
              </a:r>
            </a:p>
          </p:txBody>
        </p:sp>
      </p:grpSp>
      <p:grpSp>
        <p:nvGrpSpPr>
          <p:cNvPr id="66" name="Group 65">
            <a:extLst>
              <a:ext uri="{FF2B5EF4-FFF2-40B4-BE49-F238E27FC236}">
                <a16:creationId xmlns:a16="http://schemas.microsoft.com/office/drawing/2014/main" id="{7684D891-11D6-AD41-972F-6D5B06DC2212}"/>
              </a:ext>
            </a:extLst>
          </p:cNvPr>
          <p:cNvGrpSpPr/>
          <p:nvPr/>
        </p:nvGrpSpPr>
        <p:grpSpPr>
          <a:xfrm>
            <a:off x="593632" y="3581190"/>
            <a:ext cx="5584372" cy="9704248"/>
            <a:chOff x="718457" y="3717836"/>
            <a:chExt cx="5584372" cy="9704248"/>
          </a:xfrm>
        </p:grpSpPr>
        <p:sp>
          <p:nvSpPr>
            <p:cNvPr id="64" name="Rectangle 63">
              <a:extLst>
                <a:ext uri="{FF2B5EF4-FFF2-40B4-BE49-F238E27FC236}">
                  <a16:creationId xmlns:a16="http://schemas.microsoft.com/office/drawing/2014/main" id="{0F05BE70-3C93-AB40-B022-E9DF933301B8}"/>
                </a:ext>
              </a:extLst>
            </p:cNvPr>
            <p:cNvSpPr/>
            <p:nvPr/>
          </p:nvSpPr>
          <p:spPr>
            <a:xfrm>
              <a:off x="718457" y="3717836"/>
              <a:ext cx="5584372" cy="97042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D28888C-1A2E-C647-9A34-3F8746777753}"/>
                </a:ext>
              </a:extLst>
            </p:cNvPr>
            <p:cNvSpPr/>
            <p:nvPr/>
          </p:nvSpPr>
          <p:spPr>
            <a:xfrm>
              <a:off x="951316" y="3980974"/>
              <a:ext cx="5057314" cy="9163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41917703-C041-FD4D-9663-DA578CC61951}"/>
                </a:ext>
              </a:extLst>
            </p:cNvPr>
            <p:cNvSpPr txBox="1"/>
            <p:nvPr/>
          </p:nvSpPr>
          <p:spPr>
            <a:xfrm>
              <a:off x="1004584" y="4870299"/>
              <a:ext cx="4979547" cy="7848302"/>
            </a:xfrm>
            <a:prstGeom prst="rect">
              <a:avLst/>
            </a:prstGeom>
            <a:noFill/>
          </p:spPr>
          <p:txBody>
            <a:bodyPr wrap="square" rtlCol="0">
              <a:spAutoFit/>
            </a:bodyPr>
            <a:lstStyle/>
            <a:p>
              <a:pPr algn="ctr"/>
              <a:r>
                <a:rPr lang="en-US" dirty="0">
                  <a:solidFill>
                    <a:schemeClr val="accent1"/>
                  </a:solidFill>
                </a:rPr>
                <a:t>The significance of their stigmas changed from day to day and situation to situation. </a:t>
              </a:r>
            </a:p>
            <a:p>
              <a:pPr algn="ctr"/>
              <a:endParaRPr lang="en-US" dirty="0">
                <a:solidFill>
                  <a:schemeClr val="accent1"/>
                </a:solidFill>
              </a:endParaRPr>
            </a:p>
            <a:p>
              <a:pPr algn="ctr"/>
              <a:r>
                <a:rPr lang="en-US" dirty="0">
                  <a:solidFill>
                    <a:schemeClr val="accent1"/>
                  </a:solidFill>
                </a:rPr>
                <a:t>A person’s experience with his or her identity is more than just a set of particular beliefs about oneself, but instead is based on the connection between self and their experiences </a:t>
              </a:r>
            </a:p>
            <a:p>
              <a:endParaRPr lang="en-US" dirty="0">
                <a:solidFill>
                  <a:schemeClr val="accent1"/>
                </a:solidFill>
              </a:endParaRPr>
            </a:p>
          </p:txBody>
        </p:sp>
      </p:grpSp>
      <p:grpSp>
        <p:nvGrpSpPr>
          <p:cNvPr id="67" name="Group 66">
            <a:extLst>
              <a:ext uri="{FF2B5EF4-FFF2-40B4-BE49-F238E27FC236}">
                <a16:creationId xmlns:a16="http://schemas.microsoft.com/office/drawing/2014/main" id="{47E0F7DD-5EB2-B344-B810-F660430DB58D}"/>
              </a:ext>
            </a:extLst>
          </p:cNvPr>
          <p:cNvGrpSpPr/>
          <p:nvPr/>
        </p:nvGrpSpPr>
        <p:grpSpPr>
          <a:xfrm>
            <a:off x="17891612" y="1294206"/>
            <a:ext cx="5584372" cy="9704248"/>
            <a:chOff x="718457" y="3717836"/>
            <a:chExt cx="5584372" cy="9704248"/>
          </a:xfrm>
        </p:grpSpPr>
        <p:sp>
          <p:nvSpPr>
            <p:cNvPr id="68" name="Rectangle 67">
              <a:extLst>
                <a:ext uri="{FF2B5EF4-FFF2-40B4-BE49-F238E27FC236}">
                  <a16:creationId xmlns:a16="http://schemas.microsoft.com/office/drawing/2014/main" id="{2A93B39C-6831-4348-965C-C9C4129FC1B9}"/>
                </a:ext>
              </a:extLst>
            </p:cNvPr>
            <p:cNvSpPr/>
            <p:nvPr/>
          </p:nvSpPr>
          <p:spPr>
            <a:xfrm>
              <a:off x="718457" y="3717836"/>
              <a:ext cx="5584372" cy="97042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96F7D6DA-2D56-6C4B-BC93-93766D38347E}"/>
                </a:ext>
              </a:extLst>
            </p:cNvPr>
            <p:cNvSpPr/>
            <p:nvPr/>
          </p:nvSpPr>
          <p:spPr>
            <a:xfrm>
              <a:off x="951316" y="3980974"/>
              <a:ext cx="5057314" cy="9163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51E7BAE8-081E-A54F-94D8-CBF326EC9073}"/>
                </a:ext>
              </a:extLst>
            </p:cNvPr>
            <p:cNvSpPr txBox="1"/>
            <p:nvPr/>
          </p:nvSpPr>
          <p:spPr>
            <a:xfrm>
              <a:off x="1007134" y="4659323"/>
              <a:ext cx="4979547" cy="8402300"/>
            </a:xfrm>
            <a:prstGeom prst="rect">
              <a:avLst/>
            </a:prstGeom>
            <a:noFill/>
          </p:spPr>
          <p:txBody>
            <a:bodyPr wrap="square" rtlCol="0">
              <a:spAutoFit/>
            </a:bodyPr>
            <a:lstStyle/>
            <a:p>
              <a:pPr algn="ctr"/>
              <a:r>
                <a:rPr lang="en-US" dirty="0">
                  <a:solidFill>
                    <a:schemeClr val="accent1"/>
                  </a:solidFill>
                </a:rPr>
                <a:t>The stigmas they live with are never ignored, but instead it is seen as just one part of how they see themselves </a:t>
              </a:r>
            </a:p>
            <a:p>
              <a:pPr algn="ctr"/>
              <a:endParaRPr lang="en-US" dirty="0">
                <a:solidFill>
                  <a:schemeClr val="accent1"/>
                </a:solidFill>
              </a:endParaRPr>
            </a:p>
            <a:p>
              <a:pPr algn="ctr"/>
              <a:r>
                <a:rPr lang="en-US" dirty="0">
                  <a:solidFill>
                    <a:schemeClr val="accent1"/>
                  </a:solidFill>
                </a:rPr>
                <a:t>This project provided another way for participants to further explore the complexities of their overall identity and relate to others going through the same process. </a:t>
              </a:r>
            </a:p>
            <a:p>
              <a:endParaRPr lang="en-US" dirty="0">
                <a:solidFill>
                  <a:schemeClr val="accent1"/>
                </a:solidFill>
              </a:endParaRPr>
            </a:p>
          </p:txBody>
        </p:sp>
      </p:grpSp>
    </p:spTree>
    <p:extLst>
      <p:ext uri="{BB962C8B-B14F-4D97-AF65-F5344CB8AC3E}">
        <p14:creationId xmlns:p14="http://schemas.microsoft.com/office/powerpoint/2010/main" val="206498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dissolve">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dissolve">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dissolve">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dissolve">
                                      <p:cBhvr>
                                        <p:cTn id="2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7E722BA-DFF8-344E-9213-AF53D063FDBA}"/>
              </a:ext>
            </a:extLst>
          </p:cNvPr>
          <p:cNvGrpSpPr/>
          <p:nvPr/>
        </p:nvGrpSpPr>
        <p:grpSpPr>
          <a:xfrm>
            <a:off x="7570982" y="914273"/>
            <a:ext cx="9235685" cy="1680648"/>
            <a:chOff x="9135945" y="984553"/>
            <a:chExt cx="6105760" cy="1680648"/>
          </a:xfrm>
        </p:grpSpPr>
        <p:sp>
          <p:nvSpPr>
            <p:cNvPr id="6" name="Rectangle 5">
              <a:extLst>
                <a:ext uri="{FF2B5EF4-FFF2-40B4-BE49-F238E27FC236}">
                  <a16:creationId xmlns:a16="http://schemas.microsoft.com/office/drawing/2014/main" id="{CC9AF56C-3AE4-F147-95E8-4DC7BB0755ED}"/>
                </a:ext>
              </a:extLst>
            </p:cNvPr>
            <p:cNvSpPr/>
            <p:nvPr/>
          </p:nvSpPr>
          <p:spPr>
            <a:xfrm>
              <a:off x="9883170" y="2542759"/>
              <a:ext cx="4611306" cy="1224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7" name="TextBox 6">
              <a:extLst>
                <a:ext uri="{FF2B5EF4-FFF2-40B4-BE49-F238E27FC236}">
                  <a16:creationId xmlns:a16="http://schemas.microsoft.com/office/drawing/2014/main" id="{3364E0AB-C201-2D49-8F7E-CD3A2B0D23C7}"/>
                </a:ext>
              </a:extLst>
            </p:cNvPr>
            <p:cNvSpPr txBox="1"/>
            <p:nvPr/>
          </p:nvSpPr>
          <p:spPr>
            <a:xfrm>
              <a:off x="9135945" y="984553"/>
              <a:ext cx="6105760" cy="1323439"/>
            </a:xfrm>
            <a:prstGeom prst="rect">
              <a:avLst/>
            </a:prstGeom>
            <a:noFill/>
            <a:ln>
              <a:noFill/>
            </a:ln>
          </p:spPr>
          <p:txBody>
            <a:bodyPr wrap="square" rtlCol="0">
              <a:spAutoFit/>
            </a:bodyPr>
            <a:lstStyle/>
            <a:p>
              <a:pPr algn="ctr"/>
              <a:r>
                <a:rPr lang="en-US" sz="8000" b="1" dirty="0">
                  <a:solidFill>
                    <a:schemeClr val="tx2"/>
                  </a:solidFill>
                  <a:latin typeface="Lato Black" panose="020F0502020204030203" pitchFamily="34" charset="0"/>
                  <a:ea typeface="Lato Black" panose="020F0502020204030203" pitchFamily="34" charset="0"/>
                  <a:cs typeface="Lato Black" panose="020F0502020204030203" pitchFamily="34" charset="0"/>
                </a:rPr>
                <a:t>Relationships</a:t>
              </a:r>
            </a:p>
          </p:txBody>
        </p:sp>
      </p:grpSp>
      <p:grpSp>
        <p:nvGrpSpPr>
          <p:cNvPr id="10" name="Group 9">
            <a:extLst>
              <a:ext uri="{FF2B5EF4-FFF2-40B4-BE49-F238E27FC236}">
                <a16:creationId xmlns:a16="http://schemas.microsoft.com/office/drawing/2014/main" id="{E294F3ED-4FA1-CD48-8861-8B9E78501676}"/>
              </a:ext>
            </a:extLst>
          </p:cNvPr>
          <p:cNvGrpSpPr/>
          <p:nvPr/>
        </p:nvGrpSpPr>
        <p:grpSpPr>
          <a:xfrm>
            <a:off x="1255039" y="2946670"/>
            <a:ext cx="5584372" cy="9704248"/>
            <a:chOff x="718457" y="3717836"/>
            <a:chExt cx="5584372" cy="9704248"/>
          </a:xfrm>
        </p:grpSpPr>
        <p:sp>
          <p:nvSpPr>
            <p:cNvPr id="11" name="Rectangle 10">
              <a:extLst>
                <a:ext uri="{FF2B5EF4-FFF2-40B4-BE49-F238E27FC236}">
                  <a16:creationId xmlns:a16="http://schemas.microsoft.com/office/drawing/2014/main" id="{A68F9C7C-2EC3-594E-B147-8F7C1ACB9CAD}"/>
                </a:ext>
              </a:extLst>
            </p:cNvPr>
            <p:cNvSpPr/>
            <p:nvPr/>
          </p:nvSpPr>
          <p:spPr>
            <a:xfrm>
              <a:off x="718457" y="3717836"/>
              <a:ext cx="5584372" cy="9704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7BDE835-F5C4-6040-828D-D7E42284077D}"/>
                </a:ext>
              </a:extLst>
            </p:cNvPr>
            <p:cNvSpPr/>
            <p:nvPr/>
          </p:nvSpPr>
          <p:spPr>
            <a:xfrm>
              <a:off x="951316" y="3980974"/>
              <a:ext cx="5057314" cy="91639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521B052-C8C7-3642-B69B-7DB441E740F4}"/>
                </a:ext>
              </a:extLst>
            </p:cNvPr>
            <p:cNvSpPr txBox="1"/>
            <p:nvPr/>
          </p:nvSpPr>
          <p:spPr>
            <a:xfrm>
              <a:off x="990199" y="7471294"/>
              <a:ext cx="4979547" cy="4923207"/>
            </a:xfrm>
            <a:prstGeom prst="rect">
              <a:avLst/>
            </a:prstGeom>
            <a:noFill/>
          </p:spPr>
          <p:txBody>
            <a:bodyPr wrap="square" rtlCol="0">
              <a:spAutoFit/>
            </a:bodyPr>
            <a:lstStyle/>
            <a:p>
              <a:pPr algn="ctr"/>
              <a:endParaRPr lang="en-US" dirty="0">
                <a:solidFill>
                  <a:schemeClr val="accent1"/>
                </a:solidFill>
              </a:endParaRPr>
            </a:p>
            <a:p>
              <a:pPr algn="ctr">
                <a:lnSpc>
                  <a:spcPct val="200000"/>
                </a:lnSpc>
              </a:pPr>
              <a:r>
                <a:rPr lang="en-US" dirty="0">
                  <a:solidFill>
                    <a:schemeClr val="accent1"/>
                  </a:solidFill>
                </a:rPr>
                <a:t>Family</a:t>
              </a:r>
            </a:p>
            <a:p>
              <a:pPr algn="ctr">
                <a:lnSpc>
                  <a:spcPct val="200000"/>
                </a:lnSpc>
              </a:pPr>
              <a:r>
                <a:rPr lang="en-US" dirty="0">
                  <a:solidFill>
                    <a:schemeClr val="accent1"/>
                  </a:solidFill>
                </a:rPr>
                <a:t>Children</a:t>
              </a:r>
            </a:p>
            <a:p>
              <a:pPr algn="ctr">
                <a:lnSpc>
                  <a:spcPct val="200000"/>
                </a:lnSpc>
              </a:pPr>
              <a:r>
                <a:rPr lang="en-US" dirty="0">
                  <a:solidFill>
                    <a:schemeClr val="accent1"/>
                  </a:solidFill>
                </a:rPr>
                <a:t>Friends</a:t>
              </a:r>
            </a:p>
            <a:p>
              <a:pPr algn="ctr">
                <a:lnSpc>
                  <a:spcPct val="200000"/>
                </a:lnSpc>
              </a:pPr>
              <a:r>
                <a:rPr lang="en-US" dirty="0">
                  <a:solidFill>
                    <a:schemeClr val="accent1"/>
                  </a:solidFill>
                </a:rPr>
                <a:t>Co-Workers</a:t>
              </a:r>
            </a:p>
          </p:txBody>
        </p:sp>
      </p:grpSp>
      <p:grpSp>
        <p:nvGrpSpPr>
          <p:cNvPr id="14" name="Group 13">
            <a:extLst>
              <a:ext uri="{FF2B5EF4-FFF2-40B4-BE49-F238E27FC236}">
                <a16:creationId xmlns:a16="http://schemas.microsoft.com/office/drawing/2014/main" id="{7CAB1CAC-D61A-7A47-936B-CB9C7396168F}"/>
              </a:ext>
            </a:extLst>
          </p:cNvPr>
          <p:cNvGrpSpPr/>
          <p:nvPr/>
        </p:nvGrpSpPr>
        <p:grpSpPr>
          <a:xfrm>
            <a:off x="9372104" y="2953687"/>
            <a:ext cx="5584372" cy="9704248"/>
            <a:chOff x="718457" y="3717836"/>
            <a:chExt cx="5584372" cy="9704248"/>
          </a:xfrm>
        </p:grpSpPr>
        <p:sp>
          <p:nvSpPr>
            <p:cNvPr id="15" name="Rectangle 14">
              <a:extLst>
                <a:ext uri="{FF2B5EF4-FFF2-40B4-BE49-F238E27FC236}">
                  <a16:creationId xmlns:a16="http://schemas.microsoft.com/office/drawing/2014/main" id="{7BB2283C-FAD1-9646-B7DE-6492465091A9}"/>
                </a:ext>
              </a:extLst>
            </p:cNvPr>
            <p:cNvSpPr/>
            <p:nvPr/>
          </p:nvSpPr>
          <p:spPr>
            <a:xfrm>
              <a:off x="718457" y="3717836"/>
              <a:ext cx="5584372" cy="9704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4CF9A66-F80E-0D47-82DA-7A05A484C197}"/>
                </a:ext>
              </a:extLst>
            </p:cNvPr>
            <p:cNvSpPr/>
            <p:nvPr/>
          </p:nvSpPr>
          <p:spPr>
            <a:xfrm>
              <a:off x="951316" y="3980974"/>
              <a:ext cx="5057314" cy="91639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829EF13-CB08-2040-8171-D2D8CD18C3CF}"/>
                </a:ext>
              </a:extLst>
            </p:cNvPr>
            <p:cNvSpPr txBox="1"/>
            <p:nvPr/>
          </p:nvSpPr>
          <p:spPr>
            <a:xfrm>
              <a:off x="926817" y="7677566"/>
              <a:ext cx="4979547" cy="4923207"/>
            </a:xfrm>
            <a:prstGeom prst="rect">
              <a:avLst/>
            </a:prstGeom>
            <a:noFill/>
          </p:spPr>
          <p:txBody>
            <a:bodyPr wrap="square" rtlCol="0">
              <a:spAutoFit/>
            </a:bodyPr>
            <a:lstStyle/>
            <a:p>
              <a:pPr algn="ctr"/>
              <a:endParaRPr lang="en-US" dirty="0">
                <a:solidFill>
                  <a:schemeClr val="accent1"/>
                </a:solidFill>
              </a:endParaRPr>
            </a:p>
            <a:p>
              <a:pPr algn="ctr">
                <a:lnSpc>
                  <a:spcPct val="200000"/>
                </a:lnSpc>
              </a:pPr>
              <a:r>
                <a:rPr lang="en-US" dirty="0">
                  <a:solidFill>
                    <a:schemeClr val="accent1"/>
                  </a:solidFill>
                </a:rPr>
                <a:t>Social Capital</a:t>
              </a:r>
            </a:p>
            <a:p>
              <a:pPr algn="ctr">
                <a:lnSpc>
                  <a:spcPct val="200000"/>
                </a:lnSpc>
              </a:pPr>
              <a:r>
                <a:rPr lang="en-US" dirty="0">
                  <a:solidFill>
                    <a:schemeClr val="accent1"/>
                  </a:solidFill>
                </a:rPr>
                <a:t>Support Systems </a:t>
              </a:r>
            </a:p>
            <a:p>
              <a:pPr algn="ctr">
                <a:lnSpc>
                  <a:spcPct val="200000"/>
                </a:lnSpc>
              </a:pPr>
              <a:r>
                <a:rPr lang="en-US" dirty="0">
                  <a:solidFill>
                    <a:schemeClr val="accent1"/>
                  </a:solidFill>
                </a:rPr>
                <a:t>Connections</a:t>
              </a:r>
            </a:p>
            <a:p>
              <a:pPr algn="ctr">
                <a:lnSpc>
                  <a:spcPct val="200000"/>
                </a:lnSpc>
              </a:pPr>
              <a:r>
                <a:rPr lang="en-US" dirty="0">
                  <a:solidFill>
                    <a:schemeClr val="accent1"/>
                  </a:solidFill>
                </a:rPr>
                <a:t>Community </a:t>
              </a:r>
            </a:p>
          </p:txBody>
        </p:sp>
      </p:grpSp>
      <p:grpSp>
        <p:nvGrpSpPr>
          <p:cNvPr id="18" name="Group 17">
            <a:extLst>
              <a:ext uri="{FF2B5EF4-FFF2-40B4-BE49-F238E27FC236}">
                <a16:creationId xmlns:a16="http://schemas.microsoft.com/office/drawing/2014/main" id="{E3749085-9432-C04C-A93C-9B4829F5FDDD}"/>
              </a:ext>
            </a:extLst>
          </p:cNvPr>
          <p:cNvGrpSpPr/>
          <p:nvPr/>
        </p:nvGrpSpPr>
        <p:grpSpPr>
          <a:xfrm>
            <a:off x="17489169" y="2953687"/>
            <a:ext cx="5584372" cy="9704248"/>
            <a:chOff x="718457" y="3717836"/>
            <a:chExt cx="5584372" cy="9704248"/>
          </a:xfrm>
        </p:grpSpPr>
        <p:sp>
          <p:nvSpPr>
            <p:cNvPr id="19" name="Rectangle 18">
              <a:extLst>
                <a:ext uri="{FF2B5EF4-FFF2-40B4-BE49-F238E27FC236}">
                  <a16:creationId xmlns:a16="http://schemas.microsoft.com/office/drawing/2014/main" id="{E41E8C9B-9563-B848-9665-051A72DB2C79}"/>
                </a:ext>
              </a:extLst>
            </p:cNvPr>
            <p:cNvSpPr/>
            <p:nvPr/>
          </p:nvSpPr>
          <p:spPr>
            <a:xfrm>
              <a:off x="718457" y="3717836"/>
              <a:ext cx="5584372" cy="9704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13E6F81-20BB-5746-B3D0-3D6775C1B05B}"/>
                </a:ext>
              </a:extLst>
            </p:cNvPr>
            <p:cNvSpPr/>
            <p:nvPr/>
          </p:nvSpPr>
          <p:spPr>
            <a:xfrm>
              <a:off x="951316" y="3980974"/>
              <a:ext cx="5057314" cy="91639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0B93328D-4911-6A4D-9957-4C7EA295966F}"/>
                </a:ext>
              </a:extLst>
            </p:cNvPr>
            <p:cNvSpPr txBox="1"/>
            <p:nvPr/>
          </p:nvSpPr>
          <p:spPr>
            <a:xfrm>
              <a:off x="1029083" y="7677566"/>
              <a:ext cx="4979547" cy="4923207"/>
            </a:xfrm>
            <a:prstGeom prst="rect">
              <a:avLst/>
            </a:prstGeom>
            <a:noFill/>
          </p:spPr>
          <p:txBody>
            <a:bodyPr wrap="square" rtlCol="0">
              <a:spAutoFit/>
            </a:bodyPr>
            <a:lstStyle/>
            <a:p>
              <a:pPr algn="ctr"/>
              <a:endParaRPr lang="en-US" dirty="0">
                <a:solidFill>
                  <a:schemeClr val="accent1"/>
                </a:solidFill>
              </a:endParaRPr>
            </a:p>
            <a:p>
              <a:pPr algn="ctr">
                <a:lnSpc>
                  <a:spcPct val="200000"/>
                </a:lnSpc>
              </a:pPr>
              <a:r>
                <a:rPr lang="en-US" dirty="0">
                  <a:solidFill>
                    <a:schemeClr val="accent1"/>
                  </a:solidFill>
                </a:rPr>
                <a:t>Causing Harm</a:t>
              </a:r>
            </a:p>
            <a:p>
              <a:pPr algn="ctr">
                <a:lnSpc>
                  <a:spcPct val="200000"/>
                </a:lnSpc>
              </a:pPr>
              <a:r>
                <a:rPr lang="en-US" dirty="0">
                  <a:solidFill>
                    <a:schemeClr val="accent1"/>
                  </a:solidFill>
                </a:rPr>
                <a:t>Encouraging drug use</a:t>
              </a:r>
            </a:p>
            <a:p>
              <a:pPr algn="ctr">
                <a:lnSpc>
                  <a:spcPct val="200000"/>
                </a:lnSpc>
              </a:pPr>
              <a:r>
                <a:rPr lang="en-US" dirty="0">
                  <a:solidFill>
                    <a:schemeClr val="accent1"/>
                  </a:solidFill>
                </a:rPr>
                <a:t>Isolation</a:t>
              </a:r>
            </a:p>
            <a:p>
              <a:pPr algn="ctr">
                <a:lnSpc>
                  <a:spcPct val="200000"/>
                </a:lnSpc>
              </a:pPr>
              <a:r>
                <a:rPr lang="en-US" dirty="0">
                  <a:solidFill>
                    <a:schemeClr val="accent1"/>
                  </a:solidFill>
                </a:rPr>
                <a:t>Loneliness</a:t>
              </a:r>
            </a:p>
          </p:txBody>
        </p:sp>
      </p:grpSp>
      <p:pic>
        <p:nvPicPr>
          <p:cNvPr id="23" name="Picture 22" descr="A close up of a logo&#10;&#10;Description automatically generated">
            <a:extLst>
              <a:ext uri="{FF2B5EF4-FFF2-40B4-BE49-F238E27FC236}">
                <a16:creationId xmlns:a16="http://schemas.microsoft.com/office/drawing/2014/main" id="{7558CF9C-68F2-8A4E-8993-8EA2E1CD41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5574" y="3542639"/>
            <a:ext cx="2601960" cy="2601960"/>
          </a:xfrm>
          <a:prstGeom prst="rect">
            <a:avLst/>
          </a:prstGeom>
        </p:spPr>
      </p:pic>
      <p:pic>
        <p:nvPicPr>
          <p:cNvPr id="25" name="Picture 24" descr="A close up of a logo&#10;&#10;Description automatically generated">
            <a:extLst>
              <a:ext uri="{FF2B5EF4-FFF2-40B4-BE49-F238E27FC236}">
                <a16:creationId xmlns:a16="http://schemas.microsoft.com/office/drawing/2014/main" id="{3DEB5BF8-DA6E-F443-A1C1-41FC85CC8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9257" y="3575296"/>
            <a:ext cx="2601960" cy="2601960"/>
          </a:xfrm>
          <a:prstGeom prst="rect">
            <a:avLst/>
          </a:prstGeom>
        </p:spPr>
      </p:pic>
      <p:pic>
        <p:nvPicPr>
          <p:cNvPr id="27" name="Picture 26" descr="A close up of a logo&#10;&#10;Description automatically generated">
            <a:extLst>
              <a:ext uri="{FF2B5EF4-FFF2-40B4-BE49-F238E27FC236}">
                <a16:creationId xmlns:a16="http://schemas.microsoft.com/office/drawing/2014/main" id="{09E8DEF0-45CC-E649-97CE-76644649E2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94202" y="3477325"/>
            <a:ext cx="2912966" cy="2912966"/>
          </a:xfrm>
          <a:prstGeom prst="rect">
            <a:avLst/>
          </a:prstGeom>
        </p:spPr>
      </p:pic>
    </p:spTree>
    <p:extLst>
      <p:ext uri="{BB962C8B-B14F-4D97-AF65-F5344CB8AC3E}">
        <p14:creationId xmlns:p14="http://schemas.microsoft.com/office/powerpoint/2010/main" val="128774340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CD60FF1-AFDF-C64E-B825-1835E20D159D}"/>
              </a:ext>
            </a:extLst>
          </p:cNvPr>
          <p:cNvGrpSpPr/>
          <p:nvPr/>
        </p:nvGrpSpPr>
        <p:grpSpPr>
          <a:xfrm>
            <a:off x="7570982" y="718330"/>
            <a:ext cx="9235685" cy="1680648"/>
            <a:chOff x="9135945" y="984553"/>
            <a:chExt cx="6105760" cy="1680648"/>
          </a:xfrm>
        </p:grpSpPr>
        <p:sp>
          <p:nvSpPr>
            <p:cNvPr id="3" name="Rectangle 2">
              <a:extLst>
                <a:ext uri="{FF2B5EF4-FFF2-40B4-BE49-F238E27FC236}">
                  <a16:creationId xmlns:a16="http://schemas.microsoft.com/office/drawing/2014/main" id="{AA6224FB-0EC7-674E-AA7B-76E394CBE847}"/>
                </a:ext>
              </a:extLst>
            </p:cNvPr>
            <p:cNvSpPr/>
            <p:nvPr/>
          </p:nvSpPr>
          <p:spPr>
            <a:xfrm>
              <a:off x="9883170" y="2542759"/>
              <a:ext cx="4611306" cy="1224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4" name="TextBox 3">
              <a:extLst>
                <a:ext uri="{FF2B5EF4-FFF2-40B4-BE49-F238E27FC236}">
                  <a16:creationId xmlns:a16="http://schemas.microsoft.com/office/drawing/2014/main" id="{50E5083C-BD2B-7740-94D5-3E40803E449A}"/>
                </a:ext>
              </a:extLst>
            </p:cNvPr>
            <p:cNvSpPr txBox="1"/>
            <p:nvPr/>
          </p:nvSpPr>
          <p:spPr>
            <a:xfrm>
              <a:off x="9135945" y="984553"/>
              <a:ext cx="6105760" cy="1323439"/>
            </a:xfrm>
            <a:prstGeom prst="rect">
              <a:avLst/>
            </a:prstGeom>
            <a:noFill/>
            <a:ln>
              <a:noFill/>
            </a:ln>
          </p:spPr>
          <p:txBody>
            <a:bodyPr wrap="square" rtlCol="0">
              <a:spAutoFit/>
            </a:bodyPr>
            <a:lstStyle/>
            <a:p>
              <a:pPr algn="ctr"/>
              <a:r>
                <a:rPr lang="en-US" sz="8000" b="1" dirty="0">
                  <a:solidFill>
                    <a:schemeClr val="tx2"/>
                  </a:solidFill>
                  <a:latin typeface="Lato Black" panose="020F0502020204030203" pitchFamily="34" charset="0"/>
                  <a:ea typeface="Lato Black" panose="020F0502020204030203" pitchFamily="34" charset="0"/>
                  <a:cs typeface="Lato Black" panose="020F0502020204030203" pitchFamily="34" charset="0"/>
                </a:rPr>
                <a:t>Healing</a:t>
              </a:r>
            </a:p>
          </p:txBody>
        </p:sp>
      </p:grpSp>
      <p:sp>
        <p:nvSpPr>
          <p:cNvPr id="5" name="Rectangle 4">
            <a:extLst>
              <a:ext uri="{FF2B5EF4-FFF2-40B4-BE49-F238E27FC236}">
                <a16:creationId xmlns:a16="http://schemas.microsoft.com/office/drawing/2014/main" id="{726FFD36-5AAF-0E42-9E37-2FE81B576F72}"/>
              </a:ext>
            </a:extLst>
          </p:cNvPr>
          <p:cNvSpPr/>
          <p:nvPr/>
        </p:nvSpPr>
        <p:spPr>
          <a:xfrm>
            <a:off x="379413" y="2633745"/>
            <a:ext cx="12188825" cy="2862322"/>
          </a:xfrm>
          <a:prstGeom prst="rect">
            <a:avLst/>
          </a:prstGeom>
        </p:spPr>
        <p:txBody>
          <a:bodyPr>
            <a:spAutoFit/>
          </a:bodyPr>
          <a:lstStyle/>
          <a:p>
            <a:r>
              <a:rPr lang="en-US" i="1" dirty="0">
                <a:solidFill>
                  <a:schemeClr val="accent1"/>
                </a:solidFill>
                <a:latin typeface="TimesNewRomanPS"/>
              </a:rPr>
              <a:t>“Getting it [my story] out definitely helps. When people know [what I’ve been through and what I’ve done] instead of keeping it hidden and then making up lies. The lies always make things worse and spiraling out of control becomes so much more likely.” </a:t>
            </a:r>
            <a:endParaRPr lang="en-US" dirty="0">
              <a:solidFill>
                <a:schemeClr val="accent1"/>
              </a:solidFill>
            </a:endParaRPr>
          </a:p>
        </p:txBody>
      </p:sp>
      <p:sp>
        <p:nvSpPr>
          <p:cNvPr id="6" name="Rectangle 5">
            <a:extLst>
              <a:ext uri="{FF2B5EF4-FFF2-40B4-BE49-F238E27FC236}">
                <a16:creationId xmlns:a16="http://schemas.microsoft.com/office/drawing/2014/main" id="{75E0BD1B-A0C9-FF40-822D-3D25B04D7FB2}"/>
              </a:ext>
            </a:extLst>
          </p:cNvPr>
          <p:cNvSpPr/>
          <p:nvPr/>
        </p:nvSpPr>
        <p:spPr>
          <a:xfrm>
            <a:off x="11731623" y="5207475"/>
            <a:ext cx="12188825" cy="2308324"/>
          </a:xfrm>
          <a:prstGeom prst="rect">
            <a:avLst/>
          </a:prstGeom>
        </p:spPr>
        <p:txBody>
          <a:bodyPr>
            <a:spAutoFit/>
          </a:bodyPr>
          <a:lstStyle/>
          <a:p>
            <a:r>
              <a:rPr lang="en-US" i="1" dirty="0">
                <a:solidFill>
                  <a:schemeClr val="accent1"/>
                </a:solidFill>
                <a:latin typeface="TimesNewRomanPS"/>
              </a:rPr>
              <a:t>“It makes me feel better to talk to people about certain things. I just don't like talking to a bunch of people. If there's a lot of people around I can't talk. If it's just like one on one or with the guys here, I can, because I'm so used to these guys here.” </a:t>
            </a:r>
            <a:endParaRPr lang="en-US" dirty="0">
              <a:solidFill>
                <a:schemeClr val="accent1"/>
              </a:solidFill>
            </a:endParaRPr>
          </a:p>
        </p:txBody>
      </p:sp>
      <p:sp>
        <p:nvSpPr>
          <p:cNvPr id="7" name="Rectangle 6">
            <a:extLst>
              <a:ext uri="{FF2B5EF4-FFF2-40B4-BE49-F238E27FC236}">
                <a16:creationId xmlns:a16="http://schemas.microsoft.com/office/drawing/2014/main" id="{73149A1D-7735-4542-BD64-B0079167BEE2}"/>
              </a:ext>
            </a:extLst>
          </p:cNvPr>
          <p:cNvSpPr/>
          <p:nvPr/>
        </p:nvSpPr>
        <p:spPr>
          <a:xfrm>
            <a:off x="379412" y="8077136"/>
            <a:ext cx="12188825" cy="2862322"/>
          </a:xfrm>
          <a:prstGeom prst="rect">
            <a:avLst/>
          </a:prstGeom>
        </p:spPr>
        <p:txBody>
          <a:bodyPr>
            <a:spAutoFit/>
          </a:bodyPr>
          <a:lstStyle/>
          <a:p>
            <a:r>
              <a:rPr lang="en-US" i="1" dirty="0">
                <a:solidFill>
                  <a:schemeClr val="accent1"/>
                </a:solidFill>
                <a:latin typeface="TimesNewRomanPS"/>
              </a:rPr>
              <a:t>“If you open up to people, you have a better chance of making it, you know? Just because someone does stuff when they were a kid doesn't mean that they're a bad person now. So maybe I can help people see that. Not with just me. I mean with everybody that comes out of jail, there are people that can change.” </a:t>
            </a:r>
            <a:endParaRPr lang="en-US" dirty="0">
              <a:solidFill>
                <a:schemeClr val="accent1"/>
              </a:solidFill>
            </a:endParaRPr>
          </a:p>
        </p:txBody>
      </p:sp>
      <p:sp>
        <p:nvSpPr>
          <p:cNvPr id="8" name="Rectangle 7">
            <a:extLst>
              <a:ext uri="{FF2B5EF4-FFF2-40B4-BE49-F238E27FC236}">
                <a16:creationId xmlns:a16="http://schemas.microsoft.com/office/drawing/2014/main" id="{1A27A373-2125-C243-9E33-76C804956860}"/>
              </a:ext>
            </a:extLst>
          </p:cNvPr>
          <p:cNvSpPr/>
          <p:nvPr/>
        </p:nvSpPr>
        <p:spPr>
          <a:xfrm>
            <a:off x="11731622" y="10727002"/>
            <a:ext cx="12188825" cy="2308324"/>
          </a:xfrm>
          <a:prstGeom prst="rect">
            <a:avLst/>
          </a:prstGeom>
        </p:spPr>
        <p:txBody>
          <a:bodyPr>
            <a:spAutoFit/>
          </a:bodyPr>
          <a:lstStyle/>
          <a:p>
            <a:r>
              <a:rPr lang="en-US" i="1" dirty="0">
                <a:solidFill>
                  <a:schemeClr val="accent1"/>
                </a:solidFill>
                <a:latin typeface="TimesNewRomanPS"/>
              </a:rPr>
              <a:t>“I have a new understanding of how my actions and the things that happened in my life affect other people. I want to give back to other people, there's a desire in me to share my story because I think that it can help others.” </a:t>
            </a:r>
            <a:endParaRPr lang="en-US" dirty="0">
              <a:solidFill>
                <a:schemeClr val="accent1"/>
              </a:solidFill>
            </a:endParaRPr>
          </a:p>
        </p:txBody>
      </p:sp>
    </p:spTree>
    <p:extLst>
      <p:ext uri="{BB962C8B-B14F-4D97-AF65-F5344CB8AC3E}">
        <p14:creationId xmlns:p14="http://schemas.microsoft.com/office/powerpoint/2010/main" val="12256816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894B240-D19B-6347-A966-1C9CC7147288}"/>
              </a:ext>
            </a:extLst>
          </p:cNvPr>
          <p:cNvGrpSpPr/>
          <p:nvPr/>
        </p:nvGrpSpPr>
        <p:grpSpPr>
          <a:xfrm>
            <a:off x="587915" y="955819"/>
            <a:ext cx="9235685" cy="1680648"/>
            <a:chOff x="9135945" y="984553"/>
            <a:chExt cx="6105760" cy="1680648"/>
          </a:xfrm>
        </p:grpSpPr>
        <p:sp>
          <p:nvSpPr>
            <p:cNvPr id="4" name="Rectangle 3">
              <a:extLst>
                <a:ext uri="{FF2B5EF4-FFF2-40B4-BE49-F238E27FC236}">
                  <a16:creationId xmlns:a16="http://schemas.microsoft.com/office/drawing/2014/main" id="{2D8BE5F8-E546-CB43-9F88-59B9871AD5B8}"/>
                </a:ext>
              </a:extLst>
            </p:cNvPr>
            <p:cNvSpPr/>
            <p:nvPr/>
          </p:nvSpPr>
          <p:spPr>
            <a:xfrm>
              <a:off x="9883170" y="2542759"/>
              <a:ext cx="4611306" cy="1224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5" name="TextBox 4">
              <a:extLst>
                <a:ext uri="{FF2B5EF4-FFF2-40B4-BE49-F238E27FC236}">
                  <a16:creationId xmlns:a16="http://schemas.microsoft.com/office/drawing/2014/main" id="{9E6FCE54-48F9-0547-B011-01048E4348E5}"/>
                </a:ext>
              </a:extLst>
            </p:cNvPr>
            <p:cNvSpPr txBox="1"/>
            <p:nvPr/>
          </p:nvSpPr>
          <p:spPr>
            <a:xfrm>
              <a:off x="9135945" y="984553"/>
              <a:ext cx="6105760" cy="1323439"/>
            </a:xfrm>
            <a:prstGeom prst="rect">
              <a:avLst/>
            </a:prstGeom>
            <a:noFill/>
            <a:ln>
              <a:noFill/>
            </a:ln>
          </p:spPr>
          <p:txBody>
            <a:bodyPr wrap="square" rtlCol="0">
              <a:spAutoFit/>
            </a:bodyPr>
            <a:lstStyle/>
            <a:p>
              <a:pPr algn="ctr"/>
              <a:r>
                <a:rPr lang="en-US" sz="8000" b="1" dirty="0">
                  <a:solidFill>
                    <a:schemeClr val="tx2"/>
                  </a:solidFill>
                  <a:latin typeface="Lato Black" panose="020F0502020204030203" pitchFamily="34" charset="0"/>
                  <a:ea typeface="Lato Black" panose="020F0502020204030203" pitchFamily="34" charset="0"/>
                  <a:cs typeface="Lato Black" panose="020F0502020204030203" pitchFamily="34" charset="0"/>
                </a:rPr>
                <a:t>Humanization</a:t>
              </a:r>
            </a:p>
          </p:txBody>
        </p:sp>
      </p:grpSp>
      <p:sp>
        <p:nvSpPr>
          <p:cNvPr id="13" name="Rectangle 12">
            <a:extLst>
              <a:ext uri="{FF2B5EF4-FFF2-40B4-BE49-F238E27FC236}">
                <a16:creationId xmlns:a16="http://schemas.microsoft.com/office/drawing/2014/main" id="{56A5CE6B-E1F9-A943-A933-394FF701FA9B}"/>
              </a:ext>
            </a:extLst>
          </p:cNvPr>
          <p:cNvSpPr/>
          <p:nvPr/>
        </p:nvSpPr>
        <p:spPr>
          <a:xfrm>
            <a:off x="267878" y="7511143"/>
            <a:ext cx="640074" cy="4408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163A0EE5-542C-D947-9231-4D111C7F0EFC}"/>
              </a:ext>
            </a:extLst>
          </p:cNvPr>
          <p:cNvCxnSpPr>
            <a:cxnSpLocks/>
          </p:cNvCxnSpPr>
          <p:nvPr/>
        </p:nvCxnSpPr>
        <p:spPr>
          <a:xfrm>
            <a:off x="10664371" y="587828"/>
            <a:ext cx="0" cy="12540343"/>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6" name="Diagram 5">
            <a:extLst>
              <a:ext uri="{FF2B5EF4-FFF2-40B4-BE49-F238E27FC236}">
                <a16:creationId xmlns:a16="http://schemas.microsoft.com/office/drawing/2014/main" id="{AE359C65-4CD9-8247-BCC6-5F56EB645477}"/>
              </a:ext>
            </a:extLst>
          </p:cNvPr>
          <p:cNvGraphicFramePr/>
          <p:nvPr>
            <p:extLst>
              <p:ext uri="{D42A27DB-BD31-4B8C-83A1-F6EECF244321}">
                <p14:modId xmlns:p14="http://schemas.microsoft.com/office/powerpoint/2010/main" val="503137728"/>
              </p:ext>
            </p:extLst>
          </p:nvPr>
        </p:nvGraphicFramePr>
        <p:xfrm>
          <a:off x="1491019" y="3659988"/>
          <a:ext cx="8187830" cy="7541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8" name="Diagram 17">
            <a:extLst>
              <a:ext uri="{FF2B5EF4-FFF2-40B4-BE49-F238E27FC236}">
                <a16:creationId xmlns:a16="http://schemas.microsoft.com/office/drawing/2014/main" id="{4DFCD152-A8C4-E14A-B9D0-77E88C624642}"/>
              </a:ext>
            </a:extLst>
          </p:cNvPr>
          <p:cNvGraphicFramePr/>
          <p:nvPr>
            <p:extLst>
              <p:ext uri="{D42A27DB-BD31-4B8C-83A1-F6EECF244321}">
                <p14:modId xmlns:p14="http://schemas.microsoft.com/office/powerpoint/2010/main" val="1456548159"/>
              </p:ext>
            </p:extLst>
          </p:nvPr>
        </p:nvGraphicFramePr>
        <p:xfrm>
          <a:off x="11495078" y="1380670"/>
          <a:ext cx="12222231" cy="109546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9096098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erson sitting at a desk&#10;&#10;Description automatically generated">
            <a:extLst>
              <a:ext uri="{FF2B5EF4-FFF2-40B4-BE49-F238E27FC236}">
                <a16:creationId xmlns:a16="http://schemas.microsoft.com/office/drawing/2014/main" id="{BE8BEAFD-14BB-6C45-9D3C-56784A2B829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63" r="2263"/>
          <a:stretch>
            <a:fillRect/>
          </a:stretch>
        </p:blipFill>
        <p:spPr/>
      </p:pic>
      <p:pic>
        <p:nvPicPr>
          <p:cNvPr id="8" name="Picture Placeholder 7" descr="A picture containing indoor, wall&#10;&#10;Description automatically generated">
            <a:extLst>
              <a:ext uri="{FF2B5EF4-FFF2-40B4-BE49-F238E27FC236}">
                <a16:creationId xmlns:a16="http://schemas.microsoft.com/office/drawing/2014/main" id="{F4F97B34-C31E-9542-8678-00AFFD134E69}"/>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491" b="491"/>
          <a:stretch>
            <a:fillRect/>
          </a:stretch>
        </p:blipFill>
        <p:spPr/>
      </p:pic>
      <p:pic>
        <p:nvPicPr>
          <p:cNvPr id="16" name="Picture Placeholder 15">
            <a:extLst>
              <a:ext uri="{FF2B5EF4-FFF2-40B4-BE49-F238E27FC236}">
                <a16:creationId xmlns:a16="http://schemas.microsoft.com/office/drawing/2014/main" id="{D0499F10-6B44-5D4B-B77A-8CA68C3BEF13}"/>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28753" r="28753"/>
          <a:stretch>
            <a:fillRect/>
          </a:stretch>
        </p:blipFill>
        <p:spPr/>
      </p:pic>
      <p:sp>
        <p:nvSpPr>
          <p:cNvPr id="14" name="Rectangle 13">
            <a:extLst>
              <a:ext uri="{FF2B5EF4-FFF2-40B4-BE49-F238E27FC236}">
                <a16:creationId xmlns:a16="http://schemas.microsoft.com/office/drawing/2014/main" id="{E78AFDBD-882D-1146-81CF-FE3992A567B9}"/>
              </a:ext>
            </a:extLst>
          </p:cNvPr>
          <p:cNvSpPr/>
          <p:nvPr/>
        </p:nvSpPr>
        <p:spPr>
          <a:xfrm>
            <a:off x="15512143" y="3463292"/>
            <a:ext cx="8322809" cy="6247864"/>
          </a:xfrm>
          <a:prstGeom prst="rect">
            <a:avLst/>
          </a:prstGeom>
        </p:spPr>
        <p:txBody>
          <a:bodyPr wrap="square">
            <a:spAutoFit/>
          </a:bodyPr>
          <a:lstStyle/>
          <a:p>
            <a:r>
              <a:rPr lang="en-US" sz="4000" i="1" dirty="0">
                <a:solidFill>
                  <a:schemeClr val="accent1"/>
                </a:solidFill>
                <a:latin typeface="TimesNewRomanPS"/>
              </a:rPr>
              <a:t>“Even if I can't identify [with their story], I can empathize. You know, and then I can pay it forward, because I'm not going to identify with everyone. But I can listen and try to feel what they are feeling or understand what they went through... I think [this process] has the potential to be nurturing and healing. And um, recuperative for guys like myself coming out of the institutions.” </a:t>
            </a:r>
            <a:endParaRPr lang="en-US" sz="4000" dirty="0">
              <a:solidFill>
                <a:schemeClr val="accent1"/>
              </a:solidFill>
            </a:endParaRPr>
          </a:p>
        </p:txBody>
      </p:sp>
    </p:spTree>
    <p:extLst>
      <p:ext uri="{BB962C8B-B14F-4D97-AF65-F5344CB8AC3E}">
        <p14:creationId xmlns:p14="http://schemas.microsoft.com/office/powerpoint/2010/main" val="2407929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F3DDAB5-106E-EC4C-B969-3C0C3C999113}"/>
              </a:ext>
            </a:extLst>
          </p:cNvPr>
          <p:cNvSpPr>
            <a:spLocks noGrp="1"/>
          </p:cNvSpPr>
          <p:nvPr>
            <p:ph type="pic" sz="quarter" idx="14"/>
          </p:nvPr>
        </p:nvSpPr>
        <p:spPr/>
      </p:sp>
      <p:sp>
        <p:nvSpPr>
          <p:cNvPr id="21" name="Rectangle 20">
            <a:extLst>
              <a:ext uri="{FF2B5EF4-FFF2-40B4-BE49-F238E27FC236}">
                <a16:creationId xmlns:a16="http://schemas.microsoft.com/office/drawing/2014/main" id="{8425819E-426F-7345-862D-7843346E826C}"/>
              </a:ext>
            </a:extLst>
          </p:cNvPr>
          <p:cNvSpPr/>
          <p:nvPr/>
        </p:nvSpPr>
        <p:spPr>
          <a:xfrm>
            <a:off x="0" y="0"/>
            <a:ext cx="24377650" cy="13735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408136" y="4134177"/>
            <a:ext cx="19561378" cy="5447645"/>
          </a:xfrm>
          <a:prstGeom prst="rect">
            <a:avLst/>
          </a:prstGeom>
          <a:noFill/>
          <a:ln>
            <a:noFill/>
          </a:ln>
        </p:spPr>
        <p:txBody>
          <a:bodyPr wrap="square" rtlCol="0">
            <a:spAutoFit/>
          </a:bodyPr>
          <a:lstStyle/>
          <a:p>
            <a:pPr algn="ctr"/>
            <a:r>
              <a:rPr lang="en-US" sz="5400" dirty="0">
                <a:solidFill>
                  <a:schemeClr val="bg1"/>
                </a:solidFill>
              </a:rPr>
              <a:t>New Research Question: </a:t>
            </a:r>
          </a:p>
          <a:p>
            <a:pPr algn="ctr"/>
            <a:endParaRPr lang="en-US" sz="5400" dirty="0">
              <a:solidFill>
                <a:schemeClr val="bg1"/>
              </a:solidFill>
            </a:endParaRPr>
          </a:p>
          <a:p>
            <a:pPr algn="ctr"/>
            <a:r>
              <a:rPr lang="en-US" sz="8000" i="1" dirty="0">
                <a:solidFill>
                  <a:schemeClr val="bg1"/>
                </a:solidFill>
              </a:rPr>
              <a:t>What was the impact of photovoice and narrative storytelling on the stigma of felons and addicts?</a:t>
            </a:r>
            <a:endParaRPr lang="en-US" sz="8000" dirty="0">
              <a:solidFill>
                <a:schemeClr val="bg1"/>
              </a:solidFill>
            </a:endParaRPr>
          </a:p>
        </p:txBody>
      </p:sp>
    </p:spTree>
    <p:extLst>
      <p:ext uri="{BB962C8B-B14F-4D97-AF65-F5344CB8AC3E}">
        <p14:creationId xmlns:p14="http://schemas.microsoft.com/office/powerpoint/2010/main" val="3070838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a:extLst>
              <a:ext uri="{FF2B5EF4-FFF2-40B4-BE49-F238E27FC236}">
                <a16:creationId xmlns:a16="http://schemas.microsoft.com/office/drawing/2014/main" id="{72294CFD-3B2C-4840-A666-4590906DC29E}"/>
              </a:ext>
            </a:extLst>
          </p:cNvPr>
          <p:cNvSpPr txBox="1"/>
          <p:nvPr/>
        </p:nvSpPr>
        <p:spPr>
          <a:xfrm>
            <a:off x="1274580" y="3007909"/>
            <a:ext cx="21843837" cy="1569660"/>
          </a:xfrm>
          <a:prstGeom prst="rect">
            <a:avLst/>
          </a:prstGeom>
          <a:noFill/>
        </p:spPr>
        <p:txBody>
          <a:bodyPr wrap="square" rtlCol="0">
            <a:spAutoFit/>
          </a:bodyPr>
          <a:lstStyle/>
          <a:p>
            <a:pPr algn="ctr"/>
            <a:r>
              <a:rPr lang="en-US" sz="3200" dirty="0"/>
              <a:t>This study could not possibly represent the experiences of everyone who has been attached to the labels of addict and felon and had to live with the stigma surrounding those labels. While this study has many strengths, there were also challenges along the way, and limitations that have left room, and need, for further research. </a:t>
            </a:r>
            <a:endParaRPr lang="en-US" sz="2400" dirty="0"/>
          </a:p>
        </p:txBody>
      </p:sp>
      <p:sp>
        <p:nvSpPr>
          <p:cNvPr id="22" name="Oval 21">
            <a:extLst>
              <a:ext uri="{FF2B5EF4-FFF2-40B4-BE49-F238E27FC236}">
                <a16:creationId xmlns:a16="http://schemas.microsoft.com/office/drawing/2014/main" id="{740C3DC9-8472-894A-ABF9-5BC1A9F71CDE}"/>
              </a:ext>
            </a:extLst>
          </p:cNvPr>
          <p:cNvSpPr/>
          <p:nvPr/>
        </p:nvSpPr>
        <p:spPr>
          <a:xfrm>
            <a:off x="1274580" y="5959121"/>
            <a:ext cx="5793898" cy="5795404"/>
          </a:xfrm>
          <a:prstGeom prst="ellipse">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endParaRPr lang="en-US" sz="6400" dirty="0">
              <a:solidFill>
                <a:schemeClr val="tx1"/>
              </a:solidFill>
              <a:latin typeface="Montserrat Light" charset="0"/>
            </a:endParaRPr>
          </a:p>
        </p:txBody>
      </p:sp>
      <p:sp>
        <p:nvSpPr>
          <p:cNvPr id="23" name="Oval 22">
            <a:extLst>
              <a:ext uri="{FF2B5EF4-FFF2-40B4-BE49-F238E27FC236}">
                <a16:creationId xmlns:a16="http://schemas.microsoft.com/office/drawing/2014/main" id="{EF215BDE-122E-6843-A9B7-1FD76DB9EB76}"/>
              </a:ext>
            </a:extLst>
          </p:cNvPr>
          <p:cNvSpPr/>
          <p:nvPr/>
        </p:nvSpPr>
        <p:spPr>
          <a:xfrm>
            <a:off x="6624560" y="5959121"/>
            <a:ext cx="5793898" cy="5795404"/>
          </a:xfrm>
          <a:prstGeom prst="ellipse">
            <a:avLst/>
          </a:prstGeom>
          <a:solidFill>
            <a:schemeClr val="accent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endParaRPr lang="en-US" sz="6400" dirty="0">
              <a:solidFill>
                <a:schemeClr val="tx1"/>
              </a:solidFill>
              <a:latin typeface="Montserrat Light" charset="0"/>
            </a:endParaRPr>
          </a:p>
        </p:txBody>
      </p:sp>
      <p:sp>
        <p:nvSpPr>
          <p:cNvPr id="24" name="Oval 23">
            <a:extLst>
              <a:ext uri="{FF2B5EF4-FFF2-40B4-BE49-F238E27FC236}">
                <a16:creationId xmlns:a16="http://schemas.microsoft.com/office/drawing/2014/main" id="{12E619FB-1955-344D-8C07-C053C021F0E6}"/>
              </a:ext>
            </a:extLst>
          </p:cNvPr>
          <p:cNvSpPr/>
          <p:nvPr/>
        </p:nvSpPr>
        <p:spPr>
          <a:xfrm>
            <a:off x="11974540" y="5959121"/>
            <a:ext cx="5793898" cy="5795404"/>
          </a:xfrm>
          <a:prstGeom prst="ellipse">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endParaRPr lang="en-US" sz="6400" dirty="0">
              <a:solidFill>
                <a:schemeClr val="tx1"/>
              </a:solidFill>
              <a:latin typeface="Montserrat Light" charset="0"/>
            </a:endParaRPr>
          </a:p>
        </p:txBody>
      </p:sp>
      <p:sp>
        <p:nvSpPr>
          <p:cNvPr id="48" name="Oval 47">
            <a:extLst>
              <a:ext uri="{FF2B5EF4-FFF2-40B4-BE49-F238E27FC236}">
                <a16:creationId xmlns:a16="http://schemas.microsoft.com/office/drawing/2014/main" id="{56023FBC-CF95-E54E-892E-F6524E169C0D}"/>
              </a:ext>
            </a:extLst>
          </p:cNvPr>
          <p:cNvSpPr/>
          <p:nvPr/>
        </p:nvSpPr>
        <p:spPr>
          <a:xfrm>
            <a:off x="17324520" y="5959121"/>
            <a:ext cx="5793898" cy="5795404"/>
          </a:xfrm>
          <a:prstGeom prst="ellipse">
            <a:avLst/>
          </a:prstGeom>
          <a:solidFill>
            <a:schemeClr val="accent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endParaRPr lang="en-US" sz="6400" dirty="0">
              <a:solidFill>
                <a:schemeClr val="tx1"/>
              </a:solidFill>
              <a:latin typeface="Montserrat Light" charset="0"/>
            </a:endParaRPr>
          </a:p>
        </p:txBody>
      </p:sp>
      <p:grpSp>
        <p:nvGrpSpPr>
          <p:cNvPr id="7" name="Group 6">
            <a:extLst>
              <a:ext uri="{FF2B5EF4-FFF2-40B4-BE49-F238E27FC236}">
                <a16:creationId xmlns:a16="http://schemas.microsoft.com/office/drawing/2014/main" id="{2D11AFD9-B85F-3B41-BCB2-357C3D4949E6}"/>
              </a:ext>
            </a:extLst>
          </p:cNvPr>
          <p:cNvGrpSpPr/>
          <p:nvPr/>
        </p:nvGrpSpPr>
        <p:grpSpPr>
          <a:xfrm>
            <a:off x="2171998" y="8322210"/>
            <a:ext cx="20051897" cy="2626691"/>
            <a:chOff x="2171998" y="8490652"/>
            <a:chExt cx="20051897" cy="2626691"/>
          </a:xfrm>
        </p:grpSpPr>
        <p:sp>
          <p:nvSpPr>
            <p:cNvPr id="49" name="Subtitle 2">
              <a:extLst>
                <a:ext uri="{FF2B5EF4-FFF2-40B4-BE49-F238E27FC236}">
                  <a16:creationId xmlns:a16="http://schemas.microsoft.com/office/drawing/2014/main" id="{31FF988F-18E9-0D4B-A6D6-42B79B2A9D17}"/>
                </a:ext>
              </a:extLst>
            </p:cNvPr>
            <p:cNvSpPr txBox="1">
              <a:spLocks/>
            </p:cNvSpPr>
            <p:nvPr/>
          </p:nvSpPr>
          <p:spPr>
            <a:xfrm>
              <a:off x="2171998" y="9114218"/>
              <a:ext cx="3999061" cy="2003125"/>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299"/>
                </a:lnSpc>
              </a:pPr>
              <a:r>
                <a:rPr lang="en-US" sz="2800" dirty="0">
                  <a:solidFill>
                    <a:schemeClr val="bg1"/>
                  </a:solidFill>
                  <a:latin typeface="Lato Light" panose="020F0502020204030203" pitchFamily="34" charset="0"/>
                  <a:ea typeface="Lato Light" panose="020F0502020204030203" pitchFamily="34" charset="0"/>
                  <a:cs typeface="Lato Light" panose="020F0502020204030203" pitchFamily="34" charset="0"/>
                </a:rPr>
                <a:t>Demographics &amp; Size</a:t>
              </a:r>
            </a:p>
            <a:p>
              <a:pPr>
                <a:lnSpc>
                  <a:spcPts val="4299"/>
                </a:lnSpc>
              </a:pPr>
              <a:r>
                <a:rPr lang="en-US" sz="2800" dirty="0">
                  <a:solidFill>
                    <a:schemeClr val="bg1"/>
                  </a:solidFill>
                  <a:latin typeface="Lato Light" panose="020F0502020204030203" pitchFamily="34" charset="0"/>
                  <a:ea typeface="Lato Light" panose="020F0502020204030203" pitchFamily="34" charset="0"/>
                  <a:cs typeface="Lato Light" panose="020F0502020204030203" pitchFamily="34" charset="0"/>
                </a:rPr>
                <a:t>Space</a:t>
              </a:r>
            </a:p>
            <a:p>
              <a:pPr>
                <a:lnSpc>
                  <a:spcPts val="4299"/>
                </a:lnSpc>
              </a:pPr>
              <a:r>
                <a:rPr lang="en-US" sz="2800" dirty="0">
                  <a:solidFill>
                    <a:schemeClr val="bg1"/>
                  </a:solidFill>
                  <a:latin typeface="Lato Light" panose="020F0502020204030203" pitchFamily="34" charset="0"/>
                  <a:ea typeface="Lato Light" panose="020F0502020204030203" pitchFamily="34" charset="0"/>
                  <a:cs typeface="Lato Light" panose="020F0502020204030203" pitchFamily="34" charset="0"/>
                </a:rPr>
                <a:t>Obligations</a:t>
              </a:r>
            </a:p>
          </p:txBody>
        </p:sp>
        <p:sp>
          <p:nvSpPr>
            <p:cNvPr id="50" name="TextBox 49">
              <a:extLst>
                <a:ext uri="{FF2B5EF4-FFF2-40B4-BE49-F238E27FC236}">
                  <a16:creationId xmlns:a16="http://schemas.microsoft.com/office/drawing/2014/main" id="{F155AA3C-B475-CC41-81AC-45C7143EA13C}"/>
                </a:ext>
              </a:extLst>
            </p:cNvPr>
            <p:cNvSpPr txBox="1"/>
            <p:nvPr/>
          </p:nvSpPr>
          <p:spPr>
            <a:xfrm>
              <a:off x="2202881" y="8490652"/>
              <a:ext cx="3937296" cy="646331"/>
            </a:xfrm>
            <a:prstGeom prst="rect">
              <a:avLst/>
            </a:prstGeom>
            <a:noFill/>
          </p:spPr>
          <p:txBody>
            <a:bodyPr wrap="none" rtlCol="0">
              <a:spAutoFit/>
            </a:bodyPr>
            <a:lstStyle/>
            <a:p>
              <a:pPr algn="ctr"/>
              <a:r>
                <a:rPr lang="en-US" b="1" dirty="0">
                  <a:solidFill>
                    <a:schemeClr val="bg1"/>
                  </a:solidFill>
                  <a:latin typeface="Lato" panose="020F0502020204030203" pitchFamily="34" charset="0"/>
                  <a:ea typeface="Lato" panose="020F0502020204030203" pitchFamily="34" charset="0"/>
                  <a:cs typeface="Lato" panose="020F0502020204030203" pitchFamily="34" charset="0"/>
                </a:rPr>
                <a:t>Phoenix Rise House</a:t>
              </a:r>
            </a:p>
          </p:txBody>
        </p:sp>
        <p:sp>
          <p:nvSpPr>
            <p:cNvPr id="52" name="Subtitle 2">
              <a:extLst>
                <a:ext uri="{FF2B5EF4-FFF2-40B4-BE49-F238E27FC236}">
                  <a16:creationId xmlns:a16="http://schemas.microsoft.com/office/drawing/2014/main" id="{2A952095-DA6B-FC43-9CDD-0D873A397204}"/>
                </a:ext>
              </a:extLst>
            </p:cNvPr>
            <p:cNvSpPr txBox="1">
              <a:spLocks/>
            </p:cNvSpPr>
            <p:nvPr/>
          </p:nvSpPr>
          <p:spPr>
            <a:xfrm>
              <a:off x="7520804" y="9114218"/>
              <a:ext cx="3999061" cy="2003125"/>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299"/>
                </a:lnSpc>
              </a:pPr>
              <a:r>
                <a:rPr lang="en-US" sz="2800" dirty="0">
                  <a:solidFill>
                    <a:schemeClr val="bg1"/>
                  </a:solidFill>
                  <a:latin typeface="Lato Light" panose="020F0502020204030203" pitchFamily="34" charset="0"/>
                  <a:ea typeface="Lato Light" panose="020F0502020204030203" pitchFamily="34" charset="0"/>
                  <a:cs typeface="Lato Light" panose="020F0502020204030203" pitchFamily="34" charset="0"/>
                </a:rPr>
                <a:t>Informal Circles</a:t>
              </a:r>
            </a:p>
            <a:p>
              <a:pPr>
                <a:lnSpc>
                  <a:spcPts val="4299"/>
                </a:lnSpc>
              </a:pPr>
              <a:r>
                <a:rPr lang="en-US" sz="2800" dirty="0">
                  <a:solidFill>
                    <a:schemeClr val="bg1"/>
                  </a:solidFill>
                  <a:latin typeface="Lato Light" panose="020F0502020204030203" pitchFamily="34" charset="0"/>
                  <a:ea typeface="Lato Light" panose="020F0502020204030203" pitchFamily="34" charset="0"/>
                  <a:cs typeface="Lato Light" panose="020F0502020204030203" pitchFamily="34" charset="0"/>
                </a:rPr>
                <a:t>Setting </a:t>
              </a:r>
            </a:p>
            <a:p>
              <a:pPr>
                <a:lnSpc>
                  <a:spcPts val="4299"/>
                </a:lnSpc>
              </a:pPr>
              <a:r>
                <a:rPr lang="en-US" sz="2800" dirty="0">
                  <a:solidFill>
                    <a:schemeClr val="bg1"/>
                  </a:solidFill>
                  <a:latin typeface="Lato Light" panose="020F0502020204030203" pitchFamily="34" charset="0"/>
                  <a:ea typeface="Lato Light" panose="020F0502020204030203" pitchFamily="34" charset="0"/>
                  <a:cs typeface="Lato Light" panose="020F0502020204030203" pitchFamily="34" charset="0"/>
                </a:rPr>
                <a:t>Systems</a:t>
              </a:r>
            </a:p>
          </p:txBody>
        </p:sp>
        <p:sp>
          <p:nvSpPr>
            <p:cNvPr id="53" name="TextBox 52">
              <a:extLst>
                <a:ext uri="{FF2B5EF4-FFF2-40B4-BE49-F238E27FC236}">
                  <a16:creationId xmlns:a16="http://schemas.microsoft.com/office/drawing/2014/main" id="{06227FA3-5126-BA48-A7DC-FCF8B3941B08}"/>
                </a:ext>
              </a:extLst>
            </p:cNvPr>
            <p:cNvSpPr txBox="1"/>
            <p:nvPr/>
          </p:nvSpPr>
          <p:spPr>
            <a:xfrm>
              <a:off x="7785600" y="8490652"/>
              <a:ext cx="3469475" cy="646331"/>
            </a:xfrm>
            <a:prstGeom prst="rect">
              <a:avLst/>
            </a:prstGeom>
            <a:noFill/>
          </p:spPr>
          <p:txBody>
            <a:bodyPr wrap="none" rtlCol="0">
              <a:spAutoFit/>
            </a:bodyPr>
            <a:lstStyle/>
            <a:p>
              <a:pPr algn="ctr"/>
              <a:r>
                <a:rPr lang="en-US" b="1" dirty="0">
                  <a:solidFill>
                    <a:schemeClr val="bg1"/>
                  </a:solidFill>
                  <a:latin typeface="Lato" panose="020F0502020204030203" pitchFamily="34" charset="0"/>
                  <a:ea typeface="Lato" panose="020F0502020204030203" pitchFamily="34" charset="0"/>
                  <a:cs typeface="Lato" panose="020F0502020204030203" pitchFamily="34" charset="0"/>
                </a:rPr>
                <a:t>Healing Potential</a:t>
              </a:r>
            </a:p>
          </p:txBody>
        </p:sp>
        <p:sp>
          <p:nvSpPr>
            <p:cNvPr id="55" name="Subtitle 2">
              <a:extLst>
                <a:ext uri="{FF2B5EF4-FFF2-40B4-BE49-F238E27FC236}">
                  <a16:creationId xmlns:a16="http://schemas.microsoft.com/office/drawing/2014/main" id="{1A75D7D6-810B-B248-B5CB-C34815D26D8D}"/>
                </a:ext>
              </a:extLst>
            </p:cNvPr>
            <p:cNvSpPr txBox="1">
              <a:spLocks/>
            </p:cNvSpPr>
            <p:nvPr/>
          </p:nvSpPr>
          <p:spPr>
            <a:xfrm>
              <a:off x="12871958" y="9114218"/>
              <a:ext cx="3999061" cy="2003125"/>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299"/>
                </a:lnSpc>
              </a:pPr>
              <a:r>
                <a:rPr lang="en-US" sz="2800" dirty="0">
                  <a:solidFill>
                    <a:schemeClr val="bg1"/>
                  </a:solidFill>
                  <a:latin typeface="Lato Light" panose="020F0502020204030203" pitchFamily="34" charset="0"/>
                  <a:ea typeface="Lato Light" panose="020F0502020204030203" pitchFamily="34" charset="0"/>
                  <a:cs typeface="Lato Light" panose="020F0502020204030203" pitchFamily="34" charset="0"/>
                </a:rPr>
                <a:t>Depth</a:t>
              </a:r>
            </a:p>
            <a:p>
              <a:pPr>
                <a:lnSpc>
                  <a:spcPts val="4299"/>
                </a:lnSpc>
              </a:pPr>
              <a:r>
                <a:rPr lang="en-US" sz="2800" dirty="0">
                  <a:solidFill>
                    <a:schemeClr val="bg1"/>
                  </a:solidFill>
                  <a:latin typeface="Lato Light" panose="020F0502020204030203" pitchFamily="34" charset="0"/>
                  <a:ea typeface="Lato Light" panose="020F0502020204030203" pitchFamily="34" charset="0"/>
                  <a:cs typeface="Lato Light" panose="020F0502020204030203" pitchFamily="34" charset="0"/>
                </a:rPr>
                <a:t>Relationships</a:t>
              </a:r>
            </a:p>
            <a:p>
              <a:pPr>
                <a:lnSpc>
                  <a:spcPts val="4299"/>
                </a:lnSpc>
              </a:pPr>
              <a:r>
                <a:rPr lang="en-US" sz="2800" dirty="0">
                  <a:solidFill>
                    <a:schemeClr val="bg1"/>
                  </a:solidFill>
                  <a:latin typeface="Lato Light" panose="020F0502020204030203" pitchFamily="34" charset="0"/>
                  <a:ea typeface="Lato Light" panose="020F0502020204030203" pitchFamily="34" charset="0"/>
                  <a:cs typeface="Lato Light" panose="020F0502020204030203" pitchFamily="34" charset="0"/>
                </a:rPr>
                <a:t>Trust</a:t>
              </a:r>
            </a:p>
          </p:txBody>
        </p:sp>
        <p:sp>
          <p:nvSpPr>
            <p:cNvPr id="56" name="TextBox 55">
              <a:extLst>
                <a:ext uri="{FF2B5EF4-FFF2-40B4-BE49-F238E27FC236}">
                  <a16:creationId xmlns:a16="http://schemas.microsoft.com/office/drawing/2014/main" id="{01EC5034-9EE6-F64A-B97E-4BA054EDDAD1}"/>
                </a:ext>
              </a:extLst>
            </p:cNvPr>
            <p:cNvSpPr txBox="1"/>
            <p:nvPr/>
          </p:nvSpPr>
          <p:spPr>
            <a:xfrm>
              <a:off x="14303865" y="8490652"/>
              <a:ext cx="1135247" cy="646331"/>
            </a:xfrm>
            <a:prstGeom prst="rect">
              <a:avLst/>
            </a:prstGeom>
            <a:noFill/>
          </p:spPr>
          <p:txBody>
            <a:bodyPr wrap="none" rtlCol="0">
              <a:spAutoFit/>
            </a:bodyPr>
            <a:lstStyle/>
            <a:p>
              <a:pPr algn="ctr"/>
              <a:r>
                <a:rPr lang="en-US" b="1" dirty="0">
                  <a:solidFill>
                    <a:schemeClr val="bg1"/>
                  </a:solidFill>
                  <a:latin typeface="Lato" panose="020F0502020204030203" pitchFamily="34" charset="0"/>
                  <a:ea typeface="Lato" panose="020F0502020204030203" pitchFamily="34" charset="0"/>
                  <a:cs typeface="Lato" panose="020F0502020204030203" pitchFamily="34" charset="0"/>
                </a:rPr>
                <a:t>Time</a:t>
              </a:r>
              <a:endParaRPr lang="en-US" sz="54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66" name="Subtitle 2">
              <a:extLst>
                <a:ext uri="{FF2B5EF4-FFF2-40B4-BE49-F238E27FC236}">
                  <a16:creationId xmlns:a16="http://schemas.microsoft.com/office/drawing/2014/main" id="{739D7D84-7701-F046-97D8-3D36271E1B80}"/>
                </a:ext>
              </a:extLst>
            </p:cNvPr>
            <p:cNvSpPr txBox="1">
              <a:spLocks/>
            </p:cNvSpPr>
            <p:nvPr/>
          </p:nvSpPr>
          <p:spPr>
            <a:xfrm>
              <a:off x="18224834" y="9114218"/>
              <a:ext cx="3999061" cy="2003125"/>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299"/>
                </a:lnSpc>
              </a:pPr>
              <a:r>
                <a:rPr lang="en-US" sz="2800" dirty="0">
                  <a:solidFill>
                    <a:schemeClr val="bg1"/>
                  </a:solidFill>
                  <a:latin typeface="Lato Light" panose="020F0502020204030203" pitchFamily="34" charset="0"/>
                  <a:ea typeface="Lato Light" panose="020F0502020204030203" pitchFamily="34" charset="0"/>
                  <a:cs typeface="Lato Light" panose="020F0502020204030203" pitchFamily="34" charset="0"/>
                </a:rPr>
                <a:t>Guidelines</a:t>
              </a:r>
            </a:p>
            <a:p>
              <a:pPr>
                <a:lnSpc>
                  <a:spcPts val="4299"/>
                </a:lnSpc>
              </a:pPr>
              <a:r>
                <a:rPr lang="en-US" sz="2800" dirty="0">
                  <a:solidFill>
                    <a:schemeClr val="bg1"/>
                  </a:solidFill>
                  <a:latin typeface="Lato Light" panose="020F0502020204030203" pitchFamily="34" charset="0"/>
                  <a:ea typeface="Lato Light" panose="020F0502020204030203" pitchFamily="34" charset="0"/>
                  <a:cs typeface="Lato Light" panose="020F0502020204030203" pitchFamily="34" charset="0"/>
                </a:rPr>
                <a:t>Policy Change</a:t>
              </a:r>
            </a:p>
            <a:p>
              <a:pPr>
                <a:lnSpc>
                  <a:spcPts val="4299"/>
                </a:lnSpc>
              </a:pPr>
              <a:r>
                <a:rPr lang="en-US" sz="2800" dirty="0">
                  <a:solidFill>
                    <a:schemeClr val="bg1"/>
                  </a:solidFill>
                  <a:latin typeface="Lato Light" panose="020F0502020204030203" pitchFamily="34" charset="0"/>
                  <a:ea typeface="Lato Light" panose="020F0502020204030203" pitchFamily="34" charset="0"/>
                  <a:cs typeface="Lato Light" panose="020F0502020204030203" pitchFamily="34" charset="0"/>
                </a:rPr>
                <a:t>Community Event </a:t>
              </a:r>
            </a:p>
          </p:txBody>
        </p:sp>
        <p:sp>
          <p:nvSpPr>
            <p:cNvPr id="67" name="TextBox 66">
              <a:extLst>
                <a:ext uri="{FF2B5EF4-FFF2-40B4-BE49-F238E27FC236}">
                  <a16:creationId xmlns:a16="http://schemas.microsoft.com/office/drawing/2014/main" id="{A0E5E3C1-DEB1-A34E-8950-46B4EFFD6831}"/>
                </a:ext>
              </a:extLst>
            </p:cNvPr>
            <p:cNvSpPr txBox="1"/>
            <p:nvPr/>
          </p:nvSpPr>
          <p:spPr>
            <a:xfrm>
              <a:off x="19058275" y="8490652"/>
              <a:ext cx="2332177" cy="646331"/>
            </a:xfrm>
            <a:prstGeom prst="rect">
              <a:avLst/>
            </a:prstGeom>
            <a:noFill/>
          </p:spPr>
          <p:txBody>
            <a:bodyPr wrap="none" rtlCol="0">
              <a:spAutoFit/>
            </a:bodyPr>
            <a:lstStyle/>
            <a:p>
              <a:pPr algn="ctr"/>
              <a:r>
                <a:rPr lang="en-US" b="1" dirty="0">
                  <a:solidFill>
                    <a:schemeClr val="bg1"/>
                  </a:solidFill>
                  <a:latin typeface="Lato" panose="020F0502020204030203" pitchFamily="34" charset="0"/>
                  <a:ea typeface="Lato" panose="020F0502020204030203" pitchFamily="34" charset="0"/>
                  <a:cs typeface="Lato" panose="020F0502020204030203" pitchFamily="34" charset="0"/>
                </a:rPr>
                <a:t>Photovoice</a:t>
              </a:r>
            </a:p>
          </p:txBody>
        </p:sp>
      </p:grpSp>
      <p:grpSp>
        <p:nvGrpSpPr>
          <p:cNvPr id="25" name="Group 24">
            <a:extLst>
              <a:ext uri="{FF2B5EF4-FFF2-40B4-BE49-F238E27FC236}">
                <a16:creationId xmlns:a16="http://schemas.microsoft.com/office/drawing/2014/main" id="{4C6D39FC-5F54-144C-BACD-C54AE24BA2C3}"/>
              </a:ext>
            </a:extLst>
          </p:cNvPr>
          <p:cNvGrpSpPr/>
          <p:nvPr/>
        </p:nvGrpSpPr>
        <p:grpSpPr>
          <a:xfrm>
            <a:off x="5824060" y="703695"/>
            <a:ext cx="12821176" cy="2554545"/>
            <a:chOff x="9135945" y="984553"/>
            <a:chExt cx="6105760" cy="2554545"/>
          </a:xfrm>
        </p:grpSpPr>
        <p:sp>
          <p:nvSpPr>
            <p:cNvPr id="26" name="Rectangle 25">
              <a:extLst>
                <a:ext uri="{FF2B5EF4-FFF2-40B4-BE49-F238E27FC236}">
                  <a16:creationId xmlns:a16="http://schemas.microsoft.com/office/drawing/2014/main" id="{CB9B7F83-0724-DD43-A9B2-A6DED48709B9}"/>
                </a:ext>
              </a:extLst>
            </p:cNvPr>
            <p:cNvSpPr/>
            <p:nvPr/>
          </p:nvSpPr>
          <p:spPr>
            <a:xfrm>
              <a:off x="9883170" y="2542759"/>
              <a:ext cx="4611306" cy="1224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7" name="TextBox 26">
              <a:extLst>
                <a:ext uri="{FF2B5EF4-FFF2-40B4-BE49-F238E27FC236}">
                  <a16:creationId xmlns:a16="http://schemas.microsoft.com/office/drawing/2014/main" id="{E4D03277-FBEA-4542-92C6-6FEB839ED985}"/>
                </a:ext>
              </a:extLst>
            </p:cNvPr>
            <p:cNvSpPr txBox="1"/>
            <p:nvPr/>
          </p:nvSpPr>
          <p:spPr>
            <a:xfrm>
              <a:off x="9135945" y="984553"/>
              <a:ext cx="6105760" cy="2554545"/>
            </a:xfrm>
            <a:prstGeom prst="rect">
              <a:avLst/>
            </a:prstGeom>
            <a:noFill/>
            <a:ln>
              <a:noFill/>
            </a:ln>
          </p:spPr>
          <p:txBody>
            <a:bodyPr wrap="square" rtlCol="0">
              <a:spAutoFit/>
            </a:bodyPr>
            <a:lstStyle/>
            <a:p>
              <a:pPr algn="ctr"/>
              <a:r>
                <a:rPr lang="en-US" sz="8000" b="1" dirty="0">
                  <a:solidFill>
                    <a:schemeClr val="tx2"/>
                  </a:solidFill>
                  <a:latin typeface="Lato Black" panose="020F0502020204030203" pitchFamily="34" charset="0"/>
                  <a:ea typeface="Lato Black" panose="020F0502020204030203" pitchFamily="34" charset="0"/>
                  <a:cs typeface="Lato Black" panose="020F0502020204030203" pitchFamily="34" charset="0"/>
                </a:rPr>
                <a:t>Challenges &amp; Opportunities</a:t>
              </a:r>
            </a:p>
          </p:txBody>
        </p:sp>
      </p:grpSp>
      <p:pic>
        <p:nvPicPr>
          <p:cNvPr id="4" name="Picture 3" descr="A picture containing object&#10;&#10;Description automatically generated">
            <a:extLst>
              <a:ext uri="{FF2B5EF4-FFF2-40B4-BE49-F238E27FC236}">
                <a16:creationId xmlns:a16="http://schemas.microsoft.com/office/drawing/2014/main" id="{657C45E2-B1B6-FB4A-B0AA-145ACAAB5483}"/>
              </a:ext>
            </a:extLst>
          </p:cNvPr>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4051125" y="6439510"/>
            <a:ext cx="1696619" cy="1696619"/>
          </a:xfrm>
          <a:prstGeom prst="rect">
            <a:avLst/>
          </a:prstGeom>
        </p:spPr>
      </p:pic>
      <p:pic>
        <p:nvPicPr>
          <p:cNvPr id="6" name="Picture 5" descr="A close up of a logo&#10;&#10;Description automatically generated">
            <a:extLst>
              <a:ext uri="{FF2B5EF4-FFF2-40B4-BE49-F238E27FC236}">
                <a16:creationId xmlns:a16="http://schemas.microsoft.com/office/drawing/2014/main" id="{D84202DB-DE56-A742-AD0E-D36D5A9E96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9560" y="6439510"/>
            <a:ext cx="1732176" cy="1732176"/>
          </a:xfrm>
          <a:prstGeom prst="rect">
            <a:avLst/>
          </a:prstGeom>
        </p:spPr>
      </p:pic>
      <p:pic>
        <p:nvPicPr>
          <p:cNvPr id="9" name="Picture 8" descr="A close up of a logo&#10;&#10;Description automatically generated">
            <a:extLst>
              <a:ext uri="{FF2B5EF4-FFF2-40B4-BE49-F238E27FC236}">
                <a16:creationId xmlns:a16="http://schemas.microsoft.com/office/drawing/2014/main" id="{213A48C4-CF97-0A45-B1F6-67D0499CF1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01105" y="6439510"/>
            <a:ext cx="1802883" cy="1802883"/>
          </a:xfrm>
          <a:prstGeom prst="rect">
            <a:avLst/>
          </a:prstGeom>
        </p:spPr>
      </p:pic>
      <p:pic>
        <p:nvPicPr>
          <p:cNvPr id="11" name="Picture 10" descr="A close up of a logo&#10;&#10;Description automatically generated">
            <a:extLst>
              <a:ext uri="{FF2B5EF4-FFF2-40B4-BE49-F238E27FC236}">
                <a16:creationId xmlns:a16="http://schemas.microsoft.com/office/drawing/2014/main" id="{0B0E098B-951E-5443-B261-03CDA2BCA0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4510" y="6373931"/>
            <a:ext cx="1934039" cy="1934039"/>
          </a:xfrm>
          <a:prstGeom prst="rect">
            <a:avLst/>
          </a:prstGeom>
        </p:spPr>
      </p:pic>
    </p:spTree>
    <p:extLst>
      <p:ext uri="{BB962C8B-B14F-4D97-AF65-F5344CB8AC3E}">
        <p14:creationId xmlns:p14="http://schemas.microsoft.com/office/powerpoint/2010/main" val="41626526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B6AB35-9BD4-1142-8D07-E36BF9BB7820}"/>
              </a:ext>
            </a:extLst>
          </p:cNvPr>
          <p:cNvSpPr/>
          <p:nvPr/>
        </p:nvSpPr>
        <p:spPr>
          <a:xfrm>
            <a:off x="0" y="0"/>
            <a:ext cx="24377650"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D7ED67B2-CB62-AC43-AA03-794633C1D2A9}"/>
              </a:ext>
            </a:extLst>
          </p:cNvPr>
          <p:cNvSpPr/>
          <p:nvPr/>
        </p:nvSpPr>
        <p:spPr>
          <a:xfrm>
            <a:off x="443345" y="555074"/>
            <a:ext cx="23441891" cy="127166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grpSp>
        <p:nvGrpSpPr>
          <p:cNvPr id="5" name="Group 4">
            <a:extLst>
              <a:ext uri="{FF2B5EF4-FFF2-40B4-BE49-F238E27FC236}">
                <a16:creationId xmlns:a16="http://schemas.microsoft.com/office/drawing/2014/main" id="{2FAEE0F8-9A07-E243-933B-7302B26585CC}"/>
              </a:ext>
            </a:extLst>
          </p:cNvPr>
          <p:cNvGrpSpPr/>
          <p:nvPr/>
        </p:nvGrpSpPr>
        <p:grpSpPr>
          <a:xfrm>
            <a:off x="7148675" y="866760"/>
            <a:ext cx="10031230" cy="1680648"/>
            <a:chOff x="9135945" y="984553"/>
            <a:chExt cx="6105760" cy="1680648"/>
          </a:xfrm>
        </p:grpSpPr>
        <p:sp>
          <p:nvSpPr>
            <p:cNvPr id="6" name="Rectangle 5">
              <a:extLst>
                <a:ext uri="{FF2B5EF4-FFF2-40B4-BE49-F238E27FC236}">
                  <a16:creationId xmlns:a16="http://schemas.microsoft.com/office/drawing/2014/main" id="{228C040A-22ED-1D4D-9535-9514D966B99F}"/>
                </a:ext>
              </a:extLst>
            </p:cNvPr>
            <p:cNvSpPr/>
            <p:nvPr/>
          </p:nvSpPr>
          <p:spPr>
            <a:xfrm>
              <a:off x="9709924" y="2542759"/>
              <a:ext cx="4957798" cy="1224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7" name="TextBox 6">
              <a:extLst>
                <a:ext uri="{FF2B5EF4-FFF2-40B4-BE49-F238E27FC236}">
                  <a16:creationId xmlns:a16="http://schemas.microsoft.com/office/drawing/2014/main" id="{30F53D72-3CC6-5D40-84EE-8ADFCA78FC23}"/>
                </a:ext>
              </a:extLst>
            </p:cNvPr>
            <p:cNvSpPr txBox="1"/>
            <p:nvPr/>
          </p:nvSpPr>
          <p:spPr>
            <a:xfrm>
              <a:off x="9135945" y="984553"/>
              <a:ext cx="6105760" cy="1323439"/>
            </a:xfrm>
            <a:prstGeom prst="rect">
              <a:avLst/>
            </a:prstGeom>
            <a:noFill/>
            <a:ln>
              <a:noFill/>
            </a:ln>
          </p:spPr>
          <p:txBody>
            <a:bodyPr wrap="square" rtlCol="0">
              <a:spAutoFit/>
            </a:bodyPr>
            <a:lstStyle/>
            <a:p>
              <a:pPr algn="ctr"/>
              <a:r>
                <a:rPr lang="en-US" sz="8000" b="1" dirty="0">
                  <a:solidFill>
                    <a:schemeClr val="tx2"/>
                  </a:solidFill>
                  <a:latin typeface="Lato Black" panose="020F0502020204030203" pitchFamily="34" charset="0"/>
                  <a:ea typeface="Lato Black" panose="020F0502020204030203" pitchFamily="34" charset="0"/>
                  <a:cs typeface="Lato Black" panose="020F0502020204030203" pitchFamily="34" charset="0"/>
                </a:rPr>
                <a:t>Application</a:t>
              </a:r>
            </a:p>
          </p:txBody>
        </p:sp>
      </p:grpSp>
      <p:sp>
        <p:nvSpPr>
          <p:cNvPr id="4" name="TextBox 3">
            <a:extLst>
              <a:ext uri="{FF2B5EF4-FFF2-40B4-BE49-F238E27FC236}">
                <a16:creationId xmlns:a16="http://schemas.microsoft.com/office/drawing/2014/main" id="{8A58B713-3195-7A4B-AF5C-1E85571848D4}"/>
              </a:ext>
            </a:extLst>
          </p:cNvPr>
          <p:cNvSpPr txBox="1"/>
          <p:nvPr/>
        </p:nvSpPr>
        <p:spPr>
          <a:xfrm>
            <a:off x="1204186" y="3243181"/>
            <a:ext cx="21920200" cy="7340471"/>
          </a:xfrm>
          <a:prstGeom prst="rect">
            <a:avLst/>
          </a:prstGeom>
          <a:noFill/>
        </p:spPr>
        <p:txBody>
          <a:bodyPr wrap="square" rtlCol="0">
            <a:spAutoFit/>
          </a:bodyPr>
          <a:lstStyle/>
          <a:p>
            <a:pPr marL="571500" indent="-571500">
              <a:spcBef>
                <a:spcPts val="2400"/>
              </a:spcBef>
              <a:buFont typeface="Arial" panose="020B0604020202020204" pitchFamily="34" charset="0"/>
              <a:buChar char="•"/>
            </a:pPr>
            <a:r>
              <a:rPr lang="en-US" sz="6600" dirty="0">
                <a:solidFill>
                  <a:schemeClr val="accent1"/>
                </a:solidFill>
              </a:rPr>
              <a:t>Turn to someone you don’t know</a:t>
            </a:r>
          </a:p>
          <a:p>
            <a:pPr marL="571500" indent="-571500">
              <a:spcBef>
                <a:spcPts val="2400"/>
              </a:spcBef>
              <a:buFont typeface="Arial" panose="020B0604020202020204" pitchFamily="34" charset="0"/>
              <a:buChar char="•"/>
            </a:pPr>
            <a:r>
              <a:rPr lang="en-US" sz="6600" dirty="0">
                <a:solidFill>
                  <a:schemeClr val="accent1"/>
                </a:solidFill>
              </a:rPr>
              <a:t>Share how you could apply the concept of a photovoice project to an area of work that you are doing in your respective community </a:t>
            </a:r>
          </a:p>
          <a:p>
            <a:pPr marL="571500" indent="-571500">
              <a:spcBef>
                <a:spcPts val="2400"/>
              </a:spcBef>
              <a:spcAft>
                <a:spcPts val="1800"/>
              </a:spcAft>
              <a:buFont typeface="Arial" panose="020B0604020202020204" pitchFamily="34" charset="0"/>
              <a:buChar char="•"/>
            </a:pPr>
            <a:r>
              <a:rPr lang="en-US" sz="6600" dirty="0">
                <a:solidFill>
                  <a:schemeClr val="accent1"/>
                </a:solidFill>
              </a:rPr>
              <a:t>How can you support one another? </a:t>
            </a:r>
          </a:p>
          <a:p>
            <a:pPr marL="571500" indent="-571500">
              <a:spcBef>
                <a:spcPts val="2400"/>
              </a:spcBef>
              <a:spcAft>
                <a:spcPts val="1800"/>
              </a:spcAft>
              <a:buFont typeface="Arial" panose="020B0604020202020204" pitchFamily="34" charset="0"/>
              <a:buChar char="•"/>
            </a:pPr>
            <a:r>
              <a:rPr lang="en-US" sz="6600" dirty="0">
                <a:solidFill>
                  <a:schemeClr val="accent1"/>
                </a:solidFill>
              </a:rPr>
              <a:t>What are things you need? What are questions you still have? </a:t>
            </a:r>
          </a:p>
        </p:txBody>
      </p:sp>
    </p:spTree>
    <p:extLst>
      <p:ext uri="{BB962C8B-B14F-4D97-AF65-F5344CB8AC3E}">
        <p14:creationId xmlns:p14="http://schemas.microsoft.com/office/powerpoint/2010/main" val="288898899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B6AB35-9BD4-1142-8D07-E36BF9BB7820}"/>
              </a:ext>
            </a:extLst>
          </p:cNvPr>
          <p:cNvSpPr/>
          <p:nvPr/>
        </p:nvSpPr>
        <p:spPr>
          <a:xfrm>
            <a:off x="0" y="0"/>
            <a:ext cx="24377650"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D7ED67B2-CB62-AC43-AA03-794633C1D2A9}"/>
              </a:ext>
            </a:extLst>
          </p:cNvPr>
          <p:cNvSpPr/>
          <p:nvPr/>
        </p:nvSpPr>
        <p:spPr>
          <a:xfrm>
            <a:off x="443345" y="555074"/>
            <a:ext cx="23441891" cy="127166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accent1"/>
                </a:solidFill>
                <a:hlinkClick r:id="rId2"/>
              </a:rPr>
              <a:t>https://youtu.be/Fy2U4_hXbXM</a:t>
            </a:r>
            <a:endParaRPr lang="en-US" sz="7200" dirty="0">
              <a:solidFill>
                <a:schemeClr val="accent1"/>
              </a:solidFill>
            </a:endParaRPr>
          </a:p>
          <a:p>
            <a:pPr algn="ctr"/>
            <a:endParaRPr lang="en-US" sz="7200" dirty="0">
              <a:solidFill>
                <a:schemeClr val="accent1"/>
              </a:solidFill>
            </a:endParaRPr>
          </a:p>
        </p:txBody>
      </p:sp>
      <p:grpSp>
        <p:nvGrpSpPr>
          <p:cNvPr id="5" name="Group 4">
            <a:extLst>
              <a:ext uri="{FF2B5EF4-FFF2-40B4-BE49-F238E27FC236}">
                <a16:creationId xmlns:a16="http://schemas.microsoft.com/office/drawing/2014/main" id="{2FAEE0F8-9A07-E243-933B-7302B26585CC}"/>
              </a:ext>
            </a:extLst>
          </p:cNvPr>
          <p:cNvGrpSpPr/>
          <p:nvPr/>
        </p:nvGrpSpPr>
        <p:grpSpPr>
          <a:xfrm>
            <a:off x="7148675" y="866760"/>
            <a:ext cx="10031230" cy="1680648"/>
            <a:chOff x="9135945" y="984553"/>
            <a:chExt cx="6105760" cy="1680648"/>
          </a:xfrm>
        </p:grpSpPr>
        <p:sp>
          <p:nvSpPr>
            <p:cNvPr id="6" name="Rectangle 5">
              <a:extLst>
                <a:ext uri="{FF2B5EF4-FFF2-40B4-BE49-F238E27FC236}">
                  <a16:creationId xmlns:a16="http://schemas.microsoft.com/office/drawing/2014/main" id="{228C040A-22ED-1D4D-9535-9514D966B99F}"/>
                </a:ext>
              </a:extLst>
            </p:cNvPr>
            <p:cNvSpPr/>
            <p:nvPr/>
          </p:nvSpPr>
          <p:spPr>
            <a:xfrm>
              <a:off x="9709924" y="2542759"/>
              <a:ext cx="4957798" cy="1224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7" name="TextBox 6">
              <a:extLst>
                <a:ext uri="{FF2B5EF4-FFF2-40B4-BE49-F238E27FC236}">
                  <a16:creationId xmlns:a16="http://schemas.microsoft.com/office/drawing/2014/main" id="{30F53D72-3CC6-5D40-84EE-8ADFCA78FC23}"/>
                </a:ext>
              </a:extLst>
            </p:cNvPr>
            <p:cNvSpPr txBox="1"/>
            <p:nvPr/>
          </p:nvSpPr>
          <p:spPr>
            <a:xfrm>
              <a:off x="9135945" y="984553"/>
              <a:ext cx="6105760" cy="1323439"/>
            </a:xfrm>
            <a:prstGeom prst="rect">
              <a:avLst/>
            </a:prstGeom>
            <a:noFill/>
            <a:ln>
              <a:noFill/>
            </a:ln>
          </p:spPr>
          <p:txBody>
            <a:bodyPr wrap="square" rtlCol="0">
              <a:spAutoFit/>
            </a:bodyPr>
            <a:lstStyle/>
            <a:p>
              <a:pPr algn="ctr"/>
              <a:r>
                <a:rPr lang="en-US" sz="8000" b="1" dirty="0">
                  <a:solidFill>
                    <a:schemeClr val="tx2"/>
                  </a:solidFill>
                  <a:latin typeface="Lato Black" panose="020F0502020204030203" pitchFamily="34" charset="0"/>
                  <a:ea typeface="Lato Black" panose="020F0502020204030203" pitchFamily="34" charset="0"/>
                  <a:cs typeface="Lato Black" panose="020F0502020204030203" pitchFamily="34" charset="0"/>
                </a:rPr>
                <a:t>Video</a:t>
              </a:r>
            </a:p>
          </p:txBody>
        </p:sp>
      </p:grpSp>
      <p:sp>
        <p:nvSpPr>
          <p:cNvPr id="9" name="TextBox 8">
            <a:extLst>
              <a:ext uri="{FF2B5EF4-FFF2-40B4-BE49-F238E27FC236}">
                <a16:creationId xmlns:a16="http://schemas.microsoft.com/office/drawing/2014/main" id="{20692DDC-242F-5746-98CF-7CA4F98F9926}"/>
              </a:ext>
            </a:extLst>
          </p:cNvPr>
          <p:cNvSpPr txBox="1"/>
          <p:nvPr/>
        </p:nvSpPr>
        <p:spPr>
          <a:xfrm>
            <a:off x="5397365" y="4625301"/>
            <a:ext cx="13582919" cy="830997"/>
          </a:xfrm>
          <a:prstGeom prst="rect">
            <a:avLst/>
          </a:prstGeom>
          <a:noFill/>
        </p:spPr>
        <p:txBody>
          <a:bodyPr wrap="square" rtlCol="0">
            <a:spAutoFit/>
          </a:bodyPr>
          <a:lstStyle/>
          <a:p>
            <a:r>
              <a:rPr lang="en-US" sz="4800" dirty="0">
                <a:solidFill>
                  <a:schemeClr val="accent1"/>
                </a:solidFill>
              </a:rPr>
              <a:t>Please click the link below to access a 2 minute video</a:t>
            </a:r>
          </a:p>
        </p:txBody>
      </p:sp>
    </p:spTree>
    <p:extLst>
      <p:ext uri="{BB962C8B-B14F-4D97-AF65-F5344CB8AC3E}">
        <p14:creationId xmlns:p14="http://schemas.microsoft.com/office/powerpoint/2010/main" val="384915898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080F78-1207-A54C-87C7-FAE4D6C9DB30}"/>
              </a:ext>
            </a:extLst>
          </p:cNvPr>
          <p:cNvSpPr/>
          <p:nvPr/>
        </p:nvSpPr>
        <p:spPr>
          <a:xfrm>
            <a:off x="0" y="0"/>
            <a:ext cx="24377650" cy="2507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t>Thank You</a:t>
            </a:r>
          </a:p>
        </p:txBody>
      </p:sp>
      <p:sp>
        <p:nvSpPr>
          <p:cNvPr id="4" name="Rectangle 3">
            <a:extLst>
              <a:ext uri="{FF2B5EF4-FFF2-40B4-BE49-F238E27FC236}">
                <a16:creationId xmlns:a16="http://schemas.microsoft.com/office/drawing/2014/main" id="{98CD037E-CD23-A747-9BAA-E14F3F6A2BC6}"/>
              </a:ext>
            </a:extLst>
          </p:cNvPr>
          <p:cNvSpPr/>
          <p:nvPr/>
        </p:nvSpPr>
        <p:spPr>
          <a:xfrm>
            <a:off x="8786475" y="1847503"/>
            <a:ext cx="6396790" cy="957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8" name="TextBox 7">
            <a:extLst>
              <a:ext uri="{FF2B5EF4-FFF2-40B4-BE49-F238E27FC236}">
                <a16:creationId xmlns:a16="http://schemas.microsoft.com/office/drawing/2014/main" id="{C78C6E96-56D0-904B-BEA2-27687E8A03A5}"/>
              </a:ext>
            </a:extLst>
          </p:cNvPr>
          <p:cNvSpPr txBox="1"/>
          <p:nvPr/>
        </p:nvSpPr>
        <p:spPr>
          <a:xfrm>
            <a:off x="635000" y="3098800"/>
            <a:ext cx="23241000" cy="1200329"/>
          </a:xfrm>
          <a:prstGeom prst="rect">
            <a:avLst/>
          </a:prstGeom>
          <a:noFill/>
        </p:spPr>
        <p:txBody>
          <a:bodyPr wrap="square" rtlCol="0">
            <a:spAutoFit/>
          </a:bodyPr>
          <a:lstStyle/>
          <a:p>
            <a:pPr algn="ctr"/>
            <a:r>
              <a:rPr lang="en-US" b="1" dirty="0">
                <a:solidFill>
                  <a:schemeClr val="accent1"/>
                </a:solidFill>
              </a:rPr>
              <a:t>If you have any further questions please feel free to talk to me in person or contact me.</a:t>
            </a:r>
          </a:p>
          <a:p>
            <a:pPr algn="ctr"/>
            <a:r>
              <a:rPr lang="en-US" b="1" dirty="0">
                <a:solidFill>
                  <a:schemeClr val="accent1"/>
                </a:solidFill>
              </a:rPr>
              <a:t> My contact information is: </a:t>
            </a:r>
          </a:p>
        </p:txBody>
      </p:sp>
      <p:sp>
        <p:nvSpPr>
          <p:cNvPr id="9" name="TextBox 8">
            <a:extLst>
              <a:ext uri="{FF2B5EF4-FFF2-40B4-BE49-F238E27FC236}">
                <a16:creationId xmlns:a16="http://schemas.microsoft.com/office/drawing/2014/main" id="{3626F51C-539A-CB4D-9611-A05D79382FC1}"/>
              </a:ext>
            </a:extLst>
          </p:cNvPr>
          <p:cNvSpPr txBox="1"/>
          <p:nvPr/>
        </p:nvSpPr>
        <p:spPr>
          <a:xfrm>
            <a:off x="7654170" y="4712903"/>
            <a:ext cx="8661400" cy="8325356"/>
          </a:xfrm>
          <a:prstGeom prst="rect">
            <a:avLst/>
          </a:prstGeom>
          <a:noFill/>
        </p:spPr>
        <p:txBody>
          <a:bodyPr wrap="square" rtlCol="0">
            <a:spAutoFit/>
          </a:bodyPr>
          <a:lstStyle/>
          <a:p>
            <a:pPr algn="ctr">
              <a:spcBef>
                <a:spcPts val="3000"/>
              </a:spcBef>
            </a:pPr>
            <a:r>
              <a:rPr lang="en-US" dirty="0">
                <a:solidFill>
                  <a:schemeClr val="accent1"/>
                </a:solidFill>
              </a:rPr>
              <a:t>Jordan Ferrick</a:t>
            </a:r>
          </a:p>
          <a:p>
            <a:pPr algn="ctr">
              <a:spcBef>
                <a:spcPts val="3000"/>
              </a:spcBef>
            </a:pPr>
            <a:r>
              <a:rPr lang="en-US" dirty="0">
                <a:solidFill>
                  <a:schemeClr val="accent1"/>
                </a:solidFill>
              </a:rPr>
              <a:t>Restorative Justice Outreach &amp; Advocacy Coordinator</a:t>
            </a:r>
          </a:p>
          <a:p>
            <a:pPr algn="ctr">
              <a:spcBef>
                <a:spcPts val="3000"/>
              </a:spcBef>
            </a:pPr>
            <a:r>
              <a:rPr lang="en-US" dirty="0">
                <a:solidFill>
                  <a:schemeClr val="accent1"/>
                </a:solidFill>
              </a:rPr>
              <a:t>Greater Falls Community Justice Center</a:t>
            </a:r>
          </a:p>
          <a:p>
            <a:pPr algn="ctr">
              <a:spcBef>
                <a:spcPts val="3000"/>
              </a:spcBef>
            </a:pPr>
            <a:r>
              <a:rPr lang="en-US" dirty="0">
                <a:solidFill>
                  <a:schemeClr val="accent1"/>
                </a:solidFill>
              </a:rPr>
              <a:t>Bellows Falls, VT USA</a:t>
            </a:r>
          </a:p>
          <a:p>
            <a:pPr algn="ctr">
              <a:spcBef>
                <a:spcPts val="3000"/>
              </a:spcBef>
            </a:pPr>
            <a:r>
              <a:rPr lang="en-US" dirty="0">
                <a:solidFill>
                  <a:schemeClr val="accent1"/>
                </a:solidFill>
              </a:rPr>
              <a:t>+1 (608) 628-3749</a:t>
            </a:r>
          </a:p>
          <a:p>
            <a:pPr algn="ctr">
              <a:spcBef>
                <a:spcPts val="3000"/>
              </a:spcBef>
            </a:pPr>
            <a:r>
              <a:rPr lang="en-US" dirty="0">
                <a:solidFill>
                  <a:schemeClr val="accent1"/>
                </a:solidFill>
              </a:rPr>
              <a:t>ferrick.jordan@gmail.com</a:t>
            </a:r>
          </a:p>
          <a:p>
            <a:pPr algn="ctr">
              <a:spcBef>
                <a:spcPts val="3000"/>
              </a:spcBef>
            </a:pPr>
            <a:r>
              <a:rPr lang="en-US" dirty="0">
                <a:solidFill>
                  <a:schemeClr val="accent1"/>
                </a:solidFill>
              </a:rPr>
              <a:t>outreach@gfcjc.org</a:t>
            </a:r>
          </a:p>
          <a:p>
            <a:pPr algn="ctr">
              <a:spcBef>
                <a:spcPts val="3000"/>
              </a:spcBef>
            </a:pPr>
            <a:r>
              <a:rPr lang="en-US" dirty="0">
                <a:solidFill>
                  <a:schemeClr val="accent1"/>
                </a:solidFill>
              </a:rPr>
              <a:t>https://www.linkedin.com/in/jordan-ferrick-445529b4/</a:t>
            </a:r>
          </a:p>
        </p:txBody>
      </p:sp>
    </p:spTree>
    <p:extLst>
      <p:ext uri="{BB962C8B-B14F-4D97-AF65-F5344CB8AC3E}">
        <p14:creationId xmlns:p14="http://schemas.microsoft.com/office/powerpoint/2010/main" val="71031863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73B84A-B90B-40E4-87D2-F15A25164EF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2F1FC7-A12F-4810-B3C0-F705D0B9EA9E}" type="slidenum">
              <a:rPr lang="en-US" smtClean="0"/>
              <a:pPr/>
              <a:t>2</a:t>
            </a:fld>
            <a:endParaRPr lang="en-US"/>
          </a:p>
        </p:txBody>
      </p:sp>
      <p:grpSp>
        <p:nvGrpSpPr>
          <p:cNvPr id="9" name="Group 8">
            <a:extLst>
              <a:ext uri="{FF2B5EF4-FFF2-40B4-BE49-F238E27FC236}">
                <a16:creationId xmlns:a16="http://schemas.microsoft.com/office/drawing/2014/main" id="{DBF10E6B-315A-465F-8627-EEDE27CFD14C}"/>
              </a:ext>
            </a:extLst>
          </p:cNvPr>
          <p:cNvGrpSpPr/>
          <p:nvPr/>
        </p:nvGrpSpPr>
        <p:grpSpPr>
          <a:xfrm>
            <a:off x="9573306" y="13441236"/>
            <a:ext cx="14804344" cy="272979"/>
            <a:chOff x="0" y="6721475"/>
            <a:chExt cx="14147800" cy="136525"/>
          </a:xfrm>
        </p:grpSpPr>
        <p:sp>
          <p:nvSpPr>
            <p:cNvPr id="6" name="Rectangle 5">
              <a:extLst>
                <a:ext uri="{FF2B5EF4-FFF2-40B4-BE49-F238E27FC236}">
                  <a16:creationId xmlns:a16="http://schemas.microsoft.com/office/drawing/2014/main" id="{D14A5309-24E0-4C88-BFD6-CB37DEA2EA83}"/>
                </a:ext>
              </a:extLst>
            </p:cNvPr>
            <p:cNvSpPr/>
            <p:nvPr/>
          </p:nvSpPr>
          <p:spPr>
            <a:xfrm>
              <a:off x="0" y="6721475"/>
              <a:ext cx="4559300" cy="136525"/>
            </a:xfrm>
            <a:prstGeom prst="rect">
              <a:avLst/>
            </a:prstGeom>
            <a:solidFill>
              <a:srgbClr val="44546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sp>
          <p:nvSpPr>
            <p:cNvPr id="7" name="Rectangle 6">
              <a:extLst>
                <a:ext uri="{FF2B5EF4-FFF2-40B4-BE49-F238E27FC236}">
                  <a16:creationId xmlns:a16="http://schemas.microsoft.com/office/drawing/2014/main" id="{EBE93704-9432-4FF0-A3FC-6F016227AD8C}"/>
                </a:ext>
              </a:extLst>
            </p:cNvPr>
            <p:cNvSpPr/>
            <p:nvPr/>
          </p:nvSpPr>
          <p:spPr>
            <a:xfrm>
              <a:off x="4794250" y="6721475"/>
              <a:ext cx="4559300" cy="136525"/>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sp>
          <p:nvSpPr>
            <p:cNvPr id="8" name="Rectangle 7">
              <a:extLst>
                <a:ext uri="{FF2B5EF4-FFF2-40B4-BE49-F238E27FC236}">
                  <a16:creationId xmlns:a16="http://schemas.microsoft.com/office/drawing/2014/main" id="{923DE317-1D8A-4F1F-B32D-BABC12B356A7}"/>
                </a:ext>
              </a:extLst>
            </p:cNvPr>
            <p:cNvSpPr/>
            <p:nvPr/>
          </p:nvSpPr>
          <p:spPr>
            <a:xfrm>
              <a:off x="9588500" y="6721475"/>
              <a:ext cx="4559300" cy="1365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grpSp>
      <p:sp>
        <p:nvSpPr>
          <p:cNvPr id="2" name="Rectangle 1">
            <a:extLst>
              <a:ext uri="{FF2B5EF4-FFF2-40B4-BE49-F238E27FC236}">
                <a16:creationId xmlns:a16="http://schemas.microsoft.com/office/drawing/2014/main" id="{A87655BA-CFF2-D94B-AD1C-55AB1EE71BC6}"/>
              </a:ext>
            </a:extLst>
          </p:cNvPr>
          <p:cNvSpPr/>
          <p:nvPr/>
        </p:nvSpPr>
        <p:spPr>
          <a:xfrm>
            <a:off x="-57737" y="-65658"/>
            <a:ext cx="9573306" cy="13781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5D17E63-5527-AE4B-876E-C48374FC91E3}"/>
              </a:ext>
            </a:extLst>
          </p:cNvPr>
          <p:cNvSpPr/>
          <p:nvPr/>
        </p:nvSpPr>
        <p:spPr>
          <a:xfrm>
            <a:off x="421355" y="407501"/>
            <a:ext cx="8775908" cy="12900997"/>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00AFEE76-D0CA-44C2-A5B4-BFEFEA4862FE}"/>
              </a:ext>
            </a:extLst>
          </p:cNvPr>
          <p:cNvGrpSpPr/>
          <p:nvPr/>
        </p:nvGrpSpPr>
        <p:grpSpPr>
          <a:xfrm>
            <a:off x="8495125" y="1218937"/>
            <a:ext cx="13481696" cy="1599783"/>
            <a:chOff x="4248669" y="401638"/>
            <a:chExt cx="6742604" cy="800100"/>
          </a:xfrm>
        </p:grpSpPr>
        <p:sp>
          <p:nvSpPr>
            <p:cNvPr id="24" name="Rectangle 23">
              <a:extLst>
                <a:ext uri="{FF2B5EF4-FFF2-40B4-BE49-F238E27FC236}">
                  <a16:creationId xmlns:a16="http://schemas.microsoft.com/office/drawing/2014/main" id="{86EA4A53-6241-4BF1-9933-D3366682DDDA}"/>
                </a:ext>
              </a:extLst>
            </p:cNvPr>
            <p:cNvSpPr/>
            <p:nvPr/>
          </p:nvSpPr>
          <p:spPr>
            <a:xfrm>
              <a:off x="4907303" y="554038"/>
              <a:ext cx="6083970" cy="6477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8497" tIns="0" rIns="0" bIns="0" rtlCol="0" anchor="ctr"/>
            <a:lstStyle/>
            <a:p>
              <a:r>
                <a:rPr lang="en-US" sz="6000" dirty="0">
                  <a:solidFill>
                    <a:schemeClr val="accent1"/>
                  </a:solidFill>
                </a:rPr>
                <a:t>Introduction</a:t>
              </a:r>
            </a:p>
          </p:txBody>
        </p:sp>
        <p:sp>
          <p:nvSpPr>
            <p:cNvPr id="89" name="Flowchart: Off-page Connector 88">
              <a:extLst>
                <a:ext uri="{FF2B5EF4-FFF2-40B4-BE49-F238E27FC236}">
                  <a16:creationId xmlns:a16="http://schemas.microsoft.com/office/drawing/2014/main" id="{B409DCEF-CA20-4F4B-A468-3230F09E8248}"/>
                </a:ext>
              </a:extLst>
            </p:cNvPr>
            <p:cNvSpPr/>
            <p:nvPr/>
          </p:nvSpPr>
          <p:spPr>
            <a:xfrm>
              <a:off x="4248669" y="401638"/>
              <a:ext cx="800100" cy="800100"/>
            </a:xfrm>
            <a:prstGeom prst="flowChartOffpageConnector">
              <a:avLst/>
            </a:prstGeom>
            <a:solidFill>
              <a:srgbClr val="44546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198" b="1" dirty="0">
                  <a:latin typeface="+mj-lt"/>
                </a:rPr>
                <a:t>1</a:t>
              </a:r>
            </a:p>
          </p:txBody>
        </p:sp>
        <p:sp>
          <p:nvSpPr>
            <p:cNvPr id="25" name="Right Triangle 24">
              <a:extLst>
                <a:ext uri="{FF2B5EF4-FFF2-40B4-BE49-F238E27FC236}">
                  <a16:creationId xmlns:a16="http://schemas.microsoft.com/office/drawing/2014/main" id="{0A093A4F-6E35-4830-9C70-53A6C22EC3EA}"/>
                </a:ext>
              </a:extLst>
            </p:cNvPr>
            <p:cNvSpPr/>
            <p:nvPr/>
          </p:nvSpPr>
          <p:spPr>
            <a:xfrm>
              <a:off x="5048769" y="401638"/>
              <a:ext cx="97112" cy="152400"/>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grpSp>
      <p:grpSp>
        <p:nvGrpSpPr>
          <p:cNvPr id="29" name="Group 28">
            <a:extLst>
              <a:ext uri="{FF2B5EF4-FFF2-40B4-BE49-F238E27FC236}">
                <a16:creationId xmlns:a16="http://schemas.microsoft.com/office/drawing/2014/main" id="{844960F6-627F-4AE6-9AD9-7F04251823EA}"/>
              </a:ext>
            </a:extLst>
          </p:cNvPr>
          <p:cNvGrpSpPr/>
          <p:nvPr/>
        </p:nvGrpSpPr>
        <p:grpSpPr>
          <a:xfrm>
            <a:off x="8495125" y="3638523"/>
            <a:ext cx="13481696" cy="1599783"/>
            <a:chOff x="4248669" y="1460501"/>
            <a:chExt cx="6742604" cy="800100"/>
          </a:xfrm>
        </p:grpSpPr>
        <p:sp>
          <p:nvSpPr>
            <p:cNvPr id="100" name="Rectangle 99">
              <a:extLst>
                <a:ext uri="{FF2B5EF4-FFF2-40B4-BE49-F238E27FC236}">
                  <a16:creationId xmlns:a16="http://schemas.microsoft.com/office/drawing/2014/main" id="{0E2D2EF2-0C33-41E0-85D4-BCD3BDFB2D5A}"/>
                </a:ext>
              </a:extLst>
            </p:cNvPr>
            <p:cNvSpPr/>
            <p:nvPr/>
          </p:nvSpPr>
          <p:spPr>
            <a:xfrm>
              <a:off x="4907303" y="1612901"/>
              <a:ext cx="6083970" cy="6477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8497" tIns="0" rIns="0" bIns="0" rtlCol="0" anchor="ctr"/>
            <a:lstStyle/>
            <a:p>
              <a:r>
                <a:rPr lang="en-US" sz="6000" dirty="0">
                  <a:solidFill>
                    <a:schemeClr val="accent1"/>
                  </a:solidFill>
                </a:rPr>
                <a:t>Activity &amp; Video </a:t>
              </a:r>
            </a:p>
          </p:txBody>
        </p:sp>
        <p:sp>
          <p:nvSpPr>
            <p:cNvPr id="101" name="Flowchart: Off-page Connector 100">
              <a:extLst>
                <a:ext uri="{FF2B5EF4-FFF2-40B4-BE49-F238E27FC236}">
                  <a16:creationId xmlns:a16="http://schemas.microsoft.com/office/drawing/2014/main" id="{12501CA2-0475-496C-997A-06F5F395B93B}"/>
                </a:ext>
              </a:extLst>
            </p:cNvPr>
            <p:cNvSpPr/>
            <p:nvPr/>
          </p:nvSpPr>
          <p:spPr>
            <a:xfrm>
              <a:off x="4248669" y="1460501"/>
              <a:ext cx="800100" cy="800100"/>
            </a:xfrm>
            <a:prstGeom prst="flowChartOffpageConnector">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198" b="1" dirty="0">
                  <a:latin typeface="+mj-lt"/>
                </a:rPr>
                <a:t>2</a:t>
              </a:r>
            </a:p>
          </p:txBody>
        </p:sp>
        <p:sp>
          <p:nvSpPr>
            <p:cNvPr id="105" name="Right Triangle 104">
              <a:extLst>
                <a:ext uri="{FF2B5EF4-FFF2-40B4-BE49-F238E27FC236}">
                  <a16:creationId xmlns:a16="http://schemas.microsoft.com/office/drawing/2014/main" id="{DE8E9E21-891E-4CD5-8771-C8523A58340B}"/>
                </a:ext>
              </a:extLst>
            </p:cNvPr>
            <p:cNvSpPr/>
            <p:nvPr/>
          </p:nvSpPr>
          <p:spPr>
            <a:xfrm>
              <a:off x="5048769" y="1460501"/>
              <a:ext cx="97112" cy="152400"/>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grpSp>
      <p:grpSp>
        <p:nvGrpSpPr>
          <p:cNvPr id="28" name="Group 27">
            <a:extLst>
              <a:ext uri="{FF2B5EF4-FFF2-40B4-BE49-F238E27FC236}">
                <a16:creationId xmlns:a16="http://schemas.microsoft.com/office/drawing/2014/main" id="{B9848386-3580-43E0-8755-894E52F8F5CC}"/>
              </a:ext>
            </a:extLst>
          </p:cNvPr>
          <p:cNvGrpSpPr/>
          <p:nvPr/>
        </p:nvGrpSpPr>
        <p:grpSpPr>
          <a:xfrm>
            <a:off x="8495125" y="6058109"/>
            <a:ext cx="13481696" cy="1599783"/>
            <a:chOff x="4248669" y="2519364"/>
            <a:chExt cx="6742604" cy="800100"/>
          </a:xfrm>
        </p:grpSpPr>
        <p:sp>
          <p:nvSpPr>
            <p:cNvPr id="106" name="Rectangle 105">
              <a:extLst>
                <a:ext uri="{FF2B5EF4-FFF2-40B4-BE49-F238E27FC236}">
                  <a16:creationId xmlns:a16="http://schemas.microsoft.com/office/drawing/2014/main" id="{1D800431-D7B6-48E3-BA85-210D4A10A6E8}"/>
                </a:ext>
              </a:extLst>
            </p:cNvPr>
            <p:cNvSpPr/>
            <p:nvPr/>
          </p:nvSpPr>
          <p:spPr>
            <a:xfrm>
              <a:off x="4907303" y="2671764"/>
              <a:ext cx="6083970" cy="6477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8497" tIns="0" rIns="0" bIns="0" rtlCol="0" anchor="ctr"/>
            <a:lstStyle/>
            <a:p>
              <a:r>
                <a:rPr lang="en-US" sz="6000" dirty="0">
                  <a:solidFill>
                    <a:schemeClr val="accent1"/>
                  </a:solidFill>
                </a:rPr>
                <a:t>Photovoice</a:t>
              </a:r>
            </a:p>
          </p:txBody>
        </p:sp>
        <p:sp>
          <p:nvSpPr>
            <p:cNvPr id="107" name="Flowchart: Off-page Connector 106">
              <a:extLst>
                <a:ext uri="{FF2B5EF4-FFF2-40B4-BE49-F238E27FC236}">
                  <a16:creationId xmlns:a16="http://schemas.microsoft.com/office/drawing/2014/main" id="{ABED086B-1972-41F0-94F2-B25AF2B2E47B}"/>
                </a:ext>
              </a:extLst>
            </p:cNvPr>
            <p:cNvSpPr/>
            <p:nvPr/>
          </p:nvSpPr>
          <p:spPr>
            <a:xfrm>
              <a:off x="4248669" y="2519364"/>
              <a:ext cx="800100" cy="800100"/>
            </a:xfrm>
            <a:prstGeom prst="flowChartOffpageConnector">
              <a:avLst/>
            </a:prstGeom>
            <a:solidFill>
              <a:schemeClr val="bg1">
                <a:lumMod val="6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198" b="1" dirty="0">
                  <a:latin typeface="+mj-lt"/>
                </a:rPr>
                <a:t>3</a:t>
              </a:r>
            </a:p>
          </p:txBody>
        </p:sp>
        <p:sp>
          <p:nvSpPr>
            <p:cNvPr id="108" name="Right Triangle 107">
              <a:extLst>
                <a:ext uri="{FF2B5EF4-FFF2-40B4-BE49-F238E27FC236}">
                  <a16:creationId xmlns:a16="http://schemas.microsoft.com/office/drawing/2014/main" id="{FD8EB005-57B7-4A7B-802F-EACB018BD9AD}"/>
                </a:ext>
              </a:extLst>
            </p:cNvPr>
            <p:cNvSpPr/>
            <p:nvPr/>
          </p:nvSpPr>
          <p:spPr>
            <a:xfrm>
              <a:off x="5048769" y="2519364"/>
              <a:ext cx="97112" cy="152400"/>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grpSp>
      <p:grpSp>
        <p:nvGrpSpPr>
          <p:cNvPr id="27" name="Group 26">
            <a:extLst>
              <a:ext uri="{FF2B5EF4-FFF2-40B4-BE49-F238E27FC236}">
                <a16:creationId xmlns:a16="http://schemas.microsoft.com/office/drawing/2014/main" id="{C94D1819-D07E-4DFA-9CB9-F1DF58EC6AA5}"/>
              </a:ext>
            </a:extLst>
          </p:cNvPr>
          <p:cNvGrpSpPr/>
          <p:nvPr/>
        </p:nvGrpSpPr>
        <p:grpSpPr>
          <a:xfrm>
            <a:off x="8495125" y="8477694"/>
            <a:ext cx="13481696" cy="1599783"/>
            <a:chOff x="4248669" y="3578227"/>
            <a:chExt cx="6742604" cy="800100"/>
          </a:xfrm>
        </p:grpSpPr>
        <p:sp>
          <p:nvSpPr>
            <p:cNvPr id="109" name="Rectangle 108">
              <a:extLst>
                <a:ext uri="{FF2B5EF4-FFF2-40B4-BE49-F238E27FC236}">
                  <a16:creationId xmlns:a16="http://schemas.microsoft.com/office/drawing/2014/main" id="{F379775A-F402-4D1D-B959-F07F55717E16}"/>
                </a:ext>
              </a:extLst>
            </p:cNvPr>
            <p:cNvSpPr/>
            <p:nvPr/>
          </p:nvSpPr>
          <p:spPr>
            <a:xfrm>
              <a:off x="4907303" y="3730627"/>
              <a:ext cx="6083970" cy="6477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8497" tIns="0" rIns="0" bIns="0" rtlCol="0" anchor="ctr"/>
            <a:lstStyle/>
            <a:p>
              <a:r>
                <a:rPr lang="en-US" sz="6000" dirty="0">
                  <a:solidFill>
                    <a:schemeClr val="accent1"/>
                  </a:solidFill>
                </a:rPr>
                <a:t>Findings</a:t>
              </a:r>
            </a:p>
          </p:txBody>
        </p:sp>
        <p:sp>
          <p:nvSpPr>
            <p:cNvPr id="110" name="Flowchart: Off-page Connector 109">
              <a:extLst>
                <a:ext uri="{FF2B5EF4-FFF2-40B4-BE49-F238E27FC236}">
                  <a16:creationId xmlns:a16="http://schemas.microsoft.com/office/drawing/2014/main" id="{555FD4FF-4214-49C3-9264-CC2539F45653}"/>
                </a:ext>
              </a:extLst>
            </p:cNvPr>
            <p:cNvSpPr/>
            <p:nvPr/>
          </p:nvSpPr>
          <p:spPr>
            <a:xfrm>
              <a:off x="4248669" y="3578227"/>
              <a:ext cx="800100" cy="800100"/>
            </a:xfrm>
            <a:prstGeom prst="flowChartOffpageConnector">
              <a:avLst/>
            </a:prstGeom>
            <a:solidFill>
              <a:srgbClr val="44546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198" b="1" dirty="0">
                  <a:latin typeface="+mj-lt"/>
                </a:rPr>
                <a:t>4</a:t>
              </a:r>
            </a:p>
          </p:txBody>
        </p:sp>
        <p:sp>
          <p:nvSpPr>
            <p:cNvPr id="111" name="Right Triangle 110">
              <a:extLst>
                <a:ext uri="{FF2B5EF4-FFF2-40B4-BE49-F238E27FC236}">
                  <a16:creationId xmlns:a16="http://schemas.microsoft.com/office/drawing/2014/main" id="{78C637A3-5395-4F2C-9639-214CFEB4E596}"/>
                </a:ext>
              </a:extLst>
            </p:cNvPr>
            <p:cNvSpPr/>
            <p:nvPr/>
          </p:nvSpPr>
          <p:spPr>
            <a:xfrm>
              <a:off x="5048769" y="3578227"/>
              <a:ext cx="97112" cy="152400"/>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grpSp>
      <p:grpSp>
        <p:nvGrpSpPr>
          <p:cNvPr id="26" name="Group 25">
            <a:extLst>
              <a:ext uri="{FF2B5EF4-FFF2-40B4-BE49-F238E27FC236}">
                <a16:creationId xmlns:a16="http://schemas.microsoft.com/office/drawing/2014/main" id="{9C0A7D67-BC02-4298-8972-7CD1CA56C85B}"/>
              </a:ext>
            </a:extLst>
          </p:cNvPr>
          <p:cNvGrpSpPr/>
          <p:nvPr/>
        </p:nvGrpSpPr>
        <p:grpSpPr>
          <a:xfrm>
            <a:off x="8495125" y="10897280"/>
            <a:ext cx="13481696" cy="1599783"/>
            <a:chOff x="4248669" y="4633478"/>
            <a:chExt cx="6742604" cy="800100"/>
          </a:xfrm>
        </p:grpSpPr>
        <p:sp>
          <p:nvSpPr>
            <p:cNvPr id="112" name="Rectangle 111">
              <a:extLst>
                <a:ext uri="{FF2B5EF4-FFF2-40B4-BE49-F238E27FC236}">
                  <a16:creationId xmlns:a16="http://schemas.microsoft.com/office/drawing/2014/main" id="{CD05DD20-F649-40E5-8A1E-54B321981C39}"/>
                </a:ext>
              </a:extLst>
            </p:cNvPr>
            <p:cNvSpPr/>
            <p:nvPr/>
          </p:nvSpPr>
          <p:spPr>
            <a:xfrm>
              <a:off x="4907303" y="4785878"/>
              <a:ext cx="6083970" cy="6477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8497" tIns="0" rIns="0" bIns="0" rtlCol="0" anchor="ctr"/>
            <a:lstStyle/>
            <a:p>
              <a:r>
                <a:rPr lang="en-US" sz="6000" dirty="0">
                  <a:solidFill>
                    <a:schemeClr val="accent1"/>
                  </a:solidFill>
                </a:rPr>
                <a:t>Application </a:t>
              </a:r>
            </a:p>
          </p:txBody>
        </p:sp>
        <p:sp>
          <p:nvSpPr>
            <p:cNvPr id="113" name="Flowchart: Off-page Connector 112">
              <a:extLst>
                <a:ext uri="{FF2B5EF4-FFF2-40B4-BE49-F238E27FC236}">
                  <a16:creationId xmlns:a16="http://schemas.microsoft.com/office/drawing/2014/main" id="{4BEB2ADC-E1EE-4701-A131-FDDAFDED714B}"/>
                </a:ext>
              </a:extLst>
            </p:cNvPr>
            <p:cNvSpPr/>
            <p:nvPr/>
          </p:nvSpPr>
          <p:spPr>
            <a:xfrm>
              <a:off x="4248669" y="4633478"/>
              <a:ext cx="800100" cy="800100"/>
            </a:xfrm>
            <a:prstGeom prst="flowChartOffpageConnector">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198" b="1" dirty="0">
                  <a:latin typeface="+mj-lt"/>
                </a:rPr>
                <a:t>5</a:t>
              </a:r>
            </a:p>
          </p:txBody>
        </p:sp>
        <p:sp>
          <p:nvSpPr>
            <p:cNvPr id="114" name="Right Triangle 113">
              <a:extLst>
                <a:ext uri="{FF2B5EF4-FFF2-40B4-BE49-F238E27FC236}">
                  <a16:creationId xmlns:a16="http://schemas.microsoft.com/office/drawing/2014/main" id="{99A7BA29-CED6-4C0B-96B7-E1D7DC7E6F00}"/>
                </a:ext>
              </a:extLst>
            </p:cNvPr>
            <p:cNvSpPr/>
            <p:nvPr/>
          </p:nvSpPr>
          <p:spPr>
            <a:xfrm>
              <a:off x="5048769" y="4633478"/>
              <a:ext cx="97112" cy="152400"/>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grpSp>
      <p:grpSp>
        <p:nvGrpSpPr>
          <p:cNvPr id="41" name="Group 40">
            <a:extLst>
              <a:ext uri="{FF2B5EF4-FFF2-40B4-BE49-F238E27FC236}">
                <a16:creationId xmlns:a16="http://schemas.microsoft.com/office/drawing/2014/main" id="{B89AA526-968A-FC4F-B60A-569F3C88407F}"/>
              </a:ext>
            </a:extLst>
          </p:cNvPr>
          <p:cNvGrpSpPr/>
          <p:nvPr/>
        </p:nvGrpSpPr>
        <p:grpSpPr>
          <a:xfrm>
            <a:off x="1733773" y="5977244"/>
            <a:ext cx="6105760" cy="1680648"/>
            <a:chOff x="9135945" y="984553"/>
            <a:chExt cx="6105760" cy="1680648"/>
          </a:xfrm>
        </p:grpSpPr>
        <p:sp>
          <p:nvSpPr>
            <p:cNvPr id="42" name="Rectangle 41">
              <a:extLst>
                <a:ext uri="{FF2B5EF4-FFF2-40B4-BE49-F238E27FC236}">
                  <a16:creationId xmlns:a16="http://schemas.microsoft.com/office/drawing/2014/main" id="{85644F0A-87FD-1A4E-B6A6-C8FD6E1A099C}"/>
                </a:ext>
              </a:extLst>
            </p:cNvPr>
            <p:cNvSpPr/>
            <p:nvPr/>
          </p:nvSpPr>
          <p:spPr>
            <a:xfrm>
              <a:off x="9709924" y="2542759"/>
              <a:ext cx="4957798" cy="122442"/>
            </a:xfrm>
            <a:prstGeom prst="rect">
              <a:avLst/>
            </a:prstGeom>
            <a:solidFill>
              <a:schemeClr val="accent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43" name="TextBox 42">
              <a:extLst>
                <a:ext uri="{FF2B5EF4-FFF2-40B4-BE49-F238E27FC236}">
                  <a16:creationId xmlns:a16="http://schemas.microsoft.com/office/drawing/2014/main" id="{1DBB6881-57F9-9443-B752-69352BDAE1DF}"/>
                </a:ext>
              </a:extLst>
            </p:cNvPr>
            <p:cNvSpPr txBox="1"/>
            <p:nvPr/>
          </p:nvSpPr>
          <p:spPr>
            <a:xfrm>
              <a:off x="9135945" y="984553"/>
              <a:ext cx="6105760" cy="1323439"/>
            </a:xfrm>
            <a:prstGeom prst="rect">
              <a:avLst/>
            </a:prstGeom>
            <a:noFill/>
            <a:ln>
              <a:noFill/>
            </a:ln>
          </p:spPr>
          <p:txBody>
            <a:bodyPr wrap="square" rtlCol="0">
              <a:spAutoFit/>
            </a:bodyPr>
            <a:lstStyle/>
            <a:p>
              <a:pPr algn="ctr"/>
              <a:r>
                <a:rPr lang="en-US" sz="8000" b="1" dirty="0">
                  <a:solidFill>
                    <a:schemeClr val="accent1"/>
                  </a:solidFill>
                  <a:latin typeface="Lato Black" panose="020F0502020204030203" pitchFamily="34" charset="0"/>
                  <a:ea typeface="Lato Black" panose="020F0502020204030203" pitchFamily="34" charset="0"/>
                  <a:cs typeface="Lato Black" panose="020F0502020204030203" pitchFamily="34" charset="0"/>
                </a:rPr>
                <a:t>AGENDA</a:t>
              </a:r>
            </a:p>
          </p:txBody>
        </p:sp>
      </p:grpSp>
    </p:spTree>
    <p:extLst>
      <p:ext uri="{BB962C8B-B14F-4D97-AF65-F5344CB8AC3E}">
        <p14:creationId xmlns:p14="http://schemas.microsoft.com/office/powerpoint/2010/main" val="97118852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88C5942-2B8C-0A4D-8C60-363BEE7E52BA}"/>
              </a:ext>
            </a:extLst>
          </p:cNvPr>
          <p:cNvGrpSpPr/>
          <p:nvPr/>
        </p:nvGrpSpPr>
        <p:grpSpPr>
          <a:xfrm>
            <a:off x="9135945" y="705153"/>
            <a:ext cx="6105760" cy="1680648"/>
            <a:chOff x="9135945" y="984553"/>
            <a:chExt cx="6105760" cy="1680648"/>
          </a:xfrm>
        </p:grpSpPr>
        <p:sp>
          <p:nvSpPr>
            <p:cNvPr id="65" name="Rectangle 64">
              <a:extLst>
                <a:ext uri="{FF2B5EF4-FFF2-40B4-BE49-F238E27FC236}">
                  <a16:creationId xmlns:a16="http://schemas.microsoft.com/office/drawing/2014/main" id="{C1FE9815-2987-564B-AE7F-E3419C87854B}"/>
                </a:ext>
              </a:extLst>
            </p:cNvPr>
            <p:cNvSpPr/>
            <p:nvPr/>
          </p:nvSpPr>
          <p:spPr>
            <a:xfrm>
              <a:off x="9883170" y="2542759"/>
              <a:ext cx="4611306" cy="1224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68" name="TextBox 67">
              <a:extLst>
                <a:ext uri="{FF2B5EF4-FFF2-40B4-BE49-F238E27FC236}">
                  <a16:creationId xmlns:a16="http://schemas.microsoft.com/office/drawing/2014/main" id="{49EE461F-6FE3-F34B-A1D8-65C934899444}"/>
                </a:ext>
              </a:extLst>
            </p:cNvPr>
            <p:cNvSpPr txBox="1"/>
            <p:nvPr/>
          </p:nvSpPr>
          <p:spPr>
            <a:xfrm>
              <a:off x="9135945" y="984553"/>
              <a:ext cx="6105760" cy="1323439"/>
            </a:xfrm>
            <a:prstGeom prst="rect">
              <a:avLst/>
            </a:prstGeom>
            <a:noFill/>
            <a:ln>
              <a:noFill/>
            </a:ln>
          </p:spPr>
          <p:txBody>
            <a:bodyPr wrap="square" rtlCol="0">
              <a:spAutoFit/>
            </a:bodyPr>
            <a:lstStyle/>
            <a:p>
              <a:pPr algn="ctr"/>
              <a:r>
                <a:rPr lang="en-US" sz="8000" b="1" dirty="0">
                  <a:solidFill>
                    <a:schemeClr val="tx2"/>
                  </a:solidFill>
                  <a:latin typeface="Lato Black" panose="020F0502020204030203" pitchFamily="34" charset="0"/>
                  <a:ea typeface="Lato Black" panose="020F0502020204030203" pitchFamily="34" charset="0"/>
                  <a:cs typeface="Lato Black" panose="020F0502020204030203" pitchFamily="34" charset="0"/>
                </a:rPr>
                <a:t>Introduction</a:t>
              </a:r>
            </a:p>
          </p:txBody>
        </p:sp>
      </p:grpSp>
      <p:grpSp>
        <p:nvGrpSpPr>
          <p:cNvPr id="29" name="Group 28">
            <a:extLst>
              <a:ext uri="{FF2B5EF4-FFF2-40B4-BE49-F238E27FC236}">
                <a16:creationId xmlns:a16="http://schemas.microsoft.com/office/drawing/2014/main" id="{3B6FB67F-090C-4542-A21C-BADECE517F0A}"/>
              </a:ext>
            </a:extLst>
          </p:cNvPr>
          <p:cNvGrpSpPr/>
          <p:nvPr/>
        </p:nvGrpSpPr>
        <p:grpSpPr>
          <a:xfrm>
            <a:off x="470215" y="4979510"/>
            <a:ext cx="10410487" cy="8031337"/>
            <a:chOff x="9622083" y="4465635"/>
            <a:chExt cx="10410487" cy="8031337"/>
          </a:xfrm>
        </p:grpSpPr>
        <p:pic>
          <p:nvPicPr>
            <p:cNvPr id="4" name="Picture 3" descr="A house with a fence in front of a building&#10;&#10;Description automatically generated">
              <a:extLst>
                <a:ext uri="{FF2B5EF4-FFF2-40B4-BE49-F238E27FC236}">
                  <a16:creationId xmlns:a16="http://schemas.microsoft.com/office/drawing/2014/main" id="{992A6485-A5B0-3341-B65A-1F1E8CA584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2083" y="4465635"/>
              <a:ext cx="6105760" cy="4579320"/>
            </a:xfrm>
            <a:prstGeom prst="rect">
              <a:avLst/>
            </a:prstGeom>
            <a:ln w="127000">
              <a:solidFill>
                <a:schemeClr val="accent1"/>
              </a:solidFill>
            </a:ln>
          </p:spPr>
        </p:pic>
        <p:pic>
          <p:nvPicPr>
            <p:cNvPr id="21" name="Picture 20" descr="A living room filled with furniture and a fire place&#10;&#10;Description automatically generated">
              <a:extLst>
                <a:ext uri="{FF2B5EF4-FFF2-40B4-BE49-F238E27FC236}">
                  <a16:creationId xmlns:a16="http://schemas.microsoft.com/office/drawing/2014/main" id="{5C5196C0-07D8-954E-8A76-D8AF383145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1938" y="8326498"/>
              <a:ext cx="5560632" cy="4170474"/>
            </a:xfrm>
            <a:prstGeom prst="rect">
              <a:avLst/>
            </a:prstGeom>
            <a:ln w="127000">
              <a:solidFill>
                <a:schemeClr val="accent1"/>
              </a:solidFill>
            </a:ln>
          </p:spPr>
        </p:pic>
      </p:grpSp>
      <p:pic>
        <p:nvPicPr>
          <p:cNvPr id="39" name="Picture 38">
            <a:extLst>
              <a:ext uri="{FF2B5EF4-FFF2-40B4-BE49-F238E27FC236}">
                <a16:creationId xmlns:a16="http://schemas.microsoft.com/office/drawing/2014/main" id="{49AB9F88-3B25-6848-82B7-F8C0A9D95B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17162" y="10157137"/>
            <a:ext cx="3470868" cy="3195037"/>
          </a:xfrm>
          <a:prstGeom prst="rect">
            <a:avLst/>
          </a:prstGeom>
        </p:spPr>
      </p:pic>
      <p:grpSp>
        <p:nvGrpSpPr>
          <p:cNvPr id="3" name="Group 2">
            <a:extLst>
              <a:ext uri="{FF2B5EF4-FFF2-40B4-BE49-F238E27FC236}">
                <a16:creationId xmlns:a16="http://schemas.microsoft.com/office/drawing/2014/main" id="{E804BB97-7D03-E941-97FD-14D58118C96A}"/>
              </a:ext>
            </a:extLst>
          </p:cNvPr>
          <p:cNvGrpSpPr/>
          <p:nvPr/>
        </p:nvGrpSpPr>
        <p:grpSpPr>
          <a:xfrm>
            <a:off x="14669125" y="3129140"/>
            <a:ext cx="9238310" cy="6429690"/>
            <a:chOff x="16000942" y="2653649"/>
            <a:chExt cx="8090132" cy="5213973"/>
          </a:xfrm>
        </p:grpSpPr>
        <p:pic>
          <p:nvPicPr>
            <p:cNvPr id="28" name="Picture 27" descr="A person taking a selfie&#10;&#10;Description automatically generated">
              <a:extLst>
                <a:ext uri="{FF2B5EF4-FFF2-40B4-BE49-F238E27FC236}">
                  <a16:creationId xmlns:a16="http://schemas.microsoft.com/office/drawing/2014/main" id="{CCF6C66F-F363-F94F-9900-034AB9D361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00942" y="2653649"/>
              <a:ext cx="2424526" cy="2304874"/>
            </a:xfrm>
            <a:prstGeom prst="rect">
              <a:avLst/>
            </a:prstGeom>
            <a:ln w="63500">
              <a:solidFill>
                <a:schemeClr val="accent1"/>
              </a:solidFill>
            </a:ln>
          </p:spPr>
        </p:pic>
        <p:pic>
          <p:nvPicPr>
            <p:cNvPr id="31" name="Picture 30" descr="A person wearing glasses and smiling at the camera&#10;&#10;Description automatically generated">
              <a:extLst>
                <a:ext uri="{FF2B5EF4-FFF2-40B4-BE49-F238E27FC236}">
                  <a16:creationId xmlns:a16="http://schemas.microsoft.com/office/drawing/2014/main" id="{44E3497B-F156-4248-AA76-93D239F686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946390" y="2653649"/>
              <a:ext cx="2311881" cy="2304875"/>
            </a:xfrm>
            <a:prstGeom prst="rect">
              <a:avLst/>
            </a:prstGeom>
            <a:ln w="63500">
              <a:solidFill>
                <a:schemeClr val="accent1"/>
              </a:solidFill>
            </a:ln>
          </p:spPr>
        </p:pic>
        <p:pic>
          <p:nvPicPr>
            <p:cNvPr id="33" name="Picture 32" descr="A person sitting in a field&#10;&#10;Description automatically generated">
              <a:extLst>
                <a:ext uri="{FF2B5EF4-FFF2-40B4-BE49-F238E27FC236}">
                  <a16:creationId xmlns:a16="http://schemas.microsoft.com/office/drawing/2014/main" id="{ECCE9425-3D52-EE4E-98E5-8719DA219F7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472894" y="5427113"/>
              <a:ext cx="1984408" cy="2436303"/>
            </a:xfrm>
            <a:prstGeom prst="rect">
              <a:avLst/>
            </a:prstGeom>
            <a:ln w="63500">
              <a:solidFill>
                <a:schemeClr val="accent1"/>
              </a:solidFill>
            </a:ln>
          </p:spPr>
        </p:pic>
        <p:pic>
          <p:nvPicPr>
            <p:cNvPr id="35" name="Picture 34" descr="A person standing in front of a brick building&#10;&#10;Description automatically generated">
              <a:extLst>
                <a:ext uri="{FF2B5EF4-FFF2-40B4-BE49-F238E27FC236}">
                  <a16:creationId xmlns:a16="http://schemas.microsoft.com/office/drawing/2014/main" id="{452412FD-4FA0-A340-B2C8-DE2CBD06A731}"/>
                </a:ext>
              </a:extLst>
            </p:cNvPr>
            <p:cNvPicPr>
              <a:picLocks noChangeAspect="1"/>
            </p:cNvPicPr>
            <p:nvPr/>
          </p:nvPicPr>
          <p:blipFill rotWithShape="1">
            <a:blip r:embed="rId9">
              <a:extLst>
                <a:ext uri="{28A0092B-C50C-407E-A947-70E740481C1C}">
                  <a14:useLocalDpi xmlns:a14="http://schemas.microsoft.com/office/drawing/2010/main" val="0"/>
                </a:ext>
              </a:extLst>
            </a:blip>
            <a:srcRect l="44403"/>
            <a:stretch/>
          </p:blipFill>
          <p:spPr>
            <a:xfrm>
              <a:off x="18897420" y="5427113"/>
              <a:ext cx="2414097" cy="2440509"/>
            </a:xfrm>
            <a:prstGeom prst="rect">
              <a:avLst/>
            </a:prstGeom>
            <a:ln w="63500">
              <a:solidFill>
                <a:schemeClr val="accent1"/>
              </a:solidFill>
            </a:ln>
          </p:spPr>
        </p:pic>
        <p:pic>
          <p:nvPicPr>
            <p:cNvPr id="37" name="Picture 36" descr="A person standing in front of a brick building&#10;&#10;Description automatically generated">
              <a:extLst>
                <a:ext uri="{FF2B5EF4-FFF2-40B4-BE49-F238E27FC236}">
                  <a16:creationId xmlns:a16="http://schemas.microsoft.com/office/drawing/2014/main" id="{0807CAD9-211D-CD42-A362-4E055CC489DB}"/>
                </a:ext>
              </a:extLst>
            </p:cNvPr>
            <p:cNvPicPr>
              <a:picLocks noChangeAspect="1"/>
            </p:cNvPicPr>
            <p:nvPr/>
          </p:nvPicPr>
          <p:blipFill rotWithShape="1">
            <a:blip r:embed="rId10">
              <a:extLst>
                <a:ext uri="{28A0092B-C50C-407E-A947-70E740481C1C}">
                  <a14:useLocalDpi xmlns:a14="http://schemas.microsoft.com/office/drawing/2010/main" val="0"/>
                </a:ext>
              </a:extLst>
            </a:blip>
            <a:srcRect b="13432"/>
            <a:stretch/>
          </p:blipFill>
          <p:spPr>
            <a:xfrm>
              <a:off x="21754284" y="5427113"/>
              <a:ext cx="2117940" cy="2440509"/>
            </a:xfrm>
            <a:prstGeom prst="rect">
              <a:avLst/>
            </a:prstGeom>
            <a:ln w="63500">
              <a:solidFill>
                <a:schemeClr val="accent1"/>
              </a:solidFill>
            </a:ln>
          </p:spPr>
        </p:pic>
        <p:pic>
          <p:nvPicPr>
            <p:cNvPr id="20" name="Picture 19">
              <a:extLst>
                <a:ext uri="{FF2B5EF4-FFF2-40B4-BE49-F238E27FC236}">
                  <a16:creationId xmlns:a16="http://schemas.microsoft.com/office/drawing/2014/main" id="{10923768-CEA0-6644-BFA3-78651C93C3F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779193" y="2677888"/>
              <a:ext cx="2311881" cy="2256395"/>
            </a:xfrm>
            <a:prstGeom prst="rect">
              <a:avLst/>
            </a:prstGeom>
            <a:ln w="63500">
              <a:solidFill>
                <a:schemeClr val="accent1"/>
              </a:solidFill>
            </a:ln>
          </p:spPr>
        </p:pic>
      </p:grpSp>
      <p:pic>
        <p:nvPicPr>
          <p:cNvPr id="6" name="Picture 5" descr="A picture containing object&#10;&#10;Description automatically generated">
            <a:extLst>
              <a:ext uri="{FF2B5EF4-FFF2-40B4-BE49-F238E27FC236}">
                <a16:creationId xmlns:a16="http://schemas.microsoft.com/office/drawing/2014/main" id="{8B2A453B-8821-8448-8EAA-A6D21679619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9031" y="2136359"/>
            <a:ext cx="7315200" cy="2743200"/>
          </a:xfrm>
          <a:prstGeom prst="rect">
            <a:avLst/>
          </a:prstGeom>
        </p:spPr>
      </p:pic>
      <p:pic>
        <p:nvPicPr>
          <p:cNvPr id="11" name="Picture 10" descr="A close up of a logo&#10;&#10;Description automatically generated">
            <a:extLst>
              <a:ext uri="{FF2B5EF4-FFF2-40B4-BE49-F238E27FC236}">
                <a16:creationId xmlns:a16="http://schemas.microsoft.com/office/drawing/2014/main" id="{54A179CC-178B-4E46-BEB3-F22C72A9CE99}"/>
              </a:ext>
            </a:extLst>
          </p:cNvPr>
          <p:cNvPicPr>
            <a:picLocks noChangeAspect="1"/>
          </p:cNvPicPr>
          <p:nvPr/>
        </p:nvPicPr>
        <p:blipFill rotWithShape="1">
          <a:blip r:embed="rId13">
            <a:extLst>
              <a:ext uri="{28A0092B-C50C-407E-A947-70E740481C1C}">
                <a14:useLocalDpi xmlns:a14="http://schemas.microsoft.com/office/drawing/2010/main" val="0"/>
              </a:ext>
            </a:extLst>
          </a:blip>
          <a:srcRect r="7827" b="26424"/>
          <a:stretch/>
        </p:blipFill>
        <p:spPr>
          <a:xfrm>
            <a:off x="6244571" y="2311924"/>
            <a:ext cx="5850044" cy="4669731"/>
          </a:xfrm>
          <a:prstGeom prst="rect">
            <a:avLst/>
          </a:prstGeom>
        </p:spPr>
      </p:pic>
      <p:pic>
        <p:nvPicPr>
          <p:cNvPr id="14" name="Picture 13" descr="A close up of a logo&#10;&#10;Description automatically generated">
            <a:extLst>
              <a:ext uri="{FF2B5EF4-FFF2-40B4-BE49-F238E27FC236}">
                <a16:creationId xmlns:a16="http://schemas.microsoft.com/office/drawing/2014/main" id="{23AA4F59-BDC6-8C48-895F-109AA6E5ECF1}"/>
              </a:ext>
            </a:extLst>
          </p:cNvPr>
          <p:cNvPicPr>
            <a:picLocks noChangeAspect="1"/>
          </p:cNvPicPr>
          <p:nvPr/>
        </p:nvPicPr>
        <p:blipFill rotWithShape="1">
          <a:blip r:embed="rId14">
            <a:extLst>
              <a:ext uri="{28A0092B-C50C-407E-A947-70E740481C1C}">
                <a14:useLocalDpi xmlns:a14="http://schemas.microsoft.com/office/drawing/2010/main" val="0"/>
              </a:ext>
            </a:extLst>
          </a:blip>
          <a:srcRect r="4584" b="14266"/>
          <a:stretch/>
        </p:blipFill>
        <p:spPr>
          <a:xfrm>
            <a:off x="10969638" y="6405196"/>
            <a:ext cx="3732815" cy="3354013"/>
          </a:xfrm>
          <a:prstGeom prst="rect">
            <a:avLst/>
          </a:prstGeom>
        </p:spPr>
      </p:pic>
    </p:spTree>
    <p:extLst>
      <p:ext uri="{BB962C8B-B14F-4D97-AF65-F5344CB8AC3E}">
        <p14:creationId xmlns:p14="http://schemas.microsoft.com/office/powerpoint/2010/main" val="41522558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person flying through the air on a cloudy day&#10;&#10;Description automatically generated">
            <a:extLst>
              <a:ext uri="{FF2B5EF4-FFF2-40B4-BE49-F238E27FC236}">
                <a16:creationId xmlns:a16="http://schemas.microsoft.com/office/drawing/2014/main" id="{0AE421C6-F205-AE4C-96B3-77E1D8C86FBB}"/>
              </a:ext>
            </a:extLst>
          </p:cNvPr>
          <p:cNvPicPr>
            <a:picLocks noChangeAspect="1"/>
          </p:cNvPicPr>
          <p:nvPr/>
        </p:nvPicPr>
        <p:blipFill rotWithShape="1">
          <a:blip r:embed="rId2">
            <a:extLst>
              <a:ext uri="{28A0092B-C50C-407E-A947-70E740481C1C}">
                <a14:useLocalDpi xmlns:a14="http://schemas.microsoft.com/office/drawing/2010/main" val="0"/>
              </a:ext>
            </a:extLst>
          </a:blip>
          <a:srcRect l="8498" r="2935" b="2"/>
          <a:stretch/>
        </p:blipFill>
        <p:spPr>
          <a:xfrm>
            <a:off x="20" y="10"/>
            <a:ext cx="8003973" cy="6777776"/>
          </a:xfrm>
          <a:prstGeom prst="rect">
            <a:avLst/>
          </a:prstGeom>
        </p:spPr>
      </p:pic>
      <p:pic>
        <p:nvPicPr>
          <p:cNvPr id="13" name="Picture 12" descr="A close up of a logo&#10;&#10;Description automatically generated">
            <a:extLst>
              <a:ext uri="{FF2B5EF4-FFF2-40B4-BE49-F238E27FC236}">
                <a16:creationId xmlns:a16="http://schemas.microsoft.com/office/drawing/2014/main" id="{899F8FBF-FB9F-FF40-B2F4-BEA5DA701D4D}"/>
              </a:ext>
            </a:extLst>
          </p:cNvPr>
          <p:cNvPicPr>
            <a:picLocks noChangeAspect="1"/>
          </p:cNvPicPr>
          <p:nvPr/>
        </p:nvPicPr>
        <p:blipFill rotWithShape="1">
          <a:blip r:embed="rId3">
            <a:extLst>
              <a:ext uri="{28A0092B-C50C-407E-A947-70E740481C1C}">
                <a14:useLocalDpi xmlns:a14="http://schemas.microsoft.com/office/drawing/2010/main" val="0"/>
              </a:ext>
            </a:extLst>
          </a:blip>
          <a:srcRect r="25866" b="-1"/>
          <a:stretch/>
        </p:blipFill>
        <p:spPr>
          <a:xfrm>
            <a:off x="8186825" y="10"/>
            <a:ext cx="8026003" cy="6766550"/>
          </a:xfrm>
          <a:prstGeom prst="rect">
            <a:avLst/>
          </a:prstGeom>
        </p:spPr>
      </p:pic>
      <p:pic>
        <p:nvPicPr>
          <p:cNvPr id="7" name="Picture 6" descr="A group of people standing on a beach&#10;&#10;Description automatically generated">
            <a:extLst>
              <a:ext uri="{FF2B5EF4-FFF2-40B4-BE49-F238E27FC236}">
                <a16:creationId xmlns:a16="http://schemas.microsoft.com/office/drawing/2014/main" id="{903CE068-2DA1-D343-A95D-1BF6BA126741}"/>
              </a:ext>
            </a:extLst>
          </p:cNvPr>
          <p:cNvPicPr>
            <a:picLocks noChangeAspect="1"/>
          </p:cNvPicPr>
          <p:nvPr/>
        </p:nvPicPr>
        <p:blipFill rotWithShape="1">
          <a:blip r:embed="rId4">
            <a:extLst>
              <a:ext uri="{28A0092B-C50C-407E-A947-70E740481C1C}">
                <a14:useLocalDpi xmlns:a14="http://schemas.microsoft.com/office/drawing/2010/main" val="0"/>
              </a:ext>
            </a:extLst>
          </a:blip>
          <a:srcRect l="2537" r="8747" b="-1"/>
          <a:stretch/>
        </p:blipFill>
        <p:spPr>
          <a:xfrm>
            <a:off x="16373654" y="10"/>
            <a:ext cx="8003994" cy="6766550"/>
          </a:xfrm>
          <a:prstGeom prst="rect">
            <a:avLst/>
          </a:prstGeom>
        </p:spPr>
      </p:pic>
      <p:pic>
        <p:nvPicPr>
          <p:cNvPr id="15" name="Picture 14" descr="A yellow flower in the sand&#10;&#10;Description automatically generated">
            <a:extLst>
              <a:ext uri="{FF2B5EF4-FFF2-40B4-BE49-F238E27FC236}">
                <a16:creationId xmlns:a16="http://schemas.microsoft.com/office/drawing/2014/main" id="{C922A466-14D9-5441-BABE-A7FAEDF934A0}"/>
              </a:ext>
            </a:extLst>
          </p:cNvPr>
          <p:cNvPicPr>
            <a:picLocks noChangeAspect="1"/>
          </p:cNvPicPr>
          <p:nvPr/>
        </p:nvPicPr>
        <p:blipFill rotWithShape="1">
          <a:blip r:embed="rId5">
            <a:extLst>
              <a:ext uri="{28A0092B-C50C-407E-A947-70E740481C1C}">
                <a14:useLocalDpi xmlns:a14="http://schemas.microsoft.com/office/drawing/2010/main" val="0"/>
              </a:ext>
            </a:extLst>
          </a:blip>
          <a:srcRect l="11431" r="2" b="2"/>
          <a:stretch/>
        </p:blipFill>
        <p:spPr>
          <a:xfrm>
            <a:off x="20" y="6938204"/>
            <a:ext cx="8003973" cy="6777786"/>
          </a:xfrm>
          <a:prstGeom prst="rect">
            <a:avLst/>
          </a:prstGeom>
        </p:spPr>
      </p:pic>
      <p:pic>
        <p:nvPicPr>
          <p:cNvPr id="9" name="Picture 8">
            <a:extLst>
              <a:ext uri="{FF2B5EF4-FFF2-40B4-BE49-F238E27FC236}">
                <a16:creationId xmlns:a16="http://schemas.microsoft.com/office/drawing/2014/main" id="{2B17C340-3FAF-384A-97A8-0A499C37F00B}"/>
              </a:ext>
            </a:extLst>
          </p:cNvPr>
          <p:cNvPicPr>
            <a:picLocks noChangeAspect="1"/>
          </p:cNvPicPr>
          <p:nvPr/>
        </p:nvPicPr>
        <p:blipFill rotWithShape="1">
          <a:blip r:embed="rId6">
            <a:extLst>
              <a:ext uri="{28A0092B-C50C-407E-A947-70E740481C1C}">
                <a14:useLocalDpi xmlns:a14="http://schemas.microsoft.com/office/drawing/2010/main" val="0"/>
              </a:ext>
            </a:extLst>
          </a:blip>
          <a:srcRect l="11041" r="-1" b="-1"/>
          <a:stretch/>
        </p:blipFill>
        <p:spPr>
          <a:xfrm>
            <a:off x="8186825" y="6938204"/>
            <a:ext cx="8026003" cy="6766560"/>
          </a:xfrm>
          <a:prstGeom prst="rect">
            <a:avLst/>
          </a:prstGeom>
        </p:spPr>
      </p:pic>
      <p:pic>
        <p:nvPicPr>
          <p:cNvPr id="5" name="Picture 4" descr="A close up of a logo&#10;&#10;Description automatically generated">
            <a:extLst>
              <a:ext uri="{FF2B5EF4-FFF2-40B4-BE49-F238E27FC236}">
                <a16:creationId xmlns:a16="http://schemas.microsoft.com/office/drawing/2014/main" id="{9B938CE4-7A6C-5C47-B050-46F578DC708B}"/>
              </a:ext>
            </a:extLst>
          </p:cNvPr>
          <p:cNvPicPr>
            <a:picLocks noChangeAspect="1"/>
          </p:cNvPicPr>
          <p:nvPr/>
        </p:nvPicPr>
        <p:blipFill rotWithShape="1">
          <a:blip r:embed="rId7">
            <a:extLst>
              <a:ext uri="{28A0092B-C50C-407E-A947-70E740481C1C}">
                <a14:useLocalDpi xmlns:a14="http://schemas.microsoft.com/office/drawing/2010/main" val="0"/>
              </a:ext>
            </a:extLst>
          </a:blip>
          <a:srcRect r="11676" b="2"/>
          <a:stretch/>
        </p:blipFill>
        <p:spPr>
          <a:xfrm>
            <a:off x="16395661" y="6938204"/>
            <a:ext cx="7981989" cy="6777786"/>
          </a:xfrm>
          <a:prstGeom prst="rect">
            <a:avLst/>
          </a:prstGeom>
        </p:spPr>
      </p:pic>
    </p:spTree>
    <p:extLst>
      <p:ext uri="{BB962C8B-B14F-4D97-AF65-F5344CB8AC3E}">
        <p14:creationId xmlns:p14="http://schemas.microsoft.com/office/powerpoint/2010/main" val="127050007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F3DDAB5-106E-EC4C-B969-3C0C3C999113}"/>
              </a:ext>
            </a:extLst>
          </p:cNvPr>
          <p:cNvSpPr>
            <a:spLocks noGrp="1"/>
          </p:cNvSpPr>
          <p:nvPr>
            <p:ph type="pic" sz="quarter" idx="14"/>
          </p:nvPr>
        </p:nvSpPr>
        <p:spPr/>
      </p:sp>
      <p:sp>
        <p:nvSpPr>
          <p:cNvPr id="21" name="Rectangle 20">
            <a:extLst>
              <a:ext uri="{FF2B5EF4-FFF2-40B4-BE49-F238E27FC236}">
                <a16:creationId xmlns:a16="http://schemas.microsoft.com/office/drawing/2014/main" id="{8425819E-426F-7345-862D-7843346E826C}"/>
              </a:ext>
            </a:extLst>
          </p:cNvPr>
          <p:cNvSpPr/>
          <p:nvPr/>
        </p:nvSpPr>
        <p:spPr>
          <a:xfrm>
            <a:off x="0" y="0"/>
            <a:ext cx="24377650" cy="13735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408136" y="2697293"/>
            <a:ext cx="19561378" cy="9079409"/>
          </a:xfrm>
          <a:prstGeom prst="rect">
            <a:avLst/>
          </a:prstGeom>
          <a:noFill/>
          <a:ln>
            <a:noFill/>
          </a:ln>
        </p:spPr>
        <p:txBody>
          <a:bodyPr wrap="square" rtlCol="0">
            <a:spAutoFit/>
          </a:bodyPr>
          <a:lstStyle/>
          <a:p>
            <a:pPr algn="ctr"/>
            <a:r>
              <a:rPr lang="en-US" sz="4800" dirty="0">
                <a:solidFill>
                  <a:schemeClr val="bg1"/>
                </a:solidFill>
              </a:rPr>
              <a:t>Grounding Question: </a:t>
            </a:r>
          </a:p>
          <a:p>
            <a:pPr algn="ctr"/>
            <a:r>
              <a:rPr lang="en-US" sz="8000" dirty="0">
                <a:solidFill>
                  <a:schemeClr val="bg1"/>
                </a:solidFill>
              </a:rPr>
              <a:t>How can internalized stigma, of felons and addicts, be reduced with photo storytelling?</a:t>
            </a:r>
          </a:p>
          <a:p>
            <a:pPr algn="ctr"/>
            <a:endParaRPr lang="en-US" sz="4800" dirty="0">
              <a:solidFill>
                <a:schemeClr val="bg1"/>
              </a:solidFill>
            </a:endParaRPr>
          </a:p>
          <a:p>
            <a:pPr algn="ctr"/>
            <a:r>
              <a:rPr lang="en-US" sz="4800" dirty="0">
                <a:solidFill>
                  <a:schemeClr val="bg1"/>
                </a:solidFill>
              </a:rPr>
              <a:t>Sub Questions:</a:t>
            </a:r>
          </a:p>
          <a:p>
            <a:pPr lvl="0" algn="ctr"/>
            <a:endParaRPr lang="en-US" sz="2000" dirty="0">
              <a:solidFill>
                <a:schemeClr val="bg1"/>
              </a:solidFill>
            </a:endParaRPr>
          </a:p>
          <a:p>
            <a:pPr lvl="0" algn="ctr"/>
            <a:r>
              <a:rPr lang="en-US" sz="4800" dirty="0">
                <a:solidFill>
                  <a:schemeClr val="bg1"/>
                </a:solidFill>
              </a:rPr>
              <a:t>How does storytelling through circle processes create a space for healing?</a:t>
            </a:r>
          </a:p>
          <a:p>
            <a:pPr lvl="0" algn="ctr"/>
            <a:endParaRPr lang="en-US" sz="4800" dirty="0">
              <a:solidFill>
                <a:schemeClr val="bg1"/>
              </a:solidFill>
            </a:endParaRPr>
          </a:p>
          <a:p>
            <a:pPr lvl="0" algn="ctr"/>
            <a:endParaRPr lang="en-US" sz="2000" dirty="0">
              <a:solidFill>
                <a:schemeClr val="bg1"/>
              </a:solidFill>
            </a:endParaRPr>
          </a:p>
          <a:p>
            <a:pPr lvl="0" algn="ctr"/>
            <a:r>
              <a:rPr lang="en-US" sz="4800" dirty="0">
                <a:solidFill>
                  <a:schemeClr val="bg1"/>
                </a:solidFill>
              </a:rPr>
              <a:t>In what ways do personal storytelling and photovoice provide an opportunity for participatory action research to be applied to the research process?</a:t>
            </a:r>
          </a:p>
          <a:p>
            <a:pPr algn="ctr"/>
            <a:endParaRPr lang="en-US" sz="4800" dirty="0">
              <a:solidFill>
                <a:schemeClr val="bg1"/>
              </a:solidFill>
            </a:endParaRPr>
          </a:p>
        </p:txBody>
      </p:sp>
    </p:spTree>
    <p:extLst>
      <p:ext uri="{BB962C8B-B14F-4D97-AF65-F5344CB8AC3E}">
        <p14:creationId xmlns:p14="http://schemas.microsoft.com/office/powerpoint/2010/main" val="67117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B6AB35-9BD4-1142-8D07-E36BF9BB7820}"/>
              </a:ext>
            </a:extLst>
          </p:cNvPr>
          <p:cNvSpPr/>
          <p:nvPr/>
        </p:nvSpPr>
        <p:spPr>
          <a:xfrm>
            <a:off x="0" y="0"/>
            <a:ext cx="24377650"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D7ED67B2-CB62-AC43-AA03-794633C1D2A9}"/>
              </a:ext>
            </a:extLst>
          </p:cNvPr>
          <p:cNvSpPr/>
          <p:nvPr/>
        </p:nvSpPr>
        <p:spPr>
          <a:xfrm>
            <a:off x="443345" y="555074"/>
            <a:ext cx="23441891" cy="127166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grpSp>
        <p:nvGrpSpPr>
          <p:cNvPr id="5" name="Group 4">
            <a:extLst>
              <a:ext uri="{FF2B5EF4-FFF2-40B4-BE49-F238E27FC236}">
                <a16:creationId xmlns:a16="http://schemas.microsoft.com/office/drawing/2014/main" id="{2FAEE0F8-9A07-E243-933B-7302B26585CC}"/>
              </a:ext>
            </a:extLst>
          </p:cNvPr>
          <p:cNvGrpSpPr/>
          <p:nvPr/>
        </p:nvGrpSpPr>
        <p:grpSpPr>
          <a:xfrm>
            <a:off x="7148675" y="866760"/>
            <a:ext cx="10031230" cy="1680648"/>
            <a:chOff x="9135945" y="984553"/>
            <a:chExt cx="6105760" cy="1680648"/>
          </a:xfrm>
        </p:grpSpPr>
        <p:sp>
          <p:nvSpPr>
            <p:cNvPr id="6" name="Rectangle 5">
              <a:extLst>
                <a:ext uri="{FF2B5EF4-FFF2-40B4-BE49-F238E27FC236}">
                  <a16:creationId xmlns:a16="http://schemas.microsoft.com/office/drawing/2014/main" id="{228C040A-22ED-1D4D-9535-9514D966B99F}"/>
                </a:ext>
              </a:extLst>
            </p:cNvPr>
            <p:cNvSpPr/>
            <p:nvPr/>
          </p:nvSpPr>
          <p:spPr>
            <a:xfrm>
              <a:off x="9709924" y="2542759"/>
              <a:ext cx="4957798" cy="1224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7" name="TextBox 6">
              <a:extLst>
                <a:ext uri="{FF2B5EF4-FFF2-40B4-BE49-F238E27FC236}">
                  <a16:creationId xmlns:a16="http://schemas.microsoft.com/office/drawing/2014/main" id="{30F53D72-3CC6-5D40-84EE-8ADFCA78FC23}"/>
                </a:ext>
              </a:extLst>
            </p:cNvPr>
            <p:cNvSpPr txBox="1"/>
            <p:nvPr/>
          </p:nvSpPr>
          <p:spPr>
            <a:xfrm>
              <a:off x="9135945" y="984553"/>
              <a:ext cx="6105760" cy="1323439"/>
            </a:xfrm>
            <a:prstGeom prst="rect">
              <a:avLst/>
            </a:prstGeom>
            <a:noFill/>
            <a:ln>
              <a:noFill/>
            </a:ln>
          </p:spPr>
          <p:txBody>
            <a:bodyPr wrap="square" rtlCol="0">
              <a:spAutoFit/>
            </a:bodyPr>
            <a:lstStyle/>
            <a:p>
              <a:pPr algn="ctr"/>
              <a:r>
                <a:rPr lang="en-US" sz="8000" b="1" dirty="0">
                  <a:solidFill>
                    <a:schemeClr val="tx2"/>
                  </a:solidFill>
                  <a:latin typeface="Lato Black" panose="020F0502020204030203" pitchFamily="34" charset="0"/>
                  <a:ea typeface="Lato Black" panose="020F0502020204030203" pitchFamily="34" charset="0"/>
                  <a:cs typeface="Lato Black" panose="020F0502020204030203" pitchFamily="34" charset="0"/>
                </a:rPr>
                <a:t>Video</a:t>
              </a:r>
            </a:p>
          </p:txBody>
        </p:sp>
      </p:grpSp>
      <p:sp>
        <p:nvSpPr>
          <p:cNvPr id="8" name="Rectangle 7">
            <a:extLst>
              <a:ext uri="{FF2B5EF4-FFF2-40B4-BE49-F238E27FC236}">
                <a16:creationId xmlns:a16="http://schemas.microsoft.com/office/drawing/2014/main" id="{C3BD8AF1-FA2C-C34D-8128-0B903B643FFA}"/>
              </a:ext>
            </a:extLst>
          </p:cNvPr>
          <p:cNvSpPr/>
          <p:nvPr/>
        </p:nvSpPr>
        <p:spPr>
          <a:xfrm>
            <a:off x="6742064" y="7176982"/>
            <a:ext cx="10844444" cy="1107996"/>
          </a:xfrm>
          <a:prstGeom prst="rect">
            <a:avLst/>
          </a:prstGeom>
        </p:spPr>
        <p:txBody>
          <a:bodyPr wrap="none">
            <a:spAutoFit/>
          </a:bodyPr>
          <a:lstStyle/>
          <a:p>
            <a:r>
              <a:rPr lang="en-US" sz="6600" dirty="0">
                <a:solidFill>
                  <a:schemeClr val="accent1"/>
                </a:solidFill>
                <a:hlinkClick r:id="rId2"/>
              </a:rPr>
              <a:t>https://youtu.be/_qClMjFPbeA</a:t>
            </a:r>
            <a:endParaRPr lang="en-US" sz="6600" dirty="0">
              <a:solidFill>
                <a:schemeClr val="accent1"/>
              </a:solidFill>
            </a:endParaRPr>
          </a:p>
        </p:txBody>
      </p:sp>
      <p:sp>
        <p:nvSpPr>
          <p:cNvPr id="9" name="TextBox 8">
            <a:extLst>
              <a:ext uri="{FF2B5EF4-FFF2-40B4-BE49-F238E27FC236}">
                <a16:creationId xmlns:a16="http://schemas.microsoft.com/office/drawing/2014/main" id="{20692DDC-242F-5746-98CF-7CA4F98F9926}"/>
              </a:ext>
            </a:extLst>
          </p:cNvPr>
          <p:cNvSpPr txBox="1"/>
          <p:nvPr/>
        </p:nvSpPr>
        <p:spPr>
          <a:xfrm>
            <a:off x="5397365" y="4625301"/>
            <a:ext cx="13582919" cy="830997"/>
          </a:xfrm>
          <a:prstGeom prst="rect">
            <a:avLst/>
          </a:prstGeom>
          <a:noFill/>
        </p:spPr>
        <p:txBody>
          <a:bodyPr wrap="square" rtlCol="0">
            <a:spAutoFit/>
          </a:bodyPr>
          <a:lstStyle/>
          <a:p>
            <a:r>
              <a:rPr lang="en-US" sz="4800" dirty="0">
                <a:solidFill>
                  <a:schemeClr val="accent1"/>
                </a:solidFill>
              </a:rPr>
              <a:t>Please click the link below to access a 6 minute video</a:t>
            </a:r>
          </a:p>
        </p:txBody>
      </p:sp>
    </p:spTree>
    <p:extLst>
      <p:ext uri="{BB962C8B-B14F-4D97-AF65-F5344CB8AC3E}">
        <p14:creationId xmlns:p14="http://schemas.microsoft.com/office/powerpoint/2010/main" val="175810328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B6AB35-9BD4-1142-8D07-E36BF9BB7820}"/>
              </a:ext>
            </a:extLst>
          </p:cNvPr>
          <p:cNvSpPr/>
          <p:nvPr/>
        </p:nvSpPr>
        <p:spPr>
          <a:xfrm>
            <a:off x="0" y="0"/>
            <a:ext cx="24377650"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D7ED67B2-CB62-AC43-AA03-794633C1D2A9}"/>
              </a:ext>
            </a:extLst>
          </p:cNvPr>
          <p:cNvSpPr/>
          <p:nvPr/>
        </p:nvSpPr>
        <p:spPr>
          <a:xfrm>
            <a:off x="443345" y="555074"/>
            <a:ext cx="23441891" cy="127166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grpSp>
        <p:nvGrpSpPr>
          <p:cNvPr id="5" name="Group 4">
            <a:extLst>
              <a:ext uri="{FF2B5EF4-FFF2-40B4-BE49-F238E27FC236}">
                <a16:creationId xmlns:a16="http://schemas.microsoft.com/office/drawing/2014/main" id="{2FAEE0F8-9A07-E243-933B-7302B26585CC}"/>
              </a:ext>
            </a:extLst>
          </p:cNvPr>
          <p:cNvGrpSpPr/>
          <p:nvPr/>
        </p:nvGrpSpPr>
        <p:grpSpPr>
          <a:xfrm>
            <a:off x="7148675" y="866760"/>
            <a:ext cx="10031230" cy="1680648"/>
            <a:chOff x="9135945" y="984553"/>
            <a:chExt cx="6105760" cy="1680648"/>
          </a:xfrm>
        </p:grpSpPr>
        <p:sp>
          <p:nvSpPr>
            <p:cNvPr id="6" name="Rectangle 5">
              <a:extLst>
                <a:ext uri="{FF2B5EF4-FFF2-40B4-BE49-F238E27FC236}">
                  <a16:creationId xmlns:a16="http://schemas.microsoft.com/office/drawing/2014/main" id="{228C040A-22ED-1D4D-9535-9514D966B99F}"/>
                </a:ext>
              </a:extLst>
            </p:cNvPr>
            <p:cNvSpPr/>
            <p:nvPr/>
          </p:nvSpPr>
          <p:spPr>
            <a:xfrm>
              <a:off x="9709924" y="2542759"/>
              <a:ext cx="4957798" cy="1224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7" name="TextBox 6">
              <a:extLst>
                <a:ext uri="{FF2B5EF4-FFF2-40B4-BE49-F238E27FC236}">
                  <a16:creationId xmlns:a16="http://schemas.microsoft.com/office/drawing/2014/main" id="{30F53D72-3CC6-5D40-84EE-8ADFCA78FC23}"/>
                </a:ext>
              </a:extLst>
            </p:cNvPr>
            <p:cNvSpPr txBox="1"/>
            <p:nvPr/>
          </p:nvSpPr>
          <p:spPr>
            <a:xfrm>
              <a:off x="9135945" y="984553"/>
              <a:ext cx="6105760" cy="1323439"/>
            </a:xfrm>
            <a:prstGeom prst="rect">
              <a:avLst/>
            </a:prstGeom>
            <a:noFill/>
            <a:ln>
              <a:noFill/>
            </a:ln>
          </p:spPr>
          <p:txBody>
            <a:bodyPr wrap="square" rtlCol="0">
              <a:spAutoFit/>
            </a:bodyPr>
            <a:lstStyle/>
            <a:p>
              <a:pPr algn="ctr"/>
              <a:r>
                <a:rPr lang="en-US" sz="8000" b="1" dirty="0">
                  <a:solidFill>
                    <a:schemeClr val="tx2"/>
                  </a:solidFill>
                  <a:latin typeface="Lato Black" panose="020F0502020204030203" pitchFamily="34" charset="0"/>
                  <a:ea typeface="Lato Black" panose="020F0502020204030203" pitchFamily="34" charset="0"/>
                  <a:cs typeface="Lato Black" panose="020F0502020204030203" pitchFamily="34" charset="0"/>
                </a:rPr>
                <a:t>Photovoice</a:t>
              </a:r>
            </a:p>
          </p:txBody>
        </p:sp>
      </p:grpSp>
      <p:sp>
        <p:nvSpPr>
          <p:cNvPr id="28" name="Freeform 57">
            <a:extLst>
              <a:ext uri="{FF2B5EF4-FFF2-40B4-BE49-F238E27FC236}">
                <a16:creationId xmlns:a16="http://schemas.microsoft.com/office/drawing/2014/main" id="{D6B5F973-5C7D-2A4D-9B50-AA24C187EF0B}"/>
              </a:ext>
            </a:extLst>
          </p:cNvPr>
          <p:cNvSpPr/>
          <p:nvPr/>
        </p:nvSpPr>
        <p:spPr>
          <a:xfrm rot="21060000">
            <a:off x="14539305" y="10610210"/>
            <a:ext cx="8871391" cy="1324171"/>
          </a:xfrm>
          <a:custGeom>
            <a:avLst/>
            <a:gdLst>
              <a:gd name="connsiteX0" fmla="*/ 1665514 w 7946571"/>
              <a:gd name="connsiteY0" fmla="*/ 957943 h 957943"/>
              <a:gd name="connsiteX1" fmla="*/ 1665514 w 7946571"/>
              <a:gd name="connsiteY1" fmla="*/ 957943 h 957943"/>
              <a:gd name="connsiteX2" fmla="*/ 7946571 w 7946571"/>
              <a:gd name="connsiteY2" fmla="*/ 43543 h 957943"/>
              <a:gd name="connsiteX3" fmla="*/ 5878285 w 7946571"/>
              <a:gd name="connsiteY3" fmla="*/ 0 h 957943"/>
              <a:gd name="connsiteX4" fmla="*/ 0 w 7946571"/>
              <a:gd name="connsiteY4" fmla="*/ 489858 h 957943"/>
              <a:gd name="connsiteX5" fmla="*/ 1665514 w 7946571"/>
              <a:gd name="connsiteY5" fmla="*/ 957943 h 957943"/>
              <a:gd name="connsiteX0" fmla="*/ 0 w 7946571"/>
              <a:gd name="connsiteY0" fmla="*/ 489858 h 957943"/>
              <a:gd name="connsiteX1" fmla="*/ 1665514 w 7946571"/>
              <a:gd name="connsiteY1" fmla="*/ 957943 h 957943"/>
              <a:gd name="connsiteX2" fmla="*/ 7946571 w 7946571"/>
              <a:gd name="connsiteY2" fmla="*/ 43543 h 957943"/>
              <a:gd name="connsiteX3" fmla="*/ 5878285 w 7946571"/>
              <a:gd name="connsiteY3" fmla="*/ 0 h 957943"/>
              <a:gd name="connsiteX4" fmla="*/ 0 w 7946571"/>
              <a:gd name="connsiteY4" fmla="*/ 489858 h 957943"/>
              <a:gd name="connsiteX0" fmla="*/ 0 w 7946571"/>
              <a:gd name="connsiteY0" fmla="*/ 489858 h 833119"/>
              <a:gd name="connsiteX1" fmla="*/ 1799254 w 7946571"/>
              <a:gd name="connsiteY1" fmla="*/ 833119 h 833119"/>
              <a:gd name="connsiteX2" fmla="*/ 7946571 w 7946571"/>
              <a:gd name="connsiteY2" fmla="*/ 43543 h 833119"/>
              <a:gd name="connsiteX3" fmla="*/ 5878285 w 7946571"/>
              <a:gd name="connsiteY3" fmla="*/ 0 h 833119"/>
              <a:gd name="connsiteX4" fmla="*/ 0 w 7946571"/>
              <a:gd name="connsiteY4" fmla="*/ 489858 h 833119"/>
              <a:gd name="connsiteX0" fmla="*/ 0 w 7946571"/>
              <a:gd name="connsiteY0" fmla="*/ 489858 h 895531"/>
              <a:gd name="connsiteX1" fmla="*/ 1781423 w 7946571"/>
              <a:gd name="connsiteY1" fmla="*/ 895531 h 895531"/>
              <a:gd name="connsiteX2" fmla="*/ 7946571 w 7946571"/>
              <a:gd name="connsiteY2" fmla="*/ 43543 h 895531"/>
              <a:gd name="connsiteX3" fmla="*/ 5878285 w 7946571"/>
              <a:gd name="connsiteY3" fmla="*/ 0 h 895531"/>
              <a:gd name="connsiteX4" fmla="*/ 0 w 7946571"/>
              <a:gd name="connsiteY4" fmla="*/ 489858 h 895531"/>
              <a:gd name="connsiteX0" fmla="*/ 0 w 7946571"/>
              <a:gd name="connsiteY0" fmla="*/ 489858 h 833119"/>
              <a:gd name="connsiteX1" fmla="*/ 2031070 w 7946571"/>
              <a:gd name="connsiteY1" fmla="*/ 833119 h 833119"/>
              <a:gd name="connsiteX2" fmla="*/ 7946571 w 7946571"/>
              <a:gd name="connsiteY2" fmla="*/ 43543 h 833119"/>
              <a:gd name="connsiteX3" fmla="*/ 5878285 w 7946571"/>
              <a:gd name="connsiteY3" fmla="*/ 0 h 833119"/>
              <a:gd name="connsiteX4" fmla="*/ 0 w 7946571"/>
              <a:gd name="connsiteY4" fmla="*/ 489858 h 833119"/>
              <a:gd name="connsiteX0" fmla="*/ 0 w 7946571"/>
              <a:gd name="connsiteY0" fmla="*/ 489858 h 850326"/>
              <a:gd name="connsiteX1" fmla="*/ 2031070 w 7946571"/>
              <a:gd name="connsiteY1" fmla="*/ 833119 h 850326"/>
              <a:gd name="connsiteX2" fmla="*/ 2181428 w 7946571"/>
              <a:gd name="connsiteY2" fmla="*/ 799114 h 850326"/>
              <a:gd name="connsiteX3" fmla="*/ 7946571 w 7946571"/>
              <a:gd name="connsiteY3" fmla="*/ 43543 h 850326"/>
              <a:gd name="connsiteX4" fmla="*/ 5878285 w 7946571"/>
              <a:gd name="connsiteY4" fmla="*/ 0 h 850326"/>
              <a:gd name="connsiteX5" fmla="*/ 0 w 7946571"/>
              <a:gd name="connsiteY5" fmla="*/ 489858 h 850326"/>
              <a:gd name="connsiteX0" fmla="*/ 0 w 7946571"/>
              <a:gd name="connsiteY0" fmla="*/ 489858 h 863871"/>
              <a:gd name="connsiteX1" fmla="*/ 2031070 w 7946571"/>
              <a:gd name="connsiteY1" fmla="*/ 833119 h 863871"/>
              <a:gd name="connsiteX2" fmla="*/ 2199260 w 7946571"/>
              <a:gd name="connsiteY2" fmla="*/ 843694 h 863871"/>
              <a:gd name="connsiteX3" fmla="*/ 7946571 w 7946571"/>
              <a:gd name="connsiteY3" fmla="*/ 43543 h 863871"/>
              <a:gd name="connsiteX4" fmla="*/ 5878285 w 7946571"/>
              <a:gd name="connsiteY4" fmla="*/ 0 h 863871"/>
              <a:gd name="connsiteX5" fmla="*/ 0 w 7946571"/>
              <a:gd name="connsiteY5" fmla="*/ 489858 h 863871"/>
              <a:gd name="connsiteX0" fmla="*/ 0 w 7679092"/>
              <a:gd name="connsiteY0" fmla="*/ 489858 h 863871"/>
              <a:gd name="connsiteX1" fmla="*/ 2031070 w 7679092"/>
              <a:gd name="connsiteY1" fmla="*/ 833119 h 863871"/>
              <a:gd name="connsiteX2" fmla="*/ 2199260 w 7679092"/>
              <a:gd name="connsiteY2" fmla="*/ 843694 h 863871"/>
              <a:gd name="connsiteX3" fmla="*/ 7679092 w 7679092"/>
              <a:gd name="connsiteY3" fmla="*/ 212947 h 863871"/>
              <a:gd name="connsiteX4" fmla="*/ 5878285 w 7679092"/>
              <a:gd name="connsiteY4" fmla="*/ 0 h 863871"/>
              <a:gd name="connsiteX5" fmla="*/ 0 w 7679092"/>
              <a:gd name="connsiteY5" fmla="*/ 489858 h 863871"/>
              <a:gd name="connsiteX0" fmla="*/ 0 w 7982235"/>
              <a:gd name="connsiteY0" fmla="*/ 489858 h 863871"/>
              <a:gd name="connsiteX1" fmla="*/ 2031070 w 7982235"/>
              <a:gd name="connsiteY1" fmla="*/ 833119 h 863871"/>
              <a:gd name="connsiteX2" fmla="*/ 2199260 w 7982235"/>
              <a:gd name="connsiteY2" fmla="*/ 843694 h 863871"/>
              <a:gd name="connsiteX3" fmla="*/ 7982235 w 7982235"/>
              <a:gd name="connsiteY3" fmla="*/ 132702 h 863871"/>
              <a:gd name="connsiteX4" fmla="*/ 5878285 w 7982235"/>
              <a:gd name="connsiteY4" fmla="*/ 0 h 863871"/>
              <a:gd name="connsiteX5" fmla="*/ 0 w 7982235"/>
              <a:gd name="connsiteY5" fmla="*/ 489858 h 863871"/>
              <a:gd name="connsiteX0" fmla="*/ 0 w 8035731"/>
              <a:gd name="connsiteY0" fmla="*/ 489858 h 863871"/>
              <a:gd name="connsiteX1" fmla="*/ 2031070 w 8035731"/>
              <a:gd name="connsiteY1" fmla="*/ 833119 h 863871"/>
              <a:gd name="connsiteX2" fmla="*/ 2199260 w 8035731"/>
              <a:gd name="connsiteY2" fmla="*/ 843694 h 863871"/>
              <a:gd name="connsiteX3" fmla="*/ 8035731 w 8035731"/>
              <a:gd name="connsiteY3" fmla="*/ 34627 h 863871"/>
              <a:gd name="connsiteX4" fmla="*/ 5878285 w 8035731"/>
              <a:gd name="connsiteY4" fmla="*/ 0 h 863871"/>
              <a:gd name="connsiteX5" fmla="*/ 0 w 8035731"/>
              <a:gd name="connsiteY5" fmla="*/ 489858 h 863871"/>
              <a:gd name="connsiteX0" fmla="*/ 0 w 8026816"/>
              <a:gd name="connsiteY0" fmla="*/ 489858 h 863871"/>
              <a:gd name="connsiteX1" fmla="*/ 2031070 w 8026816"/>
              <a:gd name="connsiteY1" fmla="*/ 833119 h 863871"/>
              <a:gd name="connsiteX2" fmla="*/ 2199260 w 8026816"/>
              <a:gd name="connsiteY2" fmla="*/ 843694 h 863871"/>
              <a:gd name="connsiteX3" fmla="*/ 8026816 w 8026816"/>
              <a:gd name="connsiteY3" fmla="*/ 284275 h 863871"/>
              <a:gd name="connsiteX4" fmla="*/ 5878285 w 8026816"/>
              <a:gd name="connsiteY4" fmla="*/ 0 h 863871"/>
              <a:gd name="connsiteX5" fmla="*/ 0 w 8026816"/>
              <a:gd name="connsiteY5" fmla="*/ 489858 h 863871"/>
              <a:gd name="connsiteX0" fmla="*/ 0 w 8026816"/>
              <a:gd name="connsiteY0" fmla="*/ 489858 h 863871"/>
              <a:gd name="connsiteX1" fmla="*/ 2031070 w 8026816"/>
              <a:gd name="connsiteY1" fmla="*/ 833119 h 863871"/>
              <a:gd name="connsiteX2" fmla="*/ 2199260 w 8026816"/>
              <a:gd name="connsiteY2" fmla="*/ 843694 h 863871"/>
              <a:gd name="connsiteX3" fmla="*/ 8026816 w 8026816"/>
              <a:gd name="connsiteY3" fmla="*/ 177283 h 863871"/>
              <a:gd name="connsiteX4" fmla="*/ 5878285 w 8026816"/>
              <a:gd name="connsiteY4" fmla="*/ 0 h 863871"/>
              <a:gd name="connsiteX5" fmla="*/ 0 w 8026816"/>
              <a:gd name="connsiteY5" fmla="*/ 489858 h 863871"/>
              <a:gd name="connsiteX0" fmla="*/ 0 w 7242209"/>
              <a:gd name="connsiteY0" fmla="*/ 489858 h 863871"/>
              <a:gd name="connsiteX1" fmla="*/ 2031070 w 7242209"/>
              <a:gd name="connsiteY1" fmla="*/ 833119 h 863871"/>
              <a:gd name="connsiteX2" fmla="*/ 2199260 w 7242209"/>
              <a:gd name="connsiteY2" fmla="*/ 843694 h 863871"/>
              <a:gd name="connsiteX3" fmla="*/ 7242209 w 7242209"/>
              <a:gd name="connsiteY3" fmla="*/ 177283 h 863871"/>
              <a:gd name="connsiteX4" fmla="*/ 5878285 w 7242209"/>
              <a:gd name="connsiteY4" fmla="*/ 0 h 863871"/>
              <a:gd name="connsiteX5" fmla="*/ 0 w 7242209"/>
              <a:gd name="connsiteY5" fmla="*/ 489858 h 863871"/>
              <a:gd name="connsiteX0" fmla="*/ 0 w 7215461"/>
              <a:gd name="connsiteY0" fmla="*/ 489858 h 863871"/>
              <a:gd name="connsiteX1" fmla="*/ 2031070 w 7215461"/>
              <a:gd name="connsiteY1" fmla="*/ 833119 h 863871"/>
              <a:gd name="connsiteX2" fmla="*/ 2199260 w 7215461"/>
              <a:gd name="connsiteY2" fmla="*/ 843694 h 863871"/>
              <a:gd name="connsiteX3" fmla="*/ 7215461 w 7215461"/>
              <a:gd name="connsiteY3" fmla="*/ 328854 h 863871"/>
              <a:gd name="connsiteX4" fmla="*/ 5878285 w 7215461"/>
              <a:gd name="connsiteY4" fmla="*/ 0 h 863871"/>
              <a:gd name="connsiteX5" fmla="*/ 0 w 7215461"/>
              <a:gd name="connsiteY5" fmla="*/ 489858 h 863871"/>
              <a:gd name="connsiteX0" fmla="*/ 0 w 7215461"/>
              <a:gd name="connsiteY0" fmla="*/ 596850 h 970863"/>
              <a:gd name="connsiteX1" fmla="*/ 2031070 w 7215461"/>
              <a:gd name="connsiteY1" fmla="*/ 940111 h 970863"/>
              <a:gd name="connsiteX2" fmla="*/ 2199260 w 7215461"/>
              <a:gd name="connsiteY2" fmla="*/ 950686 h 970863"/>
              <a:gd name="connsiteX3" fmla="*/ 7215461 w 7215461"/>
              <a:gd name="connsiteY3" fmla="*/ 435846 h 970863"/>
              <a:gd name="connsiteX4" fmla="*/ 5628637 w 7215461"/>
              <a:gd name="connsiteY4" fmla="*/ 0 h 970863"/>
              <a:gd name="connsiteX5" fmla="*/ 0 w 7215461"/>
              <a:gd name="connsiteY5" fmla="*/ 596850 h 970863"/>
              <a:gd name="connsiteX0" fmla="*/ 0 w 7063889"/>
              <a:gd name="connsiteY0" fmla="*/ 596850 h 970863"/>
              <a:gd name="connsiteX1" fmla="*/ 2031070 w 7063889"/>
              <a:gd name="connsiteY1" fmla="*/ 940111 h 970863"/>
              <a:gd name="connsiteX2" fmla="*/ 2199260 w 7063889"/>
              <a:gd name="connsiteY2" fmla="*/ 950686 h 970863"/>
              <a:gd name="connsiteX3" fmla="*/ 7063889 w 7063889"/>
              <a:gd name="connsiteY3" fmla="*/ 355603 h 970863"/>
              <a:gd name="connsiteX4" fmla="*/ 5628637 w 7063889"/>
              <a:gd name="connsiteY4" fmla="*/ 0 h 970863"/>
              <a:gd name="connsiteX5" fmla="*/ 0 w 7063889"/>
              <a:gd name="connsiteY5" fmla="*/ 596850 h 970863"/>
              <a:gd name="connsiteX0" fmla="*/ 0 w 6921233"/>
              <a:gd name="connsiteY0" fmla="*/ 596850 h 970863"/>
              <a:gd name="connsiteX1" fmla="*/ 2031070 w 6921233"/>
              <a:gd name="connsiteY1" fmla="*/ 940111 h 970863"/>
              <a:gd name="connsiteX2" fmla="*/ 2199260 w 6921233"/>
              <a:gd name="connsiteY2" fmla="*/ 950686 h 970863"/>
              <a:gd name="connsiteX3" fmla="*/ 6921233 w 6921233"/>
              <a:gd name="connsiteY3" fmla="*/ 302106 h 970863"/>
              <a:gd name="connsiteX4" fmla="*/ 5628637 w 6921233"/>
              <a:gd name="connsiteY4" fmla="*/ 0 h 970863"/>
              <a:gd name="connsiteX5" fmla="*/ 0 w 6921233"/>
              <a:gd name="connsiteY5" fmla="*/ 596850 h 970863"/>
              <a:gd name="connsiteX0" fmla="*/ 0 w 6921233"/>
              <a:gd name="connsiteY0" fmla="*/ 659262 h 1033275"/>
              <a:gd name="connsiteX1" fmla="*/ 2031070 w 6921233"/>
              <a:gd name="connsiteY1" fmla="*/ 1002523 h 1033275"/>
              <a:gd name="connsiteX2" fmla="*/ 2199260 w 6921233"/>
              <a:gd name="connsiteY2" fmla="*/ 1013098 h 1033275"/>
              <a:gd name="connsiteX3" fmla="*/ 6921233 w 6921233"/>
              <a:gd name="connsiteY3" fmla="*/ 364518 h 1033275"/>
              <a:gd name="connsiteX4" fmla="*/ 5468149 w 6921233"/>
              <a:gd name="connsiteY4" fmla="*/ 0 h 1033275"/>
              <a:gd name="connsiteX5" fmla="*/ 0 w 6921233"/>
              <a:gd name="connsiteY5" fmla="*/ 659262 h 1033275"/>
              <a:gd name="connsiteX0" fmla="*/ 0 w 6921233"/>
              <a:gd name="connsiteY0" fmla="*/ 489858 h 863871"/>
              <a:gd name="connsiteX1" fmla="*/ 2031070 w 6921233"/>
              <a:gd name="connsiteY1" fmla="*/ 833119 h 863871"/>
              <a:gd name="connsiteX2" fmla="*/ 2199260 w 6921233"/>
              <a:gd name="connsiteY2" fmla="*/ 843694 h 863871"/>
              <a:gd name="connsiteX3" fmla="*/ 6921233 w 6921233"/>
              <a:gd name="connsiteY3" fmla="*/ 195114 h 863871"/>
              <a:gd name="connsiteX4" fmla="*/ 5280914 w 6921233"/>
              <a:gd name="connsiteY4" fmla="*/ 0 h 863871"/>
              <a:gd name="connsiteX5" fmla="*/ 0 w 6921233"/>
              <a:gd name="connsiteY5" fmla="*/ 489858 h 863871"/>
              <a:gd name="connsiteX0" fmla="*/ 0 w 6921233"/>
              <a:gd name="connsiteY0" fmla="*/ 579018 h 953031"/>
              <a:gd name="connsiteX1" fmla="*/ 2031070 w 6921233"/>
              <a:gd name="connsiteY1" fmla="*/ 922279 h 953031"/>
              <a:gd name="connsiteX2" fmla="*/ 2199260 w 6921233"/>
              <a:gd name="connsiteY2" fmla="*/ 932854 h 953031"/>
              <a:gd name="connsiteX3" fmla="*/ 6921233 w 6921233"/>
              <a:gd name="connsiteY3" fmla="*/ 284274 h 953031"/>
              <a:gd name="connsiteX4" fmla="*/ 5156091 w 6921233"/>
              <a:gd name="connsiteY4" fmla="*/ 0 h 953031"/>
              <a:gd name="connsiteX5" fmla="*/ 0 w 6921233"/>
              <a:gd name="connsiteY5" fmla="*/ 579018 h 953031"/>
              <a:gd name="connsiteX0" fmla="*/ 0 w 6921233"/>
              <a:gd name="connsiteY0" fmla="*/ 489858 h 863871"/>
              <a:gd name="connsiteX1" fmla="*/ 2031070 w 6921233"/>
              <a:gd name="connsiteY1" fmla="*/ 833119 h 863871"/>
              <a:gd name="connsiteX2" fmla="*/ 2199260 w 6921233"/>
              <a:gd name="connsiteY2" fmla="*/ 843694 h 863871"/>
              <a:gd name="connsiteX3" fmla="*/ 6921233 w 6921233"/>
              <a:gd name="connsiteY3" fmla="*/ 195114 h 863871"/>
              <a:gd name="connsiteX4" fmla="*/ 5004519 w 6921233"/>
              <a:gd name="connsiteY4" fmla="*/ 0 h 863871"/>
              <a:gd name="connsiteX5" fmla="*/ 0 w 6921233"/>
              <a:gd name="connsiteY5" fmla="*/ 489858 h 863871"/>
              <a:gd name="connsiteX0" fmla="*/ 0 w 6921233"/>
              <a:gd name="connsiteY0" fmla="*/ 516606 h 890619"/>
              <a:gd name="connsiteX1" fmla="*/ 2031070 w 6921233"/>
              <a:gd name="connsiteY1" fmla="*/ 859867 h 890619"/>
              <a:gd name="connsiteX2" fmla="*/ 2199260 w 6921233"/>
              <a:gd name="connsiteY2" fmla="*/ 870442 h 890619"/>
              <a:gd name="connsiteX3" fmla="*/ 6921233 w 6921233"/>
              <a:gd name="connsiteY3" fmla="*/ 221862 h 890619"/>
              <a:gd name="connsiteX4" fmla="*/ 4835116 w 6921233"/>
              <a:gd name="connsiteY4" fmla="*/ 0 h 890619"/>
              <a:gd name="connsiteX5" fmla="*/ 0 w 6921233"/>
              <a:gd name="connsiteY5" fmla="*/ 516606 h 890619"/>
              <a:gd name="connsiteX0" fmla="*/ 0 w 7028224"/>
              <a:gd name="connsiteY0" fmla="*/ 516606 h 890619"/>
              <a:gd name="connsiteX1" fmla="*/ 2031070 w 7028224"/>
              <a:gd name="connsiteY1" fmla="*/ 859867 h 890619"/>
              <a:gd name="connsiteX2" fmla="*/ 2199260 w 7028224"/>
              <a:gd name="connsiteY2" fmla="*/ 870442 h 890619"/>
              <a:gd name="connsiteX3" fmla="*/ 7028224 w 7028224"/>
              <a:gd name="connsiteY3" fmla="*/ 150534 h 890619"/>
              <a:gd name="connsiteX4" fmla="*/ 4835116 w 7028224"/>
              <a:gd name="connsiteY4" fmla="*/ 0 h 890619"/>
              <a:gd name="connsiteX5" fmla="*/ 0 w 7028224"/>
              <a:gd name="connsiteY5" fmla="*/ 516606 h 890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8224" h="890619">
                <a:moveTo>
                  <a:pt x="0" y="516606"/>
                </a:moveTo>
                <a:lnTo>
                  <a:pt x="2031070" y="859867"/>
                </a:lnTo>
                <a:cubicBezTo>
                  <a:pt x="2397613" y="918840"/>
                  <a:pt x="2187777" y="875833"/>
                  <a:pt x="2199260" y="870442"/>
                </a:cubicBezTo>
                <a:lnTo>
                  <a:pt x="7028224" y="150534"/>
                </a:lnTo>
                <a:lnTo>
                  <a:pt x="4835116" y="0"/>
                </a:lnTo>
                <a:lnTo>
                  <a:pt x="0" y="516606"/>
                </a:lnTo>
                <a:close/>
              </a:path>
            </a:pathLst>
          </a:custGeom>
          <a:solidFill>
            <a:schemeClr val="tx1">
              <a:lumMod val="50000"/>
              <a:lumOff val="50000"/>
              <a:alpha val="25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5399"/>
          </a:p>
        </p:txBody>
      </p:sp>
      <p:grpSp>
        <p:nvGrpSpPr>
          <p:cNvPr id="51" name="Group 50">
            <a:extLst>
              <a:ext uri="{FF2B5EF4-FFF2-40B4-BE49-F238E27FC236}">
                <a16:creationId xmlns:a16="http://schemas.microsoft.com/office/drawing/2014/main" id="{F6803C72-7D8B-B745-A458-A821F6A7D93F}"/>
              </a:ext>
            </a:extLst>
          </p:cNvPr>
          <p:cNvGrpSpPr/>
          <p:nvPr/>
        </p:nvGrpSpPr>
        <p:grpSpPr>
          <a:xfrm>
            <a:off x="2612281" y="9880386"/>
            <a:ext cx="11834772" cy="2278040"/>
            <a:chOff x="2381690" y="9917518"/>
            <a:chExt cx="11834772" cy="2278040"/>
          </a:xfrm>
        </p:grpSpPr>
        <p:grpSp>
          <p:nvGrpSpPr>
            <p:cNvPr id="19" name="Group 18">
              <a:extLst>
                <a:ext uri="{FF2B5EF4-FFF2-40B4-BE49-F238E27FC236}">
                  <a16:creationId xmlns:a16="http://schemas.microsoft.com/office/drawing/2014/main" id="{E09E0405-B366-674A-9E74-F05A6C3E3FEE}"/>
                </a:ext>
              </a:extLst>
            </p:cNvPr>
            <p:cNvGrpSpPr/>
            <p:nvPr/>
          </p:nvGrpSpPr>
          <p:grpSpPr>
            <a:xfrm>
              <a:off x="2381690" y="9917518"/>
              <a:ext cx="11343666" cy="2278040"/>
              <a:chOff x="1981196" y="9156630"/>
              <a:chExt cx="11343666" cy="2278040"/>
            </a:xfrm>
          </p:grpSpPr>
          <p:sp>
            <p:nvSpPr>
              <p:cNvPr id="20" name="Rectangle 19">
                <a:extLst>
                  <a:ext uri="{FF2B5EF4-FFF2-40B4-BE49-F238E27FC236}">
                    <a16:creationId xmlns:a16="http://schemas.microsoft.com/office/drawing/2014/main" id="{55BDB264-A962-9A44-9561-DB1B542B4EC0}"/>
                  </a:ext>
                </a:extLst>
              </p:cNvPr>
              <p:cNvSpPr/>
              <p:nvPr/>
            </p:nvSpPr>
            <p:spPr>
              <a:xfrm>
                <a:off x="1981196" y="9707120"/>
                <a:ext cx="1727550" cy="172755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grpSp>
            <p:nvGrpSpPr>
              <p:cNvPr id="21" name="Group 20">
                <a:extLst>
                  <a:ext uri="{FF2B5EF4-FFF2-40B4-BE49-F238E27FC236}">
                    <a16:creationId xmlns:a16="http://schemas.microsoft.com/office/drawing/2014/main" id="{F5A6AB4B-24D3-6B4E-86C4-AC353B908305}"/>
                  </a:ext>
                </a:extLst>
              </p:cNvPr>
              <p:cNvGrpSpPr/>
              <p:nvPr/>
            </p:nvGrpSpPr>
            <p:grpSpPr>
              <a:xfrm>
                <a:off x="2498665" y="9156630"/>
                <a:ext cx="10826197" cy="2039523"/>
                <a:chOff x="2498665" y="9156630"/>
                <a:chExt cx="10826197" cy="2039523"/>
              </a:xfrm>
            </p:grpSpPr>
            <p:grpSp>
              <p:nvGrpSpPr>
                <p:cNvPr id="22" name="Group 21">
                  <a:extLst>
                    <a:ext uri="{FF2B5EF4-FFF2-40B4-BE49-F238E27FC236}">
                      <a16:creationId xmlns:a16="http://schemas.microsoft.com/office/drawing/2014/main" id="{06DC99E6-9722-9240-A47E-7AC9677A9D22}"/>
                    </a:ext>
                  </a:extLst>
                </p:cNvPr>
                <p:cNvGrpSpPr/>
                <p:nvPr/>
              </p:nvGrpSpPr>
              <p:grpSpPr>
                <a:xfrm>
                  <a:off x="4007220" y="9156630"/>
                  <a:ext cx="9317642" cy="2039523"/>
                  <a:chOff x="6410896" y="1745409"/>
                  <a:chExt cx="2736304" cy="1020027"/>
                </a:xfrm>
              </p:grpSpPr>
              <p:sp>
                <p:nvSpPr>
                  <p:cNvPr id="24" name="TextBox 23">
                    <a:extLst>
                      <a:ext uri="{FF2B5EF4-FFF2-40B4-BE49-F238E27FC236}">
                        <a16:creationId xmlns:a16="http://schemas.microsoft.com/office/drawing/2014/main" id="{D1B1116E-DEEA-2B4C-A881-FA6109225563}"/>
                      </a:ext>
                    </a:extLst>
                  </p:cNvPr>
                  <p:cNvSpPr txBox="1"/>
                  <p:nvPr/>
                </p:nvSpPr>
                <p:spPr>
                  <a:xfrm>
                    <a:off x="6410896" y="2165115"/>
                    <a:ext cx="2736304" cy="600321"/>
                  </a:xfrm>
                  <a:prstGeom prst="rect">
                    <a:avLst/>
                  </a:prstGeom>
                  <a:noFill/>
                </p:spPr>
                <p:txBody>
                  <a:bodyPr wrap="square" rtlCol="0">
                    <a:spAutoFit/>
                  </a:bodyPr>
                  <a:lstStyle/>
                  <a:p>
                    <a:r>
                      <a:rPr lang="en-US" dirty="0">
                        <a:solidFill>
                          <a:schemeClr val="accent1"/>
                        </a:solidFill>
                      </a:rPr>
                      <a:t>Enable people to record and reflect their community’s strengths and concerns</a:t>
                    </a:r>
                    <a:r>
                      <a:rPr lang="en-US" sz="2400" dirty="0">
                        <a:solidFill>
                          <a:schemeClr val="accent1"/>
                        </a:solidFill>
                      </a:rPr>
                      <a:t> </a:t>
                    </a:r>
                    <a:endParaRPr lang="en-US" altLang="ko-KR" sz="2399" dirty="0">
                      <a:solidFill>
                        <a:schemeClr val="accent1"/>
                      </a:solidFill>
                    </a:endParaRPr>
                  </a:p>
                </p:txBody>
              </p:sp>
              <p:sp>
                <p:nvSpPr>
                  <p:cNvPr id="25" name="TextBox 24">
                    <a:extLst>
                      <a:ext uri="{FF2B5EF4-FFF2-40B4-BE49-F238E27FC236}">
                        <a16:creationId xmlns:a16="http://schemas.microsoft.com/office/drawing/2014/main" id="{EFAA445E-520A-1B49-9E9F-E6D4DFDA858E}"/>
                      </a:ext>
                    </a:extLst>
                  </p:cNvPr>
                  <p:cNvSpPr txBox="1"/>
                  <p:nvPr/>
                </p:nvSpPr>
                <p:spPr>
                  <a:xfrm>
                    <a:off x="6410896" y="1745409"/>
                    <a:ext cx="2736304" cy="461785"/>
                  </a:xfrm>
                  <a:prstGeom prst="rect">
                    <a:avLst/>
                  </a:prstGeom>
                  <a:noFill/>
                </p:spPr>
                <p:txBody>
                  <a:bodyPr wrap="square" rtlCol="0">
                    <a:spAutoFit/>
                  </a:bodyPr>
                  <a:lstStyle/>
                  <a:p>
                    <a:r>
                      <a:rPr lang="en-US" altLang="ko-KR" sz="5400" b="1" dirty="0">
                        <a:solidFill>
                          <a:schemeClr val="accent1"/>
                        </a:solidFill>
                      </a:rPr>
                      <a:t>Taking Photos</a:t>
                    </a:r>
                    <a:endParaRPr lang="ko-KR" altLang="en-US" sz="5400" b="1" dirty="0">
                      <a:solidFill>
                        <a:schemeClr val="accent1"/>
                      </a:solidFill>
                    </a:endParaRPr>
                  </a:p>
                </p:txBody>
              </p:sp>
            </p:grpSp>
            <p:sp>
              <p:nvSpPr>
                <p:cNvPr id="23" name="Rounded Rectangle 27">
                  <a:extLst>
                    <a:ext uri="{FF2B5EF4-FFF2-40B4-BE49-F238E27FC236}">
                      <a16:creationId xmlns:a16="http://schemas.microsoft.com/office/drawing/2014/main" id="{2A436BC8-79AF-404D-8851-5080A5084CB1}"/>
                    </a:ext>
                  </a:extLst>
                </p:cNvPr>
                <p:cNvSpPr/>
                <p:nvPr/>
              </p:nvSpPr>
              <p:spPr>
                <a:xfrm>
                  <a:off x="2498665" y="10304885"/>
                  <a:ext cx="692612" cy="53201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32" tIns="91416" rIns="182832" bIns="91416"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3599" dirty="0"/>
                </a:p>
              </p:txBody>
            </p:sp>
          </p:grpSp>
        </p:grpSp>
        <p:cxnSp>
          <p:nvCxnSpPr>
            <p:cNvPr id="26" name="Straight Connector 25">
              <a:extLst>
                <a:ext uri="{FF2B5EF4-FFF2-40B4-BE49-F238E27FC236}">
                  <a16:creationId xmlns:a16="http://schemas.microsoft.com/office/drawing/2014/main" id="{D9D27FB0-50D7-274F-8D43-E70F95C052DD}"/>
                </a:ext>
              </a:extLst>
            </p:cNvPr>
            <p:cNvCxnSpPr>
              <a:cxnSpLocks/>
            </p:cNvCxnSpPr>
            <p:nvPr/>
          </p:nvCxnSpPr>
          <p:spPr>
            <a:xfrm flipV="1">
              <a:off x="3863057" y="12190076"/>
              <a:ext cx="10353405" cy="1"/>
            </a:xfrm>
            <a:prstGeom prst="line">
              <a:avLst/>
            </a:prstGeom>
            <a:solidFill>
              <a:schemeClr val="accent3">
                <a:lumMod val="75000"/>
              </a:schemeClr>
            </a:solidFill>
            <a:ln w="12700">
              <a:solidFill>
                <a:schemeClr val="accent3"/>
              </a:solidFill>
              <a:tailEnd type="ova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70527E2E-938C-2147-A6AC-FBEA88217AE3}"/>
              </a:ext>
            </a:extLst>
          </p:cNvPr>
          <p:cNvGrpSpPr/>
          <p:nvPr/>
        </p:nvGrpSpPr>
        <p:grpSpPr>
          <a:xfrm>
            <a:off x="15765436" y="3266402"/>
            <a:ext cx="6993252" cy="8929156"/>
            <a:chOff x="15448913" y="3143233"/>
            <a:chExt cx="6993252" cy="8929156"/>
          </a:xfrm>
        </p:grpSpPr>
        <p:grpSp>
          <p:nvGrpSpPr>
            <p:cNvPr id="9" name="Group 8">
              <a:extLst>
                <a:ext uri="{FF2B5EF4-FFF2-40B4-BE49-F238E27FC236}">
                  <a16:creationId xmlns:a16="http://schemas.microsoft.com/office/drawing/2014/main" id="{62D7469C-A305-0C4B-8580-96B41A3E8819}"/>
                </a:ext>
              </a:extLst>
            </p:cNvPr>
            <p:cNvGrpSpPr/>
            <p:nvPr/>
          </p:nvGrpSpPr>
          <p:grpSpPr>
            <a:xfrm>
              <a:off x="19913026" y="3143233"/>
              <a:ext cx="2415193" cy="2415193"/>
              <a:chOff x="1259632" y="1927684"/>
              <a:chExt cx="2005372" cy="2005372"/>
            </a:xfrm>
          </p:grpSpPr>
          <p:sp>
            <p:nvSpPr>
              <p:cNvPr id="16" name="Oval 15">
                <a:extLst>
                  <a:ext uri="{FF2B5EF4-FFF2-40B4-BE49-F238E27FC236}">
                    <a16:creationId xmlns:a16="http://schemas.microsoft.com/office/drawing/2014/main" id="{6429D8DB-95F2-C448-A374-23D3684BACF4}"/>
                  </a:ext>
                </a:extLst>
              </p:cNvPr>
              <p:cNvSpPr/>
              <p:nvPr/>
            </p:nvSpPr>
            <p:spPr>
              <a:xfrm>
                <a:off x="1541123" y="2209175"/>
                <a:ext cx="1442389" cy="1442389"/>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sp>
            <p:nvSpPr>
              <p:cNvPr id="17" name="Oval 16">
                <a:extLst>
                  <a:ext uri="{FF2B5EF4-FFF2-40B4-BE49-F238E27FC236}">
                    <a16:creationId xmlns:a16="http://schemas.microsoft.com/office/drawing/2014/main" id="{F28EEA41-EFA4-4B4B-9FA7-459BAA43795E}"/>
                  </a:ext>
                </a:extLst>
              </p:cNvPr>
              <p:cNvSpPr/>
              <p:nvPr/>
            </p:nvSpPr>
            <p:spPr>
              <a:xfrm>
                <a:off x="1832924" y="2500976"/>
                <a:ext cx="858789" cy="858789"/>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dirty="0"/>
              </a:p>
            </p:txBody>
          </p:sp>
          <p:sp>
            <p:nvSpPr>
              <p:cNvPr id="18" name="Oval 17">
                <a:extLst>
                  <a:ext uri="{FF2B5EF4-FFF2-40B4-BE49-F238E27FC236}">
                    <a16:creationId xmlns:a16="http://schemas.microsoft.com/office/drawing/2014/main" id="{F9092181-31FE-FC41-BD79-5C29BB199329}"/>
                  </a:ext>
                </a:extLst>
              </p:cNvPr>
              <p:cNvSpPr/>
              <p:nvPr/>
            </p:nvSpPr>
            <p:spPr>
              <a:xfrm>
                <a:off x="1259632" y="1927684"/>
                <a:ext cx="2005372" cy="2005372"/>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grpSp>
        <p:grpSp>
          <p:nvGrpSpPr>
            <p:cNvPr id="10" name="Group 9">
              <a:extLst>
                <a:ext uri="{FF2B5EF4-FFF2-40B4-BE49-F238E27FC236}">
                  <a16:creationId xmlns:a16="http://schemas.microsoft.com/office/drawing/2014/main" id="{99CE4704-081A-9C4C-A46D-6EA10DCD7859}"/>
                </a:ext>
              </a:extLst>
            </p:cNvPr>
            <p:cNvGrpSpPr/>
            <p:nvPr/>
          </p:nvGrpSpPr>
          <p:grpSpPr>
            <a:xfrm>
              <a:off x="15448913" y="4107186"/>
              <a:ext cx="6993252" cy="7965203"/>
              <a:chOff x="5710368" y="1700808"/>
              <a:chExt cx="2528707" cy="4176464"/>
            </a:xfrm>
          </p:grpSpPr>
          <p:sp>
            <p:nvSpPr>
              <p:cNvPr id="11" name="Up Arrow 3">
                <a:extLst>
                  <a:ext uri="{FF2B5EF4-FFF2-40B4-BE49-F238E27FC236}">
                    <a16:creationId xmlns:a16="http://schemas.microsoft.com/office/drawing/2014/main" id="{54D51E2F-D03E-0044-9EE5-40F433215B03}"/>
                  </a:ext>
                </a:extLst>
              </p:cNvPr>
              <p:cNvSpPr/>
              <p:nvPr/>
            </p:nvSpPr>
            <p:spPr>
              <a:xfrm>
                <a:off x="6870923" y="1700808"/>
                <a:ext cx="1368152" cy="2035274"/>
              </a:xfrm>
              <a:prstGeom prst="upArrow">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sp>
            <p:nvSpPr>
              <p:cNvPr id="12" name="Flowchart: Data 6">
                <a:extLst>
                  <a:ext uri="{FF2B5EF4-FFF2-40B4-BE49-F238E27FC236}">
                    <a16:creationId xmlns:a16="http://schemas.microsoft.com/office/drawing/2014/main" id="{38D3F514-2005-0149-9D11-3F4E35925B7C}"/>
                  </a:ext>
                </a:extLst>
              </p:cNvPr>
              <p:cNvSpPr/>
              <p:nvPr/>
            </p:nvSpPr>
            <p:spPr>
              <a:xfrm flipH="1">
                <a:off x="6592296" y="3500344"/>
                <a:ext cx="1030423" cy="15466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2315 h 12315"/>
                  <a:gd name="connsiteX1" fmla="*/ 2000 w 10000"/>
                  <a:gd name="connsiteY1" fmla="*/ 0 h 12315"/>
                  <a:gd name="connsiteX2" fmla="*/ 10000 w 10000"/>
                  <a:gd name="connsiteY2" fmla="*/ 2315 h 12315"/>
                  <a:gd name="connsiteX3" fmla="*/ 8000 w 10000"/>
                  <a:gd name="connsiteY3" fmla="*/ 12315 h 12315"/>
                  <a:gd name="connsiteX4" fmla="*/ 0 w 10000"/>
                  <a:gd name="connsiteY4" fmla="*/ 12315 h 12315"/>
                  <a:gd name="connsiteX0" fmla="*/ 0 w 10000"/>
                  <a:gd name="connsiteY0" fmla="*/ 16614 h 16614"/>
                  <a:gd name="connsiteX1" fmla="*/ 4728 w 10000"/>
                  <a:gd name="connsiteY1" fmla="*/ 0 h 16614"/>
                  <a:gd name="connsiteX2" fmla="*/ 10000 w 10000"/>
                  <a:gd name="connsiteY2" fmla="*/ 6614 h 16614"/>
                  <a:gd name="connsiteX3" fmla="*/ 8000 w 10000"/>
                  <a:gd name="connsiteY3" fmla="*/ 16614 h 16614"/>
                  <a:gd name="connsiteX4" fmla="*/ 0 w 10000"/>
                  <a:gd name="connsiteY4" fmla="*/ 16614 h 16614"/>
                  <a:gd name="connsiteX0" fmla="*/ 0 w 8016"/>
                  <a:gd name="connsiteY0" fmla="*/ 5370 h 16614"/>
                  <a:gd name="connsiteX1" fmla="*/ 2744 w 8016"/>
                  <a:gd name="connsiteY1" fmla="*/ 0 h 16614"/>
                  <a:gd name="connsiteX2" fmla="*/ 8016 w 8016"/>
                  <a:gd name="connsiteY2" fmla="*/ 6614 h 16614"/>
                  <a:gd name="connsiteX3" fmla="*/ 6016 w 8016"/>
                  <a:gd name="connsiteY3" fmla="*/ 16614 h 16614"/>
                  <a:gd name="connsiteX4" fmla="*/ 0 w 8016"/>
                  <a:gd name="connsiteY4" fmla="*/ 5370 h 16614"/>
                  <a:gd name="connsiteX0" fmla="*/ 0 w 9175"/>
                  <a:gd name="connsiteY0" fmla="*/ 3431 h 10199"/>
                  <a:gd name="connsiteX1" fmla="*/ 3423 w 9175"/>
                  <a:gd name="connsiteY1" fmla="*/ 199 h 10199"/>
                  <a:gd name="connsiteX2" fmla="*/ 9175 w 9175"/>
                  <a:gd name="connsiteY2" fmla="*/ 0 h 10199"/>
                  <a:gd name="connsiteX3" fmla="*/ 7505 w 9175"/>
                  <a:gd name="connsiteY3" fmla="*/ 10199 h 10199"/>
                  <a:gd name="connsiteX4" fmla="*/ 0 w 9175"/>
                  <a:gd name="connsiteY4" fmla="*/ 3431 h 10199"/>
                  <a:gd name="connsiteX0" fmla="*/ 0 w 10000"/>
                  <a:gd name="connsiteY0" fmla="*/ 3364 h 3364"/>
                  <a:gd name="connsiteX1" fmla="*/ 3731 w 10000"/>
                  <a:gd name="connsiteY1" fmla="*/ 195 h 3364"/>
                  <a:gd name="connsiteX2" fmla="*/ 10000 w 10000"/>
                  <a:gd name="connsiteY2" fmla="*/ 0 h 3364"/>
                  <a:gd name="connsiteX3" fmla="*/ 6831 w 10000"/>
                  <a:gd name="connsiteY3" fmla="*/ 3169 h 3364"/>
                  <a:gd name="connsiteX4" fmla="*/ 0 w 10000"/>
                  <a:gd name="connsiteY4" fmla="*/ 3364 h 3364"/>
                  <a:gd name="connsiteX0" fmla="*/ 0 w 10000"/>
                  <a:gd name="connsiteY0" fmla="*/ 11741 h 11741"/>
                  <a:gd name="connsiteX1" fmla="*/ 4068 w 10000"/>
                  <a:gd name="connsiteY1" fmla="*/ 0 h 11741"/>
                  <a:gd name="connsiteX2" fmla="*/ 10000 w 10000"/>
                  <a:gd name="connsiteY2" fmla="*/ 1741 h 11741"/>
                  <a:gd name="connsiteX3" fmla="*/ 6831 w 10000"/>
                  <a:gd name="connsiteY3" fmla="*/ 11161 h 11741"/>
                  <a:gd name="connsiteX4" fmla="*/ 0 w 10000"/>
                  <a:gd name="connsiteY4" fmla="*/ 11741 h 11741"/>
                  <a:gd name="connsiteX0" fmla="*/ 0 w 10000"/>
                  <a:gd name="connsiteY0" fmla="*/ 10000 h 10000"/>
                  <a:gd name="connsiteX1" fmla="*/ 4068 w 10000"/>
                  <a:gd name="connsiteY1" fmla="*/ 580 h 10000"/>
                  <a:gd name="connsiteX2" fmla="*/ 10000 w 10000"/>
                  <a:gd name="connsiteY2" fmla="*/ 0 h 10000"/>
                  <a:gd name="connsiteX3" fmla="*/ 6831 w 10000"/>
                  <a:gd name="connsiteY3" fmla="*/ 9420 h 10000"/>
                  <a:gd name="connsiteX4" fmla="*/ 0 w 10000"/>
                  <a:gd name="connsiteY4" fmla="*/ 10000 h 10000"/>
                  <a:gd name="connsiteX0" fmla="*/ 0 w 9830"/>
                  <a:gd name="connsiteY0" fmla="*/ 8685 h 9420"/>
                  <a:gd name="connsiteX1" fmla="*/ 3898 w 9830"/>
                  <a:gd name="connsiteY1" fmla="*/ 580 h 9420"/>
                  <a:gd name="connsiteX2" fmla="*/ 9830 w 9830"/>
                  <a:gd name="connsiteY2" fmla="*/ 0 h 9420"/>
                  <a:gd name="connsiteX3" fmla="*/ 6661 w 9830"/>
                  <a:gd name="connsiteY3" fmla="*/ 9420 h 9420"/>
                  <a:gd name="connsiteX4" fmla="*/ 0 w 9830"/>
                  <a:gd name="connsiteY4" fmla="*/ 8685 h 9420"/>
                  <a:gd name="connsiteX0" fmla="*/ 0 w 10000"/>
                  <a:gd name="connsiteY0" fmla="*/ 9220 h 10000"/>
                  <a:gd name="connsiteX1" fmla="*/ 3965 w 10000"/>
                  <a:gd name="connsiteY1" fmla="*/ 616 h 10000"/>
                  <a:gd name="connsiteX2" fmla="*/ 10000 w 10000"/>
                  <a:gd name="connsiteY2" fmla="*/ 0 h 10000"/>
                  <a:gd name="connsiteX3" fmla="*/ 6776 w 10000"/>
                  <a:gd name="connsiteY3" fmla="*/ 10000 h 10000"/>
                  <a:gd name="connsiteX4" fmla="*/ 0 w 10000"/>
                  <a:gd name="connsiteY4" fmla="*/ 9220 h 10000"/>
                  <a:gd name="connsiteX0" fmla="*/ 0 w 10000"/>
                  <a:gd name="connsiteY0" fmla="*/ 9499 h 10000"/>
                  <a:gd name="connsiteX1" fmla="*/ 3965 w 10000"/>
                  <a:gd name="connsiteY1" fmla="*/ 616 h 10000"/>
                  <a:gd name="connsiteX2" fmla="*/ 10000 w 10000"/>
                  <a:gd name="connsiteY2" fmla="*/ 0 h 10000"/>
                  <a:gd name="connsiteX3" fmla="*/ 6776 w 10000"/>
                  <a:gd name="connsiteY3" fmla="*/ 10000 h 10000"/>
                  <a:gd name="connsiteX4" fmla="*/ 0 w 10000"/>
                  <a:gd name="connsiteY4" fmla="*/ 9499 h 10000"/>
                  <a:gd name="connsiteX0" fmla="*/ 0 w 10000"/>
                  <a:gd name="connsiteY0" fmla="*/ 9499 h 10000"/>
                  <a:gd name="connsiteX1" fmla="*/ 4601 w 10000"/>
                  <a:gd name="connsiteY1" fmla="*/ 58 h 10000"/>
                  <a:gd name="connsiteX2" fmla="*/ 10000 w 10000"/>
                  <a:gd name="connsiteY2" fmla="*/ 0 h 10000"/>
                  <a:gd name="connsiteX3" fmla="*/ 6776 w 10000"/>
                  <a:gd name="connsiteY3" fmla="*/ 10000 h 10000"/>
                  <a:gd name="connsiteX4" fmla="*/ 0 w 10000"/>
                  <a:gd name="connsiteY4" fmla="*/ 949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9499"/>
                    </a:moveTo>
                    <a:lnTo>
                      <a:pt x="4601" y="58"/>
                    </a:lnTo>
                    <a:lnTo>
                      <a:pt x="10000" y="0"/>
                    </a:lnTo>
                    <a:lnTo>
                      <a:pt x="6776" y="10000"/>
                    </a:lnTo>
                    <a:cubicBezTo>
                      <a:pt x="4517" y="9740"/>
                      <a:pt x="2403" y="9480"/>
                      <a:pt x="0" y="9499"/>
                    </a:cubicBez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dirty="0"/>
              </a:p>
            </p:txBody>
          </p:sp>
          <p:sp>
            <p:nvSpPr>
              <p:cNvPr id="13" name="Rectangle 12">
                <a:extLst>
                  <a:ext uri="{FF2B5EF4-FFF2-40B4-BE49-F238E27FC236}">
                    <a16:creationId xmlns:a16="http://schemas.microsoft.com/office/drawing/2014/main" id="{CCFF6073-7867-C046-96D8-7F4A04EACBE0}"/>
                  </a:ext>
                </a:extLst>
              </p:cNvPr>
              <p:cNvSpPr/>
              <p:nvPr/>
            </p:nvSpPr>
            <p:spPr>
              <a:xfrm>
                <a:off x="6372200" y="3429000"/>
                <a:ext cx="720080" cy="1368152"/>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dirty="0"/>
              </a:p>
            </p:txBody>
          </p:sp>
          <p:sp>
            <p:nvSpPr>
              <p:cNvPr id="14" name="Flowchart: Data 6">
                <a:extLst>
                  <a:ext uri="{FF2B5EF4-FFF2-40B4-BE49-F238E27FC236}">
                    <a16:creationId xmlns:a16="http://schemas.microsoft.com/office/drawing/2014/main" id="{37765BBB-47AA-7843-BF74-64EDA1C16D02}"/>
                  </a:ext>
                </a:extLst>
              </p:cNvPr>
              <p:cNvSpPr/>
              <p:nvPr/>
            </p:nvSpPr>
            <p:spPr>
              <a:xfrm flipH="1">
                <a:off x="5916298" y="4572715"/>
                <a:ext cx="954624" cy="16418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2315 h 12315"/>
                  <a:gd name="connsiteX1" fmla="*/ 2000 w 10000"/>
                  <a:gd name="connsiteY1" fmla="*/ 0 h 12315"/>
                  <a:gd name="connsiteX2" fmla="*/ 10000 w 10000"/>
                  <a:gd name="connsiteY2" fmla="*/ 2315 h 12315"/>
                  <a:gd name="connsiteX3" fmla="*/ 8000 w 10000"/>
                  <a:gd name="connsiteY3" fmla="*/ 12315 h 12315"/>
                  <a:gd name="connsiteX4" fmla="*/ 0 w 10000"/>
                  <a:gd name="connsiteY4" fmla="*/ 12315 h 12315"/>
                  <a:gd name="connsiteX0" fmla="*/ 0 w 10000"/>
                  <a:gd name="connsiteY0" fmla="*/ 16614 h 16614"/>
                  <a:gd name="connsiteX1" fmla="*/ 4728 w 10000"/>
                  <a:gd name="connsiteY1" fmla="*/ 0 h 16614"/>
                  <a:gd name="connsiteX2" fmla="*/ 10000 w 10000"/>
                  <a:gd name="connsiteY2" fmla="*/ 6614 h 16614"/>
                  <a:gd name="connsiteX3" fmla="*/ 8000 w 10000"/>
                  <a:gd name="connsiteY3" fmla="*/ 16614 h 16614"/>
                  <a:gd name="connsiteX4" fmla="*/ 0 w 10000"/>
                  <a:gd name="connsiteY4" fmla="*/ 16614 h 16614"/>
                  <a:gd name="connsiteX0" fmla="*/ 0 w 8016"/>
                  <a:gd name="connsiteY0" fmla="*/ 5370 h 16614"/>
                  <a:gd name="connsiteX1" fmla="*/ 2744 w 8016"/>
                  <a:gd name="connsiteY1" fmla="*/ 0 h 16614"/>
                  <a:gd name="connsiteX2" fmla="*/ 8016 w 8016"/>
                  <a:gd name="connsiteY2" fmla="*/ 6614 h 16614"/>
                  <a:gd name="connsiteX3" fmla="*/ 6016 w 8016"/>
                  <a:gd name="connsiteY3" fmla="*/ 16614 h 16614"/>
                  <a:gd name="connsiteX4" fmla="*/ 0 w 8016"/>
                  <a:gd name="connsiteY4" fmla="*/ 5370 h 16614"/>
                  <a:gd name="connsiteX0" fmla="*/ 0 w 9175"/>
                  <a:gd name="connsiteY0" fmla="*/ 3431 h 10199"/>
                  <a:gd name="connsiteX1" fmla="*/ 3423 w 9175"/>
                  <a:gd name="connsiteY1" fmla="*/ 199 h 10199"/>
                  <a:gd name="connsiteX2" fmla="*/ 9175 w 9175"/>
                  <a:gd name="connsiteY2" fmla="*/ 0 h 10199"/>
                  <a:gd name="connsiteX3" fmla="*/ 7505 w 9175"/>
                  <a:gd name="connsiteY3" fmla="*/ 10199 h 10199"/>
                  <a:gd name="connsiteX4" fmla="*/ 0 w 9175"/>
                  <a:gd name="connsiteY4" fmla="*/ 3431 h 10199"/>
                  <a:gd name="connsiteX0" fmla="*/ 0 w 10000"/>
                  <a:gd name="connsiteY0" fmla="*/ 3364 h 3364"/>
                  <a:gd name="connsiteX1" fmla="*/ 3731 w 10000"/>
                  <a:gd name="connsiteY1" fmla="*/ 195 h 3364"/>
                  <a:gd name="connsiteX2" fmla="*/ 10000 w 10000"/>
                  <a:gd name="connsiteY2" fmla="*/ 0 h 3364"/>
                  <a:gd name="connsiteX3" fmla="*/ 6831 w 10000"/>
                  <a:gd name="connsiteY3" fmla="*/ 3169 h 3364"/>
                  <a:gd name="connsiteX4" fmla="*/ 0 w 10000"/>
                  <a:gd name="connsiteY4" fmla="*/ 3364 h 3364"/>
                  <a:gd name="connsiteX0" fmla="*/ 0 w 10000"/>
                  <a:gd name="connsiteY0" fmla="*/ 11741 h 11741"/>
                  <a:gd name="connsiteX1" fmla="*/ 4068 w 10000"/>
                  <a:gd name="connsiteY1" fmla="*/ 0 h 11741"/>
                  <a:gd name="connsiteX2" fmla="*/ 10000 w 10000"/>
                  <a:gd name="connsiteY2" fmla="*/ 1741 h 11741"/>
                  <a:gd name="connsiteX3" fmla="*/ 6831 w 10000"/>
                  <a:gd name="connsiteY3" fmla="*/ 11161 h 11741"/>
                  <a:gd name="connsiteX4" fmla="*/ 0 w 10000"/>
                  <a:gd name="connsiteY4" fmla="*/ 11741 h 11741"/>
                  <a:gd name="connsiteX0" fmla="*/ 0 w 10000"/>
                  <a:gd name="connsiteY0" fmla="*/ 10000 h 10000"/>
                  <a:gd name="connsiteX1" fmla="*/ 4068 w 10000"/>
                  <a:gd name="connsiteY1" fmla="*/ 580 h 10000"/>
                  <a:gd name="connsiteX2" fmla="*/ 10000 w 10000"/>
                  <a:gd name="connsiteY2" fmla="*/ 0 h 10000"/>
                  <a:gd name="connsiteX3" fmla="*/ 6831 w 10000"/>
                  <a:gd name="connsiteY3" fmla="*/ 942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4068" y="580"/>
                    </a:lnTo>
                    <a:lnTo>
                      <a:pt x="10000" y="0"/>
                    </a:lnTo>
                    <a:lnTo>
                      <a:pt x="6831" y="9420"/>
                    </a:lnTo>
                    <a:lnTo>
                      <a:pt x="0" y="1000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sp>
            <p:nvSpPr>
              <p:cNvPr id="15" name="Rectangle 14">
                <a:extLst>
                  <a:ext uri="{FF2B5EF4-FFF2-40B4-BE49-F238E27FC236}">
                    <a16:creationId xmlns:a16="http://schemas.microsoft.com/office/drawing/2014/main" id="{B67ACA37-0C0A-6443-BA92-FFF0C20E3146}"/>
                  </a:ext>
                </a:extLst>
              </p:cNvPr>
              <p:cNvSpPr/>
              <p:nvPr/>
            </p:nvSpPr>
            <p:spPr>
              <a:xfrm>
                <a:off x="5710368" y="4509120"/>
                <a:ext cx="720080" cy="1368152"/>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scene3d>
                <a:camera prst="orthographicFront">
                  <a:rot lat="20466618" lon="2567695" rev="205988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grpSp>
      </p:grpSp>
      <p:grpSp>
        <p:nvGrpSpPr>
          <p:cNvPr id="29" name="Group 28">
            <a:extLst>
              <a:ext uri="{FF2B5EF4-FFF2-40B4-BE49-F238E27FC236}">
                <a16:creationId xmlns:a16="http://schemas.microsoft.com/office/drawing/2014/main" id="{59AB91F5-C0C8-2E43-A926-EF9D11EFDD87}"/>
              </a:ext>
            </a:extLst>
          </p:cNvPr>
          <p:cNvGrpSpPr/>
          <p:nvPr/>
        </p:nvGrpSpPr>
        <p:grpSpPr>
          <a:xfrm>
            <a:off x="4952648" y="6349834"/>
            <a:ext cx="11808494" cy="2839282"/>
            <a:chOff x="3802180" y="5979015"/>
            <a:chExt cx="11808494" cy="2839282"/>
          </a:xfrm>
        </p:grpSpPr>
        <p:cxnSp>
          <p:nvCxnSpPr>
            <p:cNvPr id="30" name="Straight Connector 29">
              <a:extLst>
                <a:ext uri="{FF2B5EF4-FFF2-40B4-BE49-F238E27FC236}">
                  <a16:creationId xmlns:a16="http://schemas.microsoft.com/office/drawing/2014/main" id="{CC41C555-EDA9-4340-AB44-D256BA975124}"/>
                </a:ext>
              </a:extLst>
            </p:cNvPr>
            <p:cNvCxnSpPr>
              <a:cxnSpLocks/>
            </p:cNvCxnSpPr>
            <p:nvPr/>
          </p:nvCxnSpPr>
          <p:spPr>
            <a:xfrm flipV="1">
              <a:off x="5389336" y="8779803"/>
              <a:ext cx="10221338" cy="19043"/>
            </a:xfrm>
            <a:prstGeom prst="line">
              <a:avLst/>
            </a:prstGeom>
            <a:ln w="12700">
              <a:solidFill>
                <a:schemeClr val="accent2"/>
              </a:solidFill>
              <a:tailEnd type="ova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216E91E6-99FE-5A4C-9B73-3342D33E190B}"/>
                </a:ext>
              </a:extLst>
            </p:cNvPr>
            <p:cNvGrpSpPr/>
            <p:nvPr/>
          </p:nvGrpSpPr>
          <p:grpSpPr>
            <a:xfrm>
              <a:off x="5768791" y="5979015"/>
              <a:ext cx="9317642" cy="2628250"/>
              <a:chOff x="6389292" y="1464715"/>
              <a:chExt cx="2736304" cy="1314467"/>
            </a:xfrm>
          </p:grpSpPr>
          <p:sp>
            <p:nvSpPr>
              <p:cNvPr id="34" name="TextBox 33">
                <a:extLst>
                  <a:ext uri="{FF2B5EF4-FFF2-40B4-BE49-F238E27FC236}">
                    <a16:creationId xmlns:a16="http://schemas.microsoft.com/office/drawing/2014/main" id="{2C27085B-DDBD-7E47-AD67-4DE63EE5D6B1}"/>
                  </a:ext>
                </a:extLst>
              </p:cNvPr>
              <p:cNvSpPr txBox="1"/>
              <p:nvPr/>
            </p:nvSpPr>
            <p:spPr>
              <a:xfrm>
                <a:off x="6389292" y="1901791"/>
                <a:ext cx="2736304" cy="877391"/>
              </a:xfrm>
              <a:prstGeom prst="rect">
                <a:avLst/>
              </a:prstGeom>
              <a:noFill/>
            </p:spPr>
            <p:txBody>
              <a:bodyPr wrap="square" rtlCol="0">
                <a:spAutoFit/>
              </a:bodyPr>
              <a:lstStyle/>
              <a:p>
                <a:r>
                  <a:rPr lang="en-US" dirty="0">
                    <a:solidFill>
                      <a:schemeClr val="accent1"/>
                    </a:solidFill>
                  </a:rPr>
                  <a:t>Promote critical dialogue and knowledge about important issues through large and small group discussion of photographs </a:t>
                </a:r>
                <a:endParaRPr lang="en-US" altLang="ko-KR" dirty="0">
                  <a:solidFill>
                    <a:schemeClr val="accent1"/>
                  </a:solidFill>
                </a:endParaRPr>
              </a:p>
            </p:txBody>
          </p:sp>
          <p:sp>
            <p:nvSpPr>
              <p:cNvPr id="35" name="TextBox 34">
                <a:extLst>
                  <a:ext uri="{FF2B5EF4-FFF2-40B4-BE49-F238E27FC236}">
                    <a16:creationId xmlns:a16="http://schemas.microsoft.com/office/drawing/2014/main" id="{52F39D7A-49F7-1745-935E-75C871AC3157}"/>
                  </a:ext>
                </a:extLst>
              </p:cNvPr>
              <p:cNvSpPr txBox="1"/>
              <p:nvPr/>
            </p:nvSpPr>
            <p:spPr>
              <a:xfrm>
                <a:off x="6389292" y="1464715"/>
                <a:ext cx="2736304" cy="461785"/>
              </a:xfrm>
              <a:prstGeom prst="rect">
                <a:avLst/>
              </a:prstGeom>
              <a:noFill/>
            </p:spPr>
            <p:txBody>
              <a:bodyPr wrap="square" rtlCol="0">
                <a:spAutoFit/>
              </a:bodyPr>
              <a:lstStyle/>
              <a:p>
                <a:r>
                  <a:rPr lang="en-US" altLang="ko-KR" sz="5400" b="1" dirty="0">
                    <a:solidFill>
                      <a:schemeClr val="accent1"/>
                    </a:solidFill>
                  </a:rPr>
                  <a:t>Group Circle Sessions</a:t>
                </a:r>
                <a:endParaRPr lang="ko-KR" altLang="en-US" sz="5400" b="1" dirty="0">
                  <a:solidFill>
                    <a:schemeClr val="accent1"/>
                  </a:solidFill>
                </a:endParaRPr>
              </a:p>
            </p:txBody>
          </p:sp>
        </p:grpSp>
        <p:sp>
          <p:nvSpPr>
            <p:cNvPr id="32" name="Rectangle 31">
              <a:extLst>
                <a:ext uri="{FF2B5EF4-FFF2-40B4-BE49-F238E27FC236}">
                  <a16:creationId xmlns:a16="http://schemas.microsoft.com/office/drawing/2014/main" id="{4AC60D68-B872-C541-B0B5-F2C858EC5C29}"/>
                </a:ext>
              </a:extLst>
            </p:cNvPr>
            <p:cNvSpPr/>
            <p:nvPr/>
          </p:nvSpPr>
          <p:spPr>
            <a:xfrm>
              <a:off x="3802180" y="7090747"/>
              <a:ext cx="1727550" cy="1727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a:p>
          </p:txBody>
        </p:sp>
        <p:sp>
          <p:nvSpPr>
            <p:cNvPr id="33" name="Rounded Rectangle 5">
              <a:extLst>
                <a:ext uri="{FF2B5EF4-FFF2-40B4-BE49-F238E27FC236}">
                  <a16:creationId xmlns:a16="http://schemas.microsoft.com/office/drawing/2014/main" id="{4E23E05A-E64E-274A-A1D7-C779DAD4F2BC}"/>
                </a:ext>
              </a:extLst>
            </p:cNvPr>
            <p:cNvSpPr/>
            <p:nvPr/>
          </p:nvSpPr>
          <p:spPr>
            <a:xfrm flipH="1">
              <a:off x="4243639" y="7650066"/>
              <a:ext cx="783160" cy="646060"/>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3599" dirty="0"/>
            </a:p>
          </p:txBody>
        </p:sp>
      </p:grpSp>
      <p:grpSp>
        <p:nvGrpSpPr>
          <p:cNvPr id="42" name="Group 41">
            <a:extLst>
              <a:ext uri="{FF2B5EF4-FFF2-40B4-BE49-F238E27FC236}">
                <a16:creationId xmlns:a16="http://schemas.microsoft.com/office/drawing/2014/main" id="{912936E8-12BD-004F-9DF9-17D2112667CD}"/>
              </a:ext>
            </a:extLst>
          </p:cNvPr>
          <p:cNvGrpSpPr/>
          <p:nvPr/>
        </p:nvGrpSpPr>
        <p:grpSpPr>
          <a:xfrm>
            <a:off x="7492940" y="3927046"/>
            <a:ext cx="11949078" cy="1887980"/>
            <a:chOff x="5635102" y="4313943"/>
            <a:chExt cx="11949078" cy="1887980"/>
          </a:xfrm>
        </p:grpSpPr>
        <p:cxnSp>
          <p:nvCxnSpPr>
            <p:cNvPr id="43" name="Straight Connector 42">
              <a:extLst>
                <a:ext uri="{FF2B5EF4-FFF2-40B4-BE49-F238E27FC236}">
                  <a16:creationId xmlns:a16="http://schemas.microsoft.com/office/drawing/2014/main" id="{301EDCC9-66CE-3047-A31D-13F48D820E16}"/>
                </a:ext>
              </a:extLst>
            </p:cNvPr>
            <p:cNvCxnSpPr>
              <a:cxnSpLocks/>
            </p:cNvCxnSpPr>
            <p:nvPr/>
          </p:nvCxnSpPr>
          <p:spPr>
            <a:xfrm flipV="1">
              <a:off x="7362842" y="6163429"/>
              <a:ext cx="10221338" cy="19043"/>
            </a:xfrm>
            <a:prstGeom prst="line">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96DA92BA-23FB-184A-AA45-9B96527B499C}"/>
                </a:ext>
              </a:extLst>
            </p:cNvPr>
            <p:cNvGrpSpPr/>
            <p:nvPr/>
          </p:nvGrpSpPr>
          <p:grpSpPr>
            <a:xfrm>
              <a:off x="5635102" y="4313943"/>
              <a:ext cx="11214310" cy="1887980"/>
              <a:chOff x="5635102" y="4313943"/>
              <a:chExt cx="11214310" cy="1887980"/>
            </a:xfrm>
          </p:grpSpPr>
          <p:grpSp>
            <p:nvGrpSpPr>
              <p:cNvPr id="45" name="Group 44">
                <a:extLst>
                  <a:ext uri="{FF2B5EF4-FFF2-40B4-BE49-F238E27FC236}">
                    <a16:creationId xmlns:a16="http://schemas.microsoft.com/office/drawing/2014/main" id="{632CB926-0A71-5C49-ABD2-2100CE173F17}"/>
                  </a:ext>
                </a:extLst>
              </p:cNvPr>
              <p:cNvGrpSpPr/>
              <p:nvPr/>
            </p:nvGrpSpPr>
            <p:grpSpPr>
              <a:xfrm>
                <a:off x="7531770" y="4313943"/>
                <a:ext cx="9317642" cy="1694654"/>
                <a:chOff x="6368102" y="1940490"/>
                <a:chExt cx="2736304" cy="847548"/>
              </a:xfrm>
            </p:grpSpPr>
            <p:sp>
              <p:nvSpPr>
                <p:cNvPr id="48" name="TextBox 47">
                  <a:extLst>
                    <a:ext uri="{FF2B5EF4-FFF2-40B4-BE49-F238E27FC236}">
                      <a16:creationId xmlns:a16="http://schemas.microsoft.com/office/drawing/2014/main" id="{6A7915E4-A6BA-9E4A-A8D1-29551BC59772}"/>
                    </a:ext>
                  </a:extLst>
                </p:cNvPr>
                <p:cNvSpPr txBox="1"/>
                <p:nvPr/>
              </p:nvSpPr>
              <p:spPr>
                <a:xfrm>
                  <a:off x="6368102" y="2464788"/>
                  <a:ext cx="2736304" cy="323250"/>
                </a:xfrm>
                <a:prstGeom prst="rect">
                  <a:avLst/>
                </a:prstGeom>
                <a:noFill/>
              </p:spPr>
              <p:txBody>
                <a:bodyPr wrap="square" rtlCol="0">
                  <a:spAutoFit/>
                </a:bodyPr>
                <a:lstStyle/>
                <a:p>
                  <a:r>
                    <a:rPr lang="en-US" dirty="0">
                      <a:solidFill>
                        <a:schemeClr val="accent1"/>
                      </a:solidFill>
                    </a:rPr>
                    <a:t>Reach policymakers through a final exhibition </a:t>
                  </a:r>
                  <a:endParaRPr lang="en-US" altLang="ko-KR" dirty="0">
                    <a:solidFill>
                      <a:schemeClr val="accent1"/>
                    </a:solidFill>
                  </a:endParaRPr>
                </a:p>
              </p:txBody>
            </p:sp>
            <p:sp>
              <p:nvSpPr>
                <p:cNvPr id="49" name="TextBox 48">
                  <a:extLst>
                    <a:ext uri="{FF2B5EF4-FFF2-40B4-BE49-F238E27FC236}">
                      <a16:creationId xmlns:a16="http://schemas.microsoft.com/office/drawing/2014/main" id="{D8ECAA5F-93F7-964E-A072-11E07FEB0070}"/>
                    </a:ext>
                  </a:extLst>
                </p:cNvPr>
                <p:cNvSpPr txBox="1"/>
                <p:nvPr/>
              </p:nvSpPr>
              <p:spPr>
                <a:xfrm>
                  <a:off x="6368102" y="1940490"/>
                  <a:ext cx="2736304" cy="461785"/>
                </a:xfrm>
                <a:prstGeom prst="rect">
                  <a:avLst/>
                </a:prstGeom>
                <a:noFill/>
              </p:spPr>
              <p:txBody>
                <a:bodyPr wrap="square" rtlCol="0">
                  <a:spAutoFit/>
                </a:bodyPr>
                <a:lstStyle/>
                <a:p>
                  <a:r>
                    <a:rPr lang="en-US" altLang="ko-KR" sz="5400" b="1" dirty="0">
                      <a:solidFill>
                        <a:schemeClr val="accent1"/>
                      </a:solidFill>
                    </a:rPr>
                    <a:t>Showcase Photos</a:t>
                  </a:r>
                  <a:endParaRPr lang="ko-KR" altLang="en-US" sz="5400" b="1" dirty="0">
                    <a:solidFill>
                      <a:schemeClr val="accent1"/>
                    </a:solidFill>
                  </a:endParaRPr>
                </a:p>
              </p:txBody>
            </p:sp>
          </p:grpSp>
          <p:sp>
            <p:nvSpPr>
              <p:cNvPr id="46" name="Rectangle 45">
                <a:extLst>
                  <a:ext uri="{FF2B5EF4-FFF2-40B4-BE49-F238E27FC236}">
                    <a16:creationId xmlns:a16="http://schemas.microsoft.com/office/drawing/2014/main" id="{C3F53D1F-87D7-014F-9DE8-872913936B2E}"/>
                  </a:ext>
                </a:extLst>
              </p:cNvPr>
              <p:cNvSpPr/>
              <p:nvPr/>
            </p:nvSpPr>
            <p:spPr>
              <a:xfrm>
                <a:off x="5635102" y="4474373"/>
                <a:ext cx="1727742" cy="1727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99" dirty="0"/>
              </a:p>
            </p:txBody>
          </p:sp>
          <p:sp>
            <p:nvSpPr>
              <p:cNvPr id="47" name="Rectangle 9">
                <a:extLst>
                  <a:ext uri="{FF2B5EF4-FFF2-40B4-BE49-F238E27FC236}">
                    <a16:creationId xmlns:a16="http://schemas.microsoft.com/office/drawing/2014/main" id="{6581EF88-FA51-D14E-9478-85A47DB45376}"/>
                  </a:ext>
                </a:extLst>
              </p:cNvPr>
              <p:cNvSpPr/>
              <p:nvPr/>
            </p:nvSpPr>
            <p:spPr>
              <a:xfrm>
                <a:off x="6159468" y="5009181"/>
                <a:ext cx="743370" cy="742163"/>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32" tIns="91416" rIns="182832" bIns="91416"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3599" dirty="0"/>
              </a:p>
            </p:txBody>
          </p:sp>
        </p:grpSp>
      </p:grpSp>
    </p:spTree>
    <p:extLst>
      <p:ext uri="{BB962C8B-B14F-4D97-AF65-F5344CB8AC3E}">
        <p14:creationId xmlns:p14="http://schemas.microsoft.com/office/powerpoint/2010/main" val="6577720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99A37A6-8981-9640-A50C-9DED0DDFEDB1}"/>
              </a:ext>
            </a:extLst>
          </p:cNvPr>
          <p:cNvSpPr/>
          <p:nvPr/>
        </p:nvSpPr>
        <p:spPr>
          <a:xfrm>
            <a:off x="542466" y="513700"/>
            <a:ext cx="23117634" cy="124004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5DC0DFBA-5379-BA4A-809F-6F2E89181173}"/>
              </a:ext>
            </a:extLst>
          </p:cNvPr>
          <p:cNvGrpSpPr/>
          <p:nvPr/>
        </p:nvGrpSpPr>
        <p:grpSpPr>
          <a:xfrm>
            <a:off x="17813273" y="6694993"/>
            <a:ext cx="5846827" cy="6254391"/>
            <a:chOff x="18540348" y="7459825"/>
            <a:chExt cx="5846827" cy="6254391"/>
          </a:xfrm>
        </p:grpSpPr>
        <p:sp>
          <p:nvSpPr>
            <p:cNvPr id="16" name="Freeform 8">
              <a:extLst>
                <a:ext uri="{FF2B5EF4-FFF2-40B4-BE49-F238E27FC236}">
                  <a16:creationId xmlns:a16="http://schemas.microsoft.com/office/drawing/2014/main" id="{6CF0B20D-8E22-4FDA-8C35-6A9115E98767}"/>
                </a:ext>
              </a:extLst>
            </p:cNvPr>
            <p:cNvSpPr>
              <a:spLocks/>
            </p:cNvSpPr>
            <p:nvPr/>
          </p:nvSpPr>
          <p:spPr bwMode="auto">
            <a:xfrm>
              <a:off x="18540348" y="10562261"/>
              <a:ext cx="5846827" cy="3151955"/>
            </a:xfrm>
            <a:custGeom>
              <a:avLst/>
              <a:gdLst>
                <a:gd name="T0" fmla="*/ 1181 w 1842"/>
                <a:gd name="T1" fmla="*/ 0 h 993"/>
                <a:gd name="T2" fmla="*/ 0 w 1842"/>
                <a:gd name="T3" fmla="*/ 0 h 993"/>
                <a:gd name="T4" fmla="*/ 223 w 1842"/>
                <a:gd name="T5" fmla="*/ 993 h 993"/>
                <a:gd name="T6" fmla="*/ 1842 w 1842"/>
                <a:gd name="T7" fmla="*/ 993 h 993"/>
                <a:gd name="T8" fmla="*/ 1842 w 1842"/>
                <a:gd name="T9" fmla="*/ 319 h 993"/>
                <a:gd name="T10" fmla="*/ 1181 w 1842"/>
                <a:gd name="T11" fmla="*/ 0 h 993"/>
              </a:gdLst>
              <a:ahLst/>
              <a:cxnLst>
                <a:cxn ang="0">
                  <a:pos x="T0" y="T1"/>
                </a:cxn>
                <a:cxn ang="0">
                  <a:pos x="T2" y="T3"/>
                </a:cxn>
                <a:cxn ang="0">
                  <a:pos x="T4" y="T5"/>
                </a:cxn>
                <a:cxn ang="0">
                  <a:pos x="T6" y="T7"/>
                </a:cxn>
                <a:cxn ang="0">
                  <a:pos x="T8" y="T9"/>
                </a:cxn>
                <a:cxn ang="0">
                  <a:pos x="T10" y="T11"/>
                </a:cxn>
              </a:cxnLst>
              <a:rect l="0" t="0" r="r" b="b"/>
              <a:pathLst>
                <a:path w="1842" h="993">
                  <a:moveTo>
                    <a:pt x="1181" y="0"/>
                  </a:moveTo>
                  <a:lnTo>
                    <a:pt x="0" y="0"/>
                  </a:lnTo>
                  <a:lnTo>
                    <a:pt x="223" y="993"/>
                  </a:lnTo>
                  <a:lnTo>
                    <a:pt x="1842" y="993"/>
                  </a:lnTo>
                  <a:lnTo>
                    <a:pt x="1842" y="319"/>
                  </a:lnTo>
                  <a:lnTo>
                    <a:pt x="1181" y="0"/>
                  </a:lnTo>
                  <a:close/>
                </a:path>
              </a:pathLst>
            </a:custGeom>
            <a:solidFill>
              <a:schemeClr val="accent1"/>
            </a:solidFill>
            <a:ln>
              <a:noFill/>
            </a:ln>
          </p:spPr>
          <p:txBody>
            <a:bodyPr vert="horz" wrap="square" lIns="182832" tIns="91416" rIns="182832" bIns="91416" numCol="1" anchor="t" anchorCtr="0" compatLnSpc="1">
              <a:prstTxWarp prst="textNoShape">
                <a:avLst/>
              </a:prstTxWarp>
            </a:bodyPr>
            <a:lstStyle/>
            <a:p>
              <a:endParaRPr lang="en-US" sz="7198" dirty="0"/>
            </a:p>
          </p:txBody>
        </p:sp>
        <p:sp>
          <p:nvSpPr>
            <p:cNvPr id="19" name="Oval 18">
              <a:extLst>
                <a:ext uri="{FF2B5EF4-FFF2-40B4-BE49-F238E27FC236}">
                  <a16:creationId xmlns:a16="http://schemas.microsoft.com/office/drawing/2014/main" id="{C54CC34E-D0A8-4F2F-9E19-1C81F3CDD720}"/>
                </a:ext>
              </a:extLst>
            </p:cNvPr>
            <p:cNvSpPr/>
            <p:nvPr/>
          </p:nvSpPr>
          <p:spPr>
            <a:xfrm>
              <a:off x="20009991" y="11352629"/>
              <a:ext cx="1923549" cy="799892"/>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grpSp>
          <p:nvGrpSpPr>
            <p:cNvPr id="28" name="Group 27">
              <a:extLst>
                <a:ext uri="{FF2B5EF4-FFF2-40B4-BE49-F238E27FC236}">
                  <a16:creationId xmlns:a16="http://schemas.microsoft.com/office/drawing/2014/main" id="{371914C3-7F74-4989-AC0B-9AF79C4C1A41}"/>
                </a:ext>
              </a:extLst>
            </p:cNvPr>
            <p:cNvGrpSpPr/>
            <p:nvPr/>
          </p:nvGrpSpPr>
          <p:grpSpPr>
            <a:xfrm>
              <a:off x="18987854" y="7459825"/>
              <a:ext cx="4272977" cy="4292753"/>
              <a:chOff x="9467443" y="3593887"/>
              <a:chExt cx="2137045" cy="2146935"/>
            </a:xfrm>
          </p:grpSpPr>
          <p:cxnSp>
            <p:nvCxnSpPr>
              <p:cNvPr id="26" name="Straight Connector 25">
                <a:extLst>
                  <a:ext uri="{FF2B5EF4-FFF2-40B4-BE49-F238E27FC236}">
                    <a16:creationId xmlns:a16="http://schemas.microsoft.com/office/drawing/2014/main" id="{626F15A6-1E20-4569-BDE9-BC3EEEE5CD8B}"/>
                  </a:ext>
                </a:extLst>
              </p:cNvPr>
              <p:cNvCxnSpPr>
                <a:cxnSpLocks/>
              </p:cNvCxnSpPr>
              <p:nvPr/>
            </p:nvCxnSpPr>
            <p:spPr>
              <a:xfrm flipV="1">
                <a:off x="10488613" y="4076700"/>
                <a:ext cx="0" cy="1664122"/>
              </a:xfrm>
              <a:prstGeom prst="line">
                <a:avLst/>
              </a:prstGeom>
              <a:ln w="12700">
                <a:solidFill>
                  <a:schemeClr val="tx1">
                    <a:lumMod val="85000"/>
                    <a:lumOff val="15000"/>
                  </a:schemeClr>
                </a:solidFill>
                <a:headEnd type="ova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2F845B0C-D52D-40FC-B0E9-4B2D56CB76F5}"/>
                  </a:ext>
                </a:extLst>
              </p:cNvPr>
              <p:cNvSpPr/>
              <p:nvPr/>
            </p:nvSpPr>
            <p:spPr>
              <a:xfrm>
                <a:off x="9921876" y="4010025"/>
                <a:ext cx="1133475" cy="66675"/>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
            <p:nvSpPr>
              <p:cNvPr id="151" name="TextBox 150">
                <a:extLst>
                  <a:ext uri="{FF2B5EF4-FFF2-40B4-BE49-F238E27FC236}">
                    <a16:creationId xmlns:a16="http://schemas.microsoft.com/office/drawing/2014/main" id="{5DF82FEC-E3DE-489F-8D7D-FAC7C344628F}"/>
                  </a:ext>
                </a:extLst>
              </p:cNvPr>
              <p:cNvSpPr txBox="1"/>
              <p:nvPr/>
            </p:nvSpPr>
            <p:spPr>
              <a:xfrm>
                <a:off x="9467443" y="3593887"/>
                <a:ext cx="2137045" cy="307857"/>
              </a:xfrm>
              <a:prstGeom prst="rect">
                <a:avLst/>
              </a:prstGeom>
              <a:noFill/>
            </p:spPr>
            <p:txBody>
              <a:bodyPr wrap="square" lIns="0" tIns="0" rIns="0" bIns="0" rtlCol="0" anchor="t">
                <a:spAutoFit/>
              </a:bodyPr>
              <a:lstStyle/>
              <a:p>
                <a:pPr algn="ctr"/>
                <a:r>
                  <a:rPr lang="en-US" sz="4000" b="1" dirty="0"/>
                  <a:t>Systemic Challenges</a:t>
                </a:r>
              </a:p>
            </p:txBody>
          </p:sp>
        </p:grpSp>
      </p:grpSp>
      <p:grpSp>
        <p:nvGrpSpPr>
          <p:cNvPr id="24" name="Group 23">
            <a:extLst>
              <a:ext uri="{FF2B5EF4-FFF2-40B4-BE49-F238E27FC236}">
                <a16:creationId xmlns:a16="http://schemas.microsoft.com/office/drawing/2014/main" id="{8B198AA8-E380-804A-BA02-8A32D40D8DCD}"/>
              </a:ext>
            </a:extLst>
          </p:cNvPr>
          <p:cNvGrpSpPr/>
          <p:nvPr/>
        </p:nvGrpSpPr>
        <p:grpSpPr>
          <a:xfrm>
            <a:off x="14013785" y="4399115"/>
            <a:ext cx="6757816" cy="8264593"/>
            <a:chOff x="14740860" y="5163947"/>
            <a:chExt cx="6757816" cy="8264593"/>
          </a:xfrm>
        </p:grpSpPr>
        <p:sp>
          <p:nvSpPr>
            <p:cNvPr id="17" name="Freeform 9">
              <a:extLst>
                <a:ext uri="{FF2B5EF4-FFF2-40B4-BE49-F238E27FC236}">
                  <a16:creationId xmlns:a16="http://schemas.microsoft.com/office/drawing/2014/main" id="{E4646E94-61E1-47CB-BAD4-D2F429E5F847}"/>
                </a:ext>
              </a:extLst>
            </p:cNvPr>
            <p:cNvSpPr>
              <a:spLocks/>
            </p:cNvSpPr>
            <p:nvPr/>
          </p:nvSpPr>
          <p:spPr bwMode="auto">
            <a:xfrm>
              <a:off x="14740860" y="8153064"/>
              <a:ext cx="6757816" cy="5275476"/>
            </a:xfrm>
            <a:custGeom>
              <a:avLst/>
              <a:gdLst>
                <a:gd name="T0" fmla="*/ 1049 w 2129"/>
                <a:gd name="T1" fmla="*/ 636 h 1662"/>
                <a:gd name="T2" fmla="*/ 2129 w 2129"/>
                <a:gd name="T3" fmla="*/ 636 h 1662"/>
                <a:gd name="T4" fmla="*/ 816 w 2129"/>
                <a:gd name="T5" fmla="*/ 0 h 1662"/>
                <a:gd name="T6" fmla="*/ 0 w 2129"/>
                <a:gd name="T7" fmla="*/ 0 h 1662"/>
                <a:gd name="T8" fmla="*/ 168 w 2129"/>
                <a:gd name="T9" fmla="*/ 752 h 1662"/>
                <a:gd name="T10" fmla="*/ 1278 w 2129"/>
                <a:gd name="T11" fmla="*/ 1662 h 1662"/>
                <a:gd name="T12" fmla="*/ 1049 w 2129"/>
                <a:gd name="T13" fmla="*/ 636 h 1662"/>
              </a:gdLst>
              <a:ahLst/>
              <a:cxnLst>
                <a:cxn ang="0">
                  <a:pos x="T0" y="T1"/>
                </a:cxn>
                <a:cxn ang="0">
                  <a:pos x="T2" y="T3"/>
                </a:cxn>
                <a:cxn ang="0">
                  <a:pos x="T4" y="T5"/>
                </a:cxn>
                <a:cxn ang="0">
                  <a:pos x="T6" y="T7"/>
                </a:cxn>
                <a:cxn ang="0">
                  <a:pos x="T8" y="T9"/>
                </a:cxn>
                <a:cxn ang="0">
                  <a:pos x="T10" y="T11"/>
                </a:cxn>
                <a:cxn ang="0">
                  <a:pos x="T12" y="T13"/>
                </a:cxn>
              </a:cxnLst>
              <a:rect l="0" t="0" r="r" b="b"/>
              <a:pathLst>
                <a:path w="2129" h="1662">
                  <a:moveTo>
                    <a:pt x="1049" y="636"/>
                  </a:moveTo>
                  <a:lnTo>
                    <a:pt x="2129" y="636"/>
                  </a:lnTo>
                  <a:lnTo>
                    <a:pt x="816" y="0"/>
                  </a:lnTo>
                  <a:lnTo>
                    <a:pt x="0" y="0"/>
                  </a:lnTo>
                  <a:lnTo>
                    <a:pt x="168" y="752"/>
                  </a:lnTo>
                  <a:lnTo>
                    <a:pt x="1278" y="1662"/>
                  </a:lnTo>
                  <a:lnTo>
                    <a:pt x="1049" y="636"/>
                  </a:lnTo>
                  <a:close/>
                </a:path>
              </a:pathLst>
            </a:custGeom>
            <a:solidFill>
              <a:schemeClr val="accent4"/>
            </a:solidFill>
            <a:ln>
              <a:noFill/>
            </a:ln>
          </p:spPr>
          <p:txBody>
            <a:bodyPr vert="horz" wrap="square" lIns="182832" tIns="91416" rIns="182832" bIns="91416" numCol="1" anchor="t" anchorCtr="0" compatLnSpc="1">
              <a:prstTxWarp prst="textNoShape">
                <a:avLst/>
              </a:prstTxWarp>
            </a:bodyPr>
            <a:lstStyle/>
            <a:p>
              <a:endParaRPr lang="en-US" sz="7198" dirty="0"/>
            </a:p>
          </p:txBody>
        </p:sp>
        <p:sp>
          <p:nvSpPr>
            <p:cNvPr id="144" name="Oval 143">
              <a:extLst>
                <a:ext uri="{FF2B5EF4-FFF2-40B4-BE49-F238E27FC236}">
                  <a16:creationId xmlns:a16="http://schemas.microsoft.com/office/drawing/2014/main" id="{8B1583BF-09C3-4E11-9728-BBF4F8683881}"/>
                </a:ext>
              </a:extLst>
            </p:cNvPr>
            <p:cNvSpPr/>
            <p:nvPr/>
          </p:nvSpPr>
          <p:spPr>
            <a:xfrm>
              <a:off x="16014662" y="9014708"/>
              <a:ext cx="1282366" cy="533261"/>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grpSp>
          <p:nvGrpSpPr>
            <p:cNvPr id="154" name="Group 153">
              <a:extLst>
                <a:ext uri="{FF2B5EF4-FFF2-40B4-BE49-F238E27FC236}">
                  <a16:creationId xmlns:a16="http://schemas.microsoft.com/office/drawing/2014/main" id="{C5188A30-F629-43FF-95AE-C9190DF7072A}"/>
                </a:ext>
              </a:extLst>
            </p:cNvPr>
            <p:cNvGrpSpPr/>
            <p:nvPr/>
          </p:nvGrpSpPr>
          <p:grpSpPr>
            <a:xfrm>
              <a:off x="14838197" y="5163947"/>
              <a:ext cx="3635293" cy="4117389"/>
              <a:chOff x="9579552" y="3643554"/>
              <a:chExt cx="1818120" cy="2059231"/>
            </a:xfrm>
          </p:grpSpPr>
          <p:cxnSp>
            <p:nvCxnSpPr>
              <p:cNvPr id="155" name="Straight Connector 154">
                <a:extLst>
                  <a:ext uri="{FF2B5EF4-FFF2-40B4-BE49-F238E27FC236}">
                    <a16:creationId xmlns:a16="http://schemas.microsoft.com/office/drawing/2014/main" id="{C54F5960-8715-484C-872A-F13F5995BA50}"/>
                  </a:ext>
                </a:extLst>
              </p:cNvPr>
              <p:cNvCxnSpPr>
                <a:cxnSpLocks/>
              </p:cNvCxnSpPr>
              <p:nvPr/>
            </p:nvCxnSpPr>
            <p:spPr>
              <a:xfrm flipV="1">
                <a:off x="10488613" y="4076700"/>
                <a:ext cx="1" cy="1626085"/>
              </a:xfrm>
              <a:prstGeom prst="line">
                <a:avLst/>
              </a:prstGeom>
              <a:ln w="12700">
                <a:solidFill>
                  <a:schemeClr val="tx1">
                    <a:lumMod val="85000"/>
                    <a:lumOff val="15000"/>
                  </a:schemeClr>
                </a:solidFill>
                <a:headEnd type="oval"/>
              </a:ln>
            </p:spPr>
            <p:style>
              <a:lnRef idx="1">
                <a:schemeClr val="accent1"/>
              </a:lnRef>
              <a:fillRef idx="0">
                <a:schemeClr val="accent1"/>
              </a:fillRef>
              <a:effectRef idx="0">
                <a:schemeClr val="accent1"/>
              </a:effectRef>
              <a:fontRef idx="minor">
                <a:schemeClr val="tx1"/>
              </a:fontRef>
            </p:style>
          </p:cxnSp>
          <p:sp>
            <p:nvSpPr>
              <p:cNvPr id="156" name="Rectangle: Rounded Corners 155">
                <a:extLst>
                  <a:ext uri="{FF2B5EF4-FFF2-40B4-BE49-F238E27FC236}">
                    <a16:creationId xmlns:a16="http://schemas.microsoft.com/office/drawing/2014/main" id="{7F903673-2EA5-4A2F-86C8-D529E916ADB1}"/>
                  </a:ext>
                </a:extLst>
              </p:cNvPr>
              <p:cNvSpPr/>
              <p:nvPr/>
            </p:nvSpPr>
            <p:spPr>
              <a:xfrm>
                <a:off x="9921876" y="4010025"/>
                <a:ext cx="1133475" cy="66675"/>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
            <p:nvSpPr>
              <p:cNvPr id="158" name="TextBox 157">
                <a:extLst>
                  <a:ext uri="{FF2B5EF4-FFF2-40B4-BE49-F238E27FC236}">
                    <a16:creationId xmlns:a16="http://schemas.microsoft.com/office/drawing/2014/main" id="{977A96A0-8D57-44B3-B46B-2A0E2990EEB9}"/>
                  </a:ext>
                </a:extLst>
              </p:cNvPr>
              <p:cNvSpPr txBox="1"/>
              <p:nvPr/>
            </p:nvSpPr>
            <p:spPr>
              <a:xfrm>
                <a:off x="9579552" y="3643554"/>
                <a:ext cx="1818120" cy="307857"/>
              </a:xfrm>
              <a:prstGeom prst="rect">
                <a:avLst/>
              </a:prstGeom>
              <a:noFill/>
            </p:spPr>
            <p:txBody>
              <a:bodyPr wrap="square" lIns="0" tIns="0" rIns="0" bIns="0" rtlCol="0" anchor="t">
                <a:spAutoFit/>
              </a:bodyPr>
              <a:lstStyle/>
              <a:p>
                <a:pPr algn="ctr"/>
                <a:r>
                  <a:rPr lang="en-US" sz="4000" b="1" dirty="0"/>
                  <a:t>Identity</a:t>
                </a:r>
              </a:p>
            </p:txBody>
          </p:sp>
        </p:grpSp>
      </p:grpSp>
      <p:grpSp>
        <p:nvGrpSpPr>
          <p:cNvPr id="23" name="Group 22">
            <a:extLst>
              <a:ext uri="{FF2B5EF4-FFF2-40B4-BE49-F238E27FC236}">
                <a16:creationId xmlns:a16="http://schemas.microsoft.com/office/drawing/2014/main" id="{C44BBFCA-BD26-CF4F-83EC-B47D912B64F6}"/>
              </a:ext>
            </a:extLst>
          </p:cNvPr>
          <p:cNvGrpSpPr/>
          <p:nvPr/>
        </p:nvGrpSpPr>
        <p:grpSpPr>
          <a:xfrm>
            <a:off x="9914938" y="5023473"/>
            <a:ext cx="6054141" cy="4781535"/>
            <a:chOff x="10642013" y="5788305"/>
            <a:chExt cx="6054141" cy="4781535"/>
          </a:xfrm>
        </p:grpSpPr>
        <p:sp>
          <p:nvSpPr>
            <p:cNvPr id="13" name="Freeform 5">
              <a:extLst>
                <a:ext uri="{FF2B5EF4-FFF2-40B4-BE49-F238E27FC236}">
                  <a16:creationId xmlns:a16="http://schemas.microsoft.com/office/drawing/2014/main" id="{C6789981-1320-48FF-8FCF-51BDFFE066A0}"/>
                </a:ext>
              </a:extLst>
            </p:cNvPr>
            <p:cNvSpPr>
              <a:spLocks/>
            </p:cNvSpPr>
            <p:nvPr/>
          </p:nvSpPr>
          <p:spPr bwMode="auto">
            <a:xfrm>
              <a:off x="10922332" y="5788305"/>
              <a:ext cx="5773822" cy="4434321"/>
            </a:xfrm>
            <a:custGeom>
              <a:avLst/>
              <a:gdLst>
                <a:gd name="T0" fmla="*/ 1084 w 1819"/>
                <a:gd name="T1" fmla="*/ 649 h 1397"/>
                <a:gd name="T2" fmla="*/ 1819 w 1819"/>
                <a:gd name="T3" fmla="*/ 649 h 1397"/>
                <a:gd name="T4" fmla="*/ 480 w 1819"/>
                <a:gd name="T5" fmla="*/ 0 h 1397"/>
                <a:gd name="T6" fmla="*/ 0 w 1819"/>
                <a:gd name="T7" fmla="*/ 0 h 1397"/>
                <a:gd name="T8" fmla="*/ 103 w 1819"/>
                <a:gd name="T9" fmla="*/ 455 h 1397"/>
                <a:gd name="T10" fmla="*/ 1248 w 1819"/>
                <a:gd name="T11" fmla="*/ 1397 h 1397"/>
                <a:gd name="T12" fmla="*/ 1084 w 1819"/>
                <a:gd name="T13" fmla="*/ 649 h 1397"/>
              </a:gdLst>
              <a:ahLst/>
              <a:cxnLst>
                <a:cxn ang="0">
                  <a:pos x="T0" y="T1"/>
                </a:cxn>
                <a:cxn ang="0">
                  <a:pos x="T2" y="T3"/>
                </a:cxn>
                <a:cxn ang="0">
                  <a:pos x="T4" y="T5"/>
                </a:cxn>
                <a:cxn ang="0">
                  <a:pos x="T6" y="T7"/>
                </a:cxn>
                <a:cxn ang="0">
                  <a:pos x="T8" y="T9"/>
                </a:cxn>
                <a:cxn ang="0">
                  <a:pos x="T10" y="T11"/>
                </a:cxn>
                <a:cxn ang="0">
                  <a:pos x="T12" y="T13"/>
                </a:cxn>
              </a:cxnLst>
              <a:rect l="0" t="0" r="r" b="b"/>
              <a:pathLst>
                <a:path w="1819" h="1397">
                  <a:moveTo>
                    <a:pt x="1084" y="649"/>
                  </a:moveTo>
                  <a:lnTo>
                    <a:pt x="1819" y="649"/>
                  </a:lnTo>
                  <a:lnTo>
                    <a:pt x="480" y="0"/>
                  </a:lnTo>
                  <a:lnTo>
                    <a:pt x="0" y="0"/>
                  </a:lnTo>
                  <a:lnTo>
                    <a:pt x="103" y="455"/>
                  </a:lnTo>
                  <a:lnTo>
                    <a:pt x="1248" y="1397"/>
                  </a:lnTo>
                  <a:lnTo>
                    <a:pt x="1084" y="649"/>
                  </a:lnTo>
                  <a:close/>
                </a:path>
              </a:pathLst>
            </a:custGeom>
            <a:solidFill>
              <a:schemeClr val="accent3"/>
            </a:solidFill>
            <a:ln>
              <a:noFill/>
            </a:ln>
          </p:spPr>
          <p:txBody>
            <a:bodyPr vert="horz" wrap="square" lIns="182832" tIns="91416" rIns="182832" bIns="91416" numCol="1" anchor="t" anchorCtr="0" compatLnSpc="1">
              <a:prstTxWarp prst="textNoShape">
                <a:avLst/>
              </a:prstTxWarp>
            </a:bodyPr>
            <a:lstStyle/>
            <a:p>
              <a:endParaRPr lang="en-US" sz="7198" dirty="0"/>
            </a:p>
          </p:txBody>
        </p:sp>
        <p:sp>
          <p:nvSpPr>
            <p:cNvPr id="145" name="Oval 144">
              <a:extLst>
                <a:ext uri="{FF2B5EF4-FFF2-40B4-BE49-F238E27FC236}">
                  <a16:creationId xmlns:a16="http://schemas.microsoft.com/office/drawing/2014/main" id="{4624F6AD-0F7C-47FF-AE2D-F6D5B1E26D45}"/>
                </a:ext>
              </a:extLst>
            </p:cNvPr>
            <p:cNvSpPr/>
            <p:nvPr/>
          </p:nvSpPr>
          <p:spPr>
            <a:xfrm>
              <a:off x="11953934" y="6475507"/>
              <a:ext cx="961773" cy="39994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grpSp>
          <p:nvGrpSpPr>
            <p:cNvPr id="160" name="Group 159">
              <a:extLst>
                <a:ext uri="{FF2B5EF4-FFF2-40B4-BE49-F238E27FC236}">
                  <a16:creationId xmlns:a16="http://schemas.microsoft.com/office/drawing/2014/main" id="{039B7643-DEE2-41E4-A964-99A6FD096E69}"/>
                </a:ext>
              </a:extLst>
            </p:cNvPr>
            <p:cNvGrpSpPr/>
            <p:nvPr/>
          </p:nvGrpSpPr>
          <p:grpSpPr>
            <a:xfrm rot="10800000">
              <a:off x="10642013" y="6675467"/>
              <a:ext cx="3635293" cy="3894373"/>
              <a:chOff x="9775555" y="3637550"/>
              <a:chExt cx="1818120" cy="1947693"/>
            </a:xfrm>
          </p:grpSpPr>
          <p:cxnSp>
            <p:nvCxnSpPr>
              <p:cNvPr id="161" name="Straight Connector 160">
                <a:extLst>
                  <a:ext uri="{FF2B5EF4-FFF2-40B4-BE49-F238E27FC236}">
                    <a16:creationId xmlns:a16="http://schemas.microsoft.com/office/drawing/2014/main" id="{F23CD968-ABA6-49A2-98C9-C594CAD9F320}"/>
                  </a:ext>
                </a:extLst>
              </p:cNvPr>
              <p:cNvCxnSpPr>
                <a:cxnSpLocks/>
              </p:cNvCxnSpPr>
              <p:nvPr/>
            </p:nvCxnSpPr>
            <p:spPr>
              <a:xfrm rot="10800000" flipH="1">
                <a:off x="10663035" y="4076700"/>
                <a:ext cx="21568" cy="1508543"/>
              </a:xfrm>
              <a:prstGeom prst="line">
                <a:avLst/>
              </a:prstGeom>
              <a:ln w="12700">
                <a:solidFill>
                  <a:schemeClr val="tx1">
                    <a:lumMod val="85000"/>
                    <a:lumOff val="15000"/>
                  </a:schemeClr>
                </a:solidFill>
                <a:headEnd type="oval"/>
              </a:ln>
            </p:spPr>
            <p:style>
              <a:lnRef idx="1">
                <a:schemeClr val="accent1"/>
              </a:lnRef>
              <a:fillRef idx="0">
                <a:schemeClr val="accent1"/>
              </a:fillRef>
              <a:effectRef idx="0">
                <a:schemeClr val="accent1"/>
              </a:effectRef>
              <a:fontRef idx="minor">
                <a:schemeClr val="tx1"/>
              </a:fontRef>
            </p:style>
          </p:cxnSp>
          <p:sp>
            <p:nvSpPr>
              <p:cNvPr id="162" name="Rectangle: Rounded Corners 161">
                <a:extLst>
                  <a:ext uri="{FF2B5EF4-FFF2-40B4-BE49-F238E27FC236}">
                    <a16:creationId xmlns:a16="http://schemas.microsoft.com/office/drawing/2014/main" id="{AE970C2A-4E71-4F30-9769-D00E9077C23C}"/>
                  </a:ext>
                </a:extLst>
              </p:cNvPr>
              <p:cNvSpPr/>
              <p:nvPr/>
            </p:nvSpPr>
            <p:spPr>
              <a:xfrm>
                <a:off x="10130300" y="4010025"/>
                <a:ext cx="1133475" cy="66675"/>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
            <p:nvSpPr>
              <p:cNvPr id="164" name="TextBox 163">
                <a:extLst>
                  <a:ext uri="{FF2B5EF4-FFF2-40B4-BE49-F238E27FC236}">
                    <a16:creationId xmlns:a16="http://schemas.microsoft.com/office/drawing/2014/main" id="{ABA0D3A4-1D0C-4208-8889-B19FC41F59C0}"/>
                  </a:ext>
                </a:extLst>
              </p:cNvPr>
              <p:cNvSpPr txBox="1"/>
              <p:nvPr/>
            </p:nvSpPr>
            <p:spPr>
              <a:xfrm rot="10800000">
                <a:off x="9775555" y="3637550"/>
                <a:ext cx="1818120" cy="307857"/>
              </a:xfrm>
              <a:prstGeom prst="rect">
                <a:avLst/>
              </a:prstGeom>
              <a:noFill/>
            </p:spPr>
            <p:txBody>
              <a:bodyPr wrap="square" lIns="0" tIns="0" rIns="0" bIns="0" rtlCol="0" anchor="t">
                <a:spAutoFit/>
              </a:bodyPr>
              <a:lstStyle/>
              <a:p>
                <a:pPr algn="ctr"/>
                <a:r>
                  <a:rPr lang="en-US" sz="4000" b="1" dirty="0"/>
                  <a:t>Relationships</a:t>
                </a:r>
              </a:p>
            </p:txBody>
          </p:sp>
        </p:grpSp>
      </p:grpSp>
      <p:grpSp>
        <p:nvGrpSpPr>
          <p:cNvPr id="22" name="Group 21">
            <a:extLst>
              <a:ext uri="{FF2B5EF4-FFF2-40B4-BE49-F238E27FC236}">
                <a16:creationId xmlns:a16="http://schemas.microsoft.com/office/drawing/2014/main" id="{6DAC8A1E-2542-1A43-9D51-6631F1AC1C9E}"/>
              </a:ext>
            </a:extLst>
          </p:cNvPr>
          <p:cNvGrpSpPr/>
          <p:nvPr/>
        </p:nvGrpSpPr>
        <p:grpSpPr>
          <a:xfrm>
            <a:off x="7071869" y="2080034"/>
            <a:ext cx="4024852" cy="4079794"/>
            <a:chOff x="7798944" y="2844866"/>
            <a:chExt cx="4024852" cy="4079794"/>
          </a:xfrm>
        </p:grpSpPr>
        <p:sp>
          <p:nvSpPr>
            <p:cNvPr id="14" name="Freeform 6">
              <a:extLst>
                <a:ext uri="{FF2B5EF4-FFF2-40B4-BE49-F238E27FC236}">
                  <a16:creationId xmlns:a16="http://schemas.microsoft.com/office/drawing/2014/main" id="{6F7B6DE6-AB22-4816-8131-F17BE08D783C}"/>
                </a:ext>
              </a:extLst>
            </p:cNvPr>
            <p:cNvSpPr>
              <a:spLocks/>
            </p:cNvSpPr>
            <p:nvPr/>
          </p:nvSpPr>
          <p:spPr bwMode="auto">
            <a:xfrm>
              <a:off x="7798944" y="3906020"/>
              <a:ext cx="4024852" cy="3018640"/>
            </a:xfrm>
            <a:custGeom>
              <a:avLst/>
              <a:gdLst>
                <a:gd name="T0" fmla="*/ 864 w 1268"/>
                <a:gd name="T1" fmla="*/ 500 h 951"/>
                <a:gd name="T2" fmla="*/ 1268 w 1268"/>
                <a:gd name="T3" fmla="*/ 500 h 951"/>
                <a:gd name="T4" fmla="*/ 258 w 1268"/>
                <a:gd name="T5" fmla="*/ 9 h 951"/>
                <a:gd name="T6" fmla="*/ 0 w 1268"/>
                <a:gd name="T7" fmla="*/ 0 h 951"/>
                <a:gd name="T8" fmla="*/ 100 w 1268"/>
                <a:gd name="T9" fmla="*/ 239 h 951"/>
                <a:gd name="T10" fmla="*/ 964 w 1268"/>
                <a:gd name="T11" fmla="*/ 951 h 951"/>
                <a:gd name="T12" fmla="*/ 864 w 1268"/>
                <a:gd name="T13" fmla="*/ 500 h 951"/>
              </a:gdLst>
              <a:ahLst/>
              <a:cxnLst>
                <a:cxn ang="0">
                  <a:pos x="T0" y="T1"/>
                </a:cxn>
                <a:cxn ang="0">
                  <a:pos x="T2" y="T3"/>
                </a:cxn>
                <a:cxn ang="0">
                  <a:pos x="T4" y="T5"/>
                </a:cxn>
                <a:cxn ang="0">
                  <a:pos x="T6" y="T7"/>
                </a:cxn>
                <a:cxn ang="0">
                  <a:pos x="T8" y="T9"/>
                </a:cxn>
                <a:cxn ang="0">
                  <a:pos x="T10" y="T11"/>
                </a:cxn>
                <a:cxn ang="0">
                  <a:pos x="T12" y="T13"/>
                </a:cxn>
              </a:cxnLst>
              <a:rect l="0" t="0" r="r" b="b"/>
              <a:pathLst>
                <a:path w="1268" h="951">
                  <a:moveTo>
                    <a:pt x="864" y="500"/>
                  </a:moveTo>
                  <a:lnTo>
                    <a:pt x="1268" y="500"/>
                  </a:lnTo>
                  <a:lnTo>
                    <a:pt x="258" y="9"/>
                  </a:lnTo>
                  <a:lnTo>
                    <a:pt x="0" y="0"/>
                  </a:lnTo>
                  <a:lnTo>
                    <a:pt x="100" y="239"/>
                  </a:lnTo>
                  <a:lnTo>
                    <a:pt x="964" y="951"/>
                  </a:lnTo>
                  <a:lnTo>
                    <a:pt x="864" y="500"/>
                  </a:lnTo>
                  <a:close/>
                </a:path>
              </a:pathLst>
            </a:custGeom>
            <a:solidFill>
              <a:schemeClr val="tx2"/>
            </a:solidFill>
            <a:ln>
              <a:noFill/>
            </a:ln>
          </p:spPr>
          <p:txBody>
            <a:bodyPr vert="horz" wrap="square" lIns="182832" tIns="91416" rIns="182832" bIns="91416" numCol="1" anchor="t" anchorCtr="0" compatLnSpc="1">
              <a:prstTxWarp prst="textNoShape">
                <a:avLst/>
              </a:prstTxWarp>
            </a:bodyPr>
            <a:lstStyle/>
            <a:p>
              <a:endParaRPr lang="en-US" sz="7198" dirty="0"/>
            </a:p>
          </p:txBody>
        </p:sp>
        <p:sp>
          <p:nvSpPr>
            <p:cNvPr id="146" name="Oval 145">
              <a:extLst>
                <a:ext uri="{FF2B5EF4-FFF2-40B4-BE49-F238E27FC236}">
                  <a16:creationId xmlns:a16="http://schemas.microsoft.com/office/drawing/2014/main" id="{FD2B992A-39BA-4A79-8E6F-8EEB13D8B605}"/>
                </a:ext>
              </a:extLst>
            </p:cNvPr>
            <p:cNvSpPr/>
            <p:nvPr/>
          </p:nvSpPr>
          <p:spPr>
            <a:xfrm>
              <a:off x="9545650" y="5100171"/>
              <a:ext cx="707840" cy="294347"/>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grpSp>
          <p:nvGrpSpPr>
            <p:cNvPr id="166" name="Group 165">
              <a:extLst>
                <a:ext uri="{FF2B5EF4-FFF2-40B4-BE49-F238E27FC236}">
                  <a16:creationId xmlns:a16="http://schemas.microsoft.com/office/drawing/2014/main" id="{BD55314F-D537-4C11-BC66-DFA85C1264DF}"/>
                </a:ext>
              </a:extLst>
            </p:cNvPr>
            <p:cNvGrpSpPr/>
            <p:nvPr/>
          </p:nvGrpSpPr>
          <p:grpSpPr>
            <a:xfrm>
              <a:off x="8100781" y="2844866"/>
              <a:ext cx="3635293" cy="2368393"/>
              <a:chOff x="9579554" y="3755598"/>
              <a:chExt cx="1818120" cy="1184506"/>
            </a:xfrm>
          </p:grpSpPr>
          <p:cxnSp>
            <p:nvCxnSpPr>
              <p:cNvPr id="167" name="Straight Connector 166">
                <a:extLst>
                  <a:ext uri="{FF2B5EF4-FFF2-40B4-BE49-F238E27FC236}">
                    <a16:creationId xmlns:a16="http://schemas.microsoft.com/office/drawing/2014/main" id="{258A8E40-5399-4B15-AFBD-011EA4327E70}"/>
                  </a:ext>
                </a:extLst>
              </p:cNvPr>
              <p:cNvCxnSpPr>
                <a:cxnSpLocks/>
                <a:endCxn id="168" idx="0"/>
              </p:cNvCxnSpPr>
              <p:nvPr/>
            </p:nvCxnSpPr>
            <p:spPr>
              <a:xfrm flipH="1" flipV="1">
                <a:off x="10488614" y="4157022"/>
                <a:ext cx="2" cy="783082"/>
              </a:xfrm>
              <a:prstGeom prst="line">
                <a:avLst/>
              </a:prstGeom>
              <a:ln w="12700">
                <a:solidFill>
                  <a:schemeClr val="tx1">
                    <a:lumMod val="85000"/>
                    <a:lumOff val="15000"/>
                  </a:schemeClr>
                </a:solidFill>
                <a:headEnd type="oval"/>
              </a:ln>
            </p:spPr>
            <p:style>
              <a:lnRef idx="1">
                <a:schemeClr val="accent1"/>
              </a:lnRef>
              <a:fillRef idx="0">
                <a:schemeClr val="accent1"/>
              </a:fillRef>
              <a:effectRef idx="0">
                <a:schemeClr val="accent1"/>
              </a:effectRef>
              <a:fontRef idx="minor">
                <a:schemeClr val="tx1"/>
              </a:fontRef>
            </p:style>
          </p:cxnSp>
          <p:sp>
            <p:nvSpPr>
              <p:cNvPr id="168" name="Rectangle: Rounded Corners 167">
                <a:extLst>
                  <a:ext uri="{FF2B5EF4-FFF2-40B4-BE49-F238E27FC236}">
                    <a16:creationId xmlns:a16="http://schemas.microsoft.com/office/drawing/2014/main" id="{8AAA0B5A-0BE4-4465-B210-7403CF31726B}"/>
                  </a:ext>
                </a:extLst>
              </p:cNvPr>
              <p:cNvSpPr/>
              <p:nvPr/>
            </p:nvSpPr>
            <p:spPr>
              <a:xfrm>
                <a:off x="9921876" y="4157022"/>
                <a:ext cx="1133475" cy="66675"/>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sp>
            <p:nvSpPr>
              <p:cNvPr id="170" name="TextBox 169">
                <a:extLst>
                  <a:ext uri="{FF2B5EF4-FFF2-40B4-BE49-F238E27FC236}">
                    <a16:creationId xmlns:a16="http://schemas.microsoft.com/office/drawing/2014/main" id="{8EE25253-9DA9-4835-93F8-A033E378D47A}"/>
                  </a:ext>
                </a:extLst>
              </p:cNvPr>
              <p:cNvSpPr txBox="1"/>
              <p:nvPr/>
            </p:nvSpPr>
            <p:spPr>
              <a:xfrm>
                <a:off x="9579554" y="3755598"/>
                <a:ext cx="1818120" cy="307857"/>
              </a:xfrm>
              <a:prstGeom prst="rect">
                <a:avLst/>
              </a:prstGeom>
              <a:noFill/>
            </p:spPr>
            <p:txBody>
              <a:bodyPr wrap="square" lIns="0" tIns="0" rIns="0" bIns="0" rtlCol="0" anchor="t">
                <a:spAutoFit/>
              </a:bodyPr>
              <a:lstStyle/>
              <a:p>
                <a:pPr algn="ctr"/>
                <a:r>
                  <a:rPr lang="en-US" sz="4000" b="1" dirty="0"/>
                  <a:t>Healing</a:t>
                </a:r>
              </a:p>
            </p:txBody>
          </p:sp>
        </p:grpSp>
      </p:grpSp>
      <p:grpSp>
        <p:nvGrpSpPr>
          <p:cNvPr id="21" name="Group 20">
            <a:extLst>
              <a:ext uri="{FF2B5EF4-FFF2-40B4-BE49-F238E27FC236}">
                <a16:creationId xmlns:a16="http://schemas.microsoft.com/office/drawing/2014/main" id="{E652EBCA-9CD3-2E42-BC26-474B7E2C6487}"/>
              </a:ext>
            </a:extLst>
          </p:cNvPr>
          <p:cNvGrpSpPr/>
          <p:nvPr/>
        </p:nvGrpSpPr>
        <p:grpSpPr>
          <a:xfrm>
            <a:off x="4341453" y="1531882"/>
            <a:ext cx="3635293" cy="5244864"/>
            <a:chOff x="5068528" y="2296714"/>
            <a:chExt cx="3635293" cy="5244864"/>
          </a:xfrm>
        </p:grpSpPr>
        <p:sp>
          <p:nvSpPr>
            <p:cNvPr id="15" name="Freeform 7">
              <a:extLst>
                <a:ext uri="{FF2B5EF4-FFF2-40B4-BE49-F238E27FC236}">
                  <a16:creationId xmlns:a16="http://schemas.microsoft.com/office/drawing/2014/main" id="{CED18E91-1A9C-485C-923C-E4C443A09DF4}"/>
                </a:ext>
              </a:extLst>
            </p:cNvPr>
            <p:cNvSpPr>
              <a:spLocks/>
            </p:cNvSpPr>
            <p:nvPr/>
          </p:nvSpPr>
          <p:spPr bwMode="auto">
            <a:xfrm>
              <a:off x="5227864" y="2296714"/>
              <a:ext cx="2691699" cy="1955291"/>
            </a:xfrm>
            <a:custGeom>
              <a:avLst/>
              <a:gdLst>
                <a:gd name="T0" fmla="*/ 661 w 848"/>
                <a:gd name="T1" fmla="*/ 404 h 616"/>
                <a:gd name="T2" fmla="*/ 848 w 848"/>
                <a:gd name="T3" fmla="*/ 410 h 616"/>
                <a:gd name="T4" fmla="*/ 0 w 848"/>
                <a:gd name="T5" fmla="*/ 0 h 616"/>
                <a:gd name="T6" fmla="*/ 752 w 848"/>
                <a:gd name="T7" fmla="*/ 616 h 616"/>
                <a:gd name="T8" fmla="*/ 661 w 848"/>
                <a:gd name="T9" fmla="*/ 404 h 616"/>
              </a:gdLst>
              <a:ahLst/>
              <a:cxnLst>
                <a:cxn ang="0">
                  <a:pos x="T0" y="T1"/>
                </a:cxn>
                <a:cxn ang="0">
                  <a:pos x="T2" y="T3"/>
                </a:cxn>
                <a:cxn ang="0">
                  <a:pos x="T4" y="T5"/>
                </a:cxn>
                <a:cxn ang="0">
                  <a:pos x="T6" y="T7"/>
                </a:cxn>
                <a:cxn ang="0">
                  <a:pos x="T8" y="T9"/>
                </a:cxn>
              </a:cxnLst>
              <a:rect l="0" t="0" r="r" b="b"/>
              <a:pathLst>
                <a:path w="848" h="616">
                  <a:moveTo>
                    <a:pt x="661" y="404"/>
                  </a:moveTo>
                  <a:lnTo>
                    <a:pt x="848" y="410"/>
                  </a:lnTo>
                  <a:lnTo>
                    <a:pt x="0" y="0"/>
                  </a:lnTo>
                  <a:lnTo>
                    <a:pt x="752" y="616"/>
                  </a:lnTo>
                  <a:lnTo>
                    <a:pt x="661" y="404"/>
                  </a:lnTo>
                  <a:close/>
                </a:path>
              </a:pathLst>
            </a:custGeom>
            <a:solidFill>
              <a:schemeClr val="accent2"/>
            </a:solidFill>
            <a:ln>
              <a:noFill/>
            </a:ln>
          </p:spPr>
          <p:txBody>
            <a:bodyPr vert="horz" wrap="square" lIns="182832" tIns="91416" rIns="182832" bIns="91416" numCol="1" anchor="t" anchorCtr="0" compatLnSpc="1">
              <a:prstTxWarp prst="textNoShape">
                <a:avLst/>
              </a:prstTxWarp>
            </a:bodyPr>
            <a:lstStyle/>
            <a:p>
              <a:endParaRPr lang="en-US" sz="7198"/>
            </a:p>
          </p:txBody>
        </p:sp>
        <p:cxnSp>
          <p:nvCxnSpPr>
            <p:cNvPr id="172" name="Straight Connector 171">
              <a:extLst>
                <a:ext uri="{FF2B5EF4-FFF2-40B4-BE49-F238E27FC236}">
                  <a16:creationId xmlns:a16="http://schemas.microsoft.com/office/drawing/2014/main" id="{6B4CDC51-7CB0-46C3-BA13-909CB8AD608A}"/>
                </a:ext>
              </a:extLst>
            </p:cNvPr>
            <p:cNvCxnSpPr>
              <a:cxnSpLocks/>
            </p:cNvCxnSpPr>
            <p:nvPr/>
          </p:nvCxnSpPr>
          <p:spPr>
            <a:xfrm>
              <a:off x="6886174" y="3295927"/>
              <a:ext cx="1" cy="3423178"/>
            </a:xfrm>
            <a:prstGeom prst="line">
              <a:avLst/>
            </a:prstGeom>
            <a:ln w="12700">
              <a:solidFill>
                <a:schemeClr val="tx1">
                  <a:lumMod val="85000"/>
                  <a:lumOff val="15000"/>
                </a:schemeClr>
              </a:solidFill>
              <a:headEnd type="oval"/>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A868901C-DDBB-1A4C-99AC-71719A2F96C5}"/>
                </a:ext>
              </a:extLst>
            </p:cNvPr>
            <p:cNvGrpSpPr/>
            <p:nvPr/>
          </p:nvGrpSpPr>
          <p:grpSpPr>
            <a:xfrm>
              <a:off x="5068528" y="6675483"/>
              <a:ext cx="3635293" cy="866095"/>
              <a:chOff x="9579553" y="2450993"/>
              <a:chExt cx="1818120" cy="433160"/>
            </a:xfrm>
          </p:grpSpPr>
          <p:sp>
            <p:nvSpPr>
              <p:cNvPr id="51" name="Rectangle: Rounded Corners 167">
                <a:extLst>
                  <a:ext uri="{FF2B5EF4-FFF2-40B4-BE49-F238E27FC236}">
                    <a16:creationId xmlns:a16="http://schemas.microsoft.com/office/drawing/2014/main" id="{121C6A91-33C5-9143-9F91-116BCD1161A6}"/>
                  </a:ext>
                </a:extLst>
              </p:cNvPr>
              <p:cNvSpPr/>
              <p:nvPr/>
            </p:nvSpPr>
            <p:spPr>
              <a:xfrm>
                <a:off x="9921876" y="2450993"/>
                <a:ext cx="1133475" cy="66675"/>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dirty="0"/>
              </a:p>
            </p:txBody>
          </p:sp>
          <p:sp>
            <p:nvSpPr>
              <p:cNvPr id="53" name="TextBox 52">
                <a:extLst>
                  <a:ext uri="{FF2B5EF4-FFF2-40B4-BE49-F238E27FC236}">
                    <a16:creationId xmlns:a16="http://schemas.microsoft.com/office/drawing/2014/main" id="{CB178183-7C52-E648-9DAA-C73BB822C142}"/>
                  </a:ext>
                </a:extLst>
              </p:cNvPr>
              <p:cNvSpPr txBox="1"/>
              <p:nvPr/>
            </p:nvSpPr>
            <p:spPr>
              <a:xfrm>
                <a:off x="9579553" y="2576297"/>
                <a:ext cx="1818120" cy="307856"/>
              </a:xfrm>
              <a:prstGeom prst="rect">
                <a:avLst/>
              </a:prstGeom>
              <a:noFill/>
            </p:spPr>
            <p:txBody>
              <a:bodyPr wrap="square" lIns="0" tIns="0" rIns="0" bIns="0" rtlCol="0" anchor="t">
                <a:spAutoFit/>
              </a:bodyPr>
              <a:lstStyle/>
              <a:p>
                <a:pPr algn="ctr"/>
                <a:r>
                  <a:rPr lang="en-US" sz="4000" b="1" dirty="0"/>
                  <a:t>Humanization</a:t>
                </a:r>
              </a:p>
            </p:txBody>
          </p:sp>
        </p:grpSp>
        <p:sp>
          <p:nvSpPr>
            <p:cNvPr id="55" name="Oval 54">
              <a:extLst>
                <a:ext uri="{FF2B5EF4-FFF2-40B4-BE49-F238E27FC236}">
                  <a16:creationId xmlns:a16="http://schemas.microsoft.com/office/drawing/2014/main" id="{41787D38-14DF-A145-B370-94B6140EFA42}"/>
                </a:ext>
              </a:extLst>
            </p:cNvPr>
            <p:cNvSpPr/>
            <p:nvPr/>
          </p:nvSpPr>
          <p:spPr>
            <a:xfrm>
              <a:off x="6646659" y="3192888"/>
              <a:ext cx="479030" cy="250213"/>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198"/>
            </a:p>
          </p:txBody>
        </p:sp>
      </p:grpSp>
      <p:grpSp>
        <p:nvGrpSpPr>
          <p:cNvPr id="65" name="Group 64">
            <a:extLst>
              <a:ext uri="{FF2B5EF4-FFF2-40B4-BE49-F238E27FC236}">
                <a16:creationId xmlns:a16="http://schemas.microsoft.com/office/drawing/2014/main" id="{C74FA721-E7E1-B540-B583-E4E7C280E608}"/>
              </a:ext>
            </a:extLst>
          </p:cNvPr>
          <p:cNvGrpSpPr/>
          <p:nvPr/>
        </p:nvGrpSpPr>
        <p:grpSpPr>
          <a:xfrm>
            <a:off x="920679" y="10417681"/>
            <a:ext cx="6105760" cy="1680648"/>
            <a:chOff x="9135945" y="984553"/>
            <a:chExt cx="6105760" cy="1680648"/>
          </a:xfrm>
        </p:grpSpPr>
        <p:sp>
          <p:nvSpPr>
            <p:cNvPr id="66" name="Rectangle 65">
              <a:extLst>
                <a:ext uri="{FF2B5EF4-FFF2-40B4-BE49-F238E27FC236}">
                  <a16:creationId xmlns:a16="http://schemas.microsoft.com/office/drawing/2014/main" id="{32399F35-E236-094C-86FF-35A959337BDE}"/>
                </a:ext>
              </a:extLst>
            </p:cNvPr>
            <p:cNvSpPr/>
            <p:nvPr/>
          </p:nvSpPr>
          <p:spPr>
            <a:xfrm>
              <a:off x="9883170" y="2542759"/>
              <a:ext cx="4611306" cy="1224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67" name="TextBox 66">
              <a:extLst>
                <a:ext uri="{FF2B5EF4-FFF2-40B4-BE49-F238E27FC236}">
                  <a16:creationId xmlns:a16="http://schemas.microsoft.com/office/drawing/2014/main" id="{8DFE6ED8-0ACB-E443-9249-FE63B5E18E2D}"/>
                </a:ext>
              </a:extLst>
            </p:cNvPr>
            <p:cNvSpPr txBox="1"/>
            <p:nvPr/>
          </p:nvSpPr>
          <p:spPr>
            <a:xfrm>
              <a:off x="9135945" y="984553"/>
              <a:ext cx="6105760" cy="1323439"/>
            </a:xfrm>
            <a:prstGeom prst="rect">
              <a:avLst/>
            </a:prstGeom>
            <a:noFill/>
            <a:ln>
              <a:noFill/>
            </a:ln>
          </p:spPr>
          <p:txBody>
            <a:bodyPr wrap="square" rtlCol="0">
              <a:spAutoFit/>
            </a:bodyPr>
            <a:lstStyle/>
            <a:p>
              <a:pPr algn="ctr"/>
              <a:r>
                <a:rPr lang="en-US" sz="8000" b="1" dirty="0">
                  <a:solidFill>
                    <a:schemeClr val="tx2"/>
                  </a:solidFill>
                  <a:latin typeface="Lato Black" panose="020F0502020204030203" pitchFamily="34" charset="0"/>
                  <a:ea typeface="Lato Black" panose="020F0502020204030203" pitchFamily="34" charset="0"/>
                  <a:cs typeface="Lato Black" panose="020F0502020204030203" pitchFamily="34" charset="0"/>
                </a:rPr>
                <a:t>Findings</a:t>
              </a:r>
            </a:p>
          </p:txBody>
        </p:sp>
      </p:grpSp>
    </p:spTree>
    <p:extLst>
      <p:ext uri="{BB962C8B-B14F-4D97-AF65-F5344CB8AC3E}">
        <p14:creationId xmlns:p14="http://schemas.microsoft.com/office/powerpoint/2010/main" val="16508955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1+#ppt_w/2"/>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1+#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1+#ppt_w/2"/>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ansport&#10;&#10;Description automatically generated">
            <a:extLst>
              <a:ext uri="{FF2B5EF4-FFF2-40B4-BE49-F238E27FC236}">
                <a16:creationId xmlns:a16="http://schemas.microsoft.com/office/drawing/2014/main" id="{100626DA-F66E-C64D-9EF0-00B742945A46}"/>
              </a:ext>
            </a:extLst>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86669" y="6251801"/>
            <a:ext cx="13909385" cy="6704323"/>
          </a:xfrm>
          <a:prstGeom prst="rect">
            <a:avLst/>
          </a:prstGeom>
        </p:spPr>
      </p:pic>
      <p:cxnSp>
        <p:nvCxnSpPr>
          <p:cNvPr id="5" name="Straight Connector 4">
            <a:extLst>
              <a:ext uri="{FF2B5EF4-FFF2-40B4-BE49-F238E27FC236}">
                <a16:creationId xmlns:a16="http://schemas.microsoft.com/office/drawing/2014/main" id="{EB2DD4D8-06CD-2E49-BBCA-D9EF3C266CD8}"/>
              </a:ext>
            </a:extLst>
          </p:cNvPr>
          <p:cNvCxnSpPr/>
          <p:nvPr/>
        </p:nvCxnSpPr>
        <p:spPr>
          <a:xfrm>
            <a:off x="15642771" y="1567543"/>
            <a:ext cx="0" cy="1070001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5D17F04D-0255-D547-A93A-86AF31CC9A0A}"/>
              </a:ext>
            </a:extLst>
          </p:cNvPr>
          <p:cNvGrpSpPr/>
          <p:nvPr/>
        </p:nvGrpSpPr>
        <p:grpSpPr>
          <a:xfrm>
            <a:off x="3423523" y="759876"/>
            <a:ext cx="9235685" cy="2554545"/>
            <a:chOff x="9135945" y="984553"/>
            <a:chExt cx="6105760" cy="2554545"/>
          </a:xfrm>
        </p:grpSpPr>
        <p:sp>
          <p:nvSpPr>
            <p:cNvPr id="8" name="Rectangle 7">
              <a:extLst>
                <a:ext uri="{FF2B5EF4-FFF2-40B4-BE49-F238E27FC236}">
                  <a16:creationId xmlns:a16="http://schemas.microsoft.com/office/drawing/2014/main" id="{43BE09A4-AE76-D84E-A6DC-53DC9AD087CA}"/>
                </a:ext>
              </a:extLst>
            </p:cNvPr>
            <p:cNvSpPr/>
            <p:nvPr/>
          </p:nvSpPr>
          <p:spPr>
            <a:xfrm>
              <a:off x="9883170" y="2542759"/>
              <a:ext cx="4611306" cy="1224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9" name="TextBox 8">
              <a:extLst>
                <a:ext uri="{FF2B5EF4-FFF2-40B4-BE49-F238E27FC236}">
                  <a16:creationId xmlns:a16="http://schemas.microsoft.com/office/drawing/2014/main" id="{FD90D504-8CD6-C749-8FC1-828B9CA5776A}"/>
                </a:ext>
              </a:extLst>
            </p:cNvPr>
            <p:cNvSpPr txBox="1"/>
            <p:nvPr/>
          </p:nvSpPr>
          <p:spPr>
            <a:xfrm>
              <a:off x="9135945" y="984553"/>
              <a:ext cx="6105760" cy="2554545"/>
            </a:xfrm>
            <a:prstGeom prst="rect">
              <a:avLst/>
            </a:prstGeom>
            <a:noFill/>
            <a:ln>
              <a:noFill/>
            </a:ln>
          </p:spPr>
          <p:txBody>
            <a:bodyPr wrap="square" rtlCol="0">
              <a:spAutoFit/>
            </a:bodyPr>
            <a:lstStyle/>
            <a:p>
              <a:pPr algn="ctr"/>
              <a:r>
                <a:rPr lang="en-US" sz="8000" b="1" dirty="0">
                  <a:solidFill>
                    <a:schemeClr val="tx2"/>
                  </a:solidFill>
                  <a:latin typeface="Lato Black" panose="020F0502020204030203" pitchFamily="34" charset="0"/>
                  <a:ea typeface="Lato Black" panose="020F0502020204030203" pitchFamily="34" charset="0"/>
                  <a:cs typeface="Lato Black" panose="020F0502020204030203" pitchFamily="34" charset="0"/>
                </a:rPr>
                <a:t>Systemic Challenges</a:t>
              </a:r>
            </a:p>
          </p:txBody>
        </p:sp>
      </p:grpSp>
      <p:sp>
        <p:nvSpPr>
          <p:cNvPr id="10" name="TextBox 9">
            <a:extLst>
              <a:ext uri="{FF2B5EF4-FFF2-40B4-BE49-F238E27FC236}">
                <a16:creationId xmlns:a16="http://schemas.microsoft.com/office/drawing/2014/main" id="{DFC63DDE-8DC9-2143-A5D5-5FE558E33EA3}"/>
              </a:ext>
            </a:extLst>
          </p:cNvPr>
          <p:cNvSpPr txBox="1"/>
          <p:nvPr/>
        </p:nvSpPr>
        <p:spPr>
          <a:xfrm>
            <a:off x="16165286" y="1567543"/>
            <a:ext cx="7511143" cy="1200329"/>
          </a:xfrm>
          <a:prstGeom prst="rect">
            <a:avLst/>
          </a:prstGeom>
          <a:noFill/>
        </p:spPr>
        <p:txBody>
          <a:bodyPr wrap="square" rtlCol="0">
            <a:spAutoFit/>
          </a:bodyPr>
          <a:lstStyle/>
          <a:p>
            <a:pPr marL="571500" indent="-571500">
              <a:buFont typeface="Arial" panose="020B0604020202020204" pitchFamily="34" charset="0"/>
              <a:buChar char="•"/>
            </a:pPr>
            <a:endParaRPr lang="en-US" dirty="0"/>
          </a:p>
          <a:p>
            <a:pPr marL="571500" indent="-571500">
              <a:buFont typeface="Arial" panose="020B0604020202020204" pitchFamily="34" charset="0"/>
              <a:buChar char="•"/>
            </a:pPr>
            <a:endParaRPr lang="en-US" dirty="0"/>
          </a:p>
        </p:txBody>
      </p:sp>
      <p:sp>
        <p:nvSpPr>
          <p:cNvPr id="11" name="TextBox 10">
            <a:extLst>
              <a:ext uri="{FF2B5EF4-FFF2-40B4-BE49-F238E27FC236}">
                <a16:creationId xmlns:a16="http://schemas.microsoft.com/office/drawing/2014/main" id="{04D25543-0542-0543-87F4-76C7DA446E62}"/>
              </a:ext>
            </a:extLst>
          </p:cNvPr>
          <p:cNvSpPr txBox="1"/>
          <p:nvPr/>
        </p:nvSpPr>
        <p:spPr>
          <a:xfrm>
            <a:off x="16165286" y="3203542"/>
            <a:ext cx="7511104" cy="9064020"/>
          </a:xfrm>
          <a:prstGeom prst="rect">
            <a:avLst/>
          </a:prstGeom>
          <a:noFill/>
        </p:spPr>
        <p:txBody>
          <a:bodyPr wrap="square" rtlCol="0">
            <a:spAutoFit/>
          </a:bodyPr>
          <a:lstStyle/>
          <a:p>
            <a:pPr marL="571500" indent="-571500">
              <a:spcAft>
                <a:spcPts val="3000"/>
              </a:spcAft>
              <a:buFont typeface="Arial" panose="020B0604020202020204" pitchFamily="34" charset="0"/>
              <a:buChar char="•"/>
            </a:pPr>
            <a:r>
              <a:rPr lang="en-US" sz="4800" dirty="0">
                <a:solidFill>
                  <a:schemeClr val="accent1"/>
                </a:solidFill>
              </a:rPr>
              <a:t>Societal systems</a:t>
            </a:r>
          </a:p>
          <a:p>
            <a:pPr marL="571500" indent="-571500">
              <a:spcAft>
                <a:spcPts val="3000"/>
              </a:spcAft>
              <a:buFont typeface="Arial" panose="020B0604020202020204" pitchFamily="34" charset="0"/>
              <a:buChar char="•"/>
            </a:pPr>
            <a:r>
              <a:rPr lang="en-US" sz="4800" dirty="0">
                <a:solidFill>
                  <a:schemeClr val="accent1"/>
                </a:solidFill>
              </a:rPr>
              <a:t>Government systems</a:t>
            </a:r>
          </a:p>
          <a:p>
            <a:pPr marL="571500" indent="-571500">
              <a:spcAft>
                <a:spcPts val="3000"/>
              </a:spcAft>
              <a:buFont typeface="Arial" panose="020B0604020202020204" pitchFamily="34" charset="0"/>
              <a:buChar char="•"/>
            </a:pPr>
            <a:r>
              <a:rPr lang="en-US" sz="4800" dirty="0">
                <a:solidFill>
                  <a:schemeClr val="accent1"/>
                </a:solidFill>
              </a:rPr>
              <a:t>Educational systems</a:t>
            </a:r>
          </a:p>
          <a:p>
            <a:pPr marL="571500" indent="-571500">
              <a:spcAft>
                <a:spcPts val="3000"/>
              </a:spcAft>
              <a:buFont typeface="Arial" panose="020B0604020202020204" pitchFamily="34" charset="0"/>
              <a:buChar char="•"/>
            </a:pPr>
            <a:r>
              <a:rPr lang="en-US" sz="4800" dirty="0">
                <a:solidFill>
                  <a:schemeClr val="accent1"/>
                </a:solidFill>
              </a:rPr>
              <a:t>Department of Corrections</a:t>
            </a:r>
          </a:p>
          <a:p>
            <a:pPr marL="571500" indent="-571500">
              <a:spcAft>
                <a:spcPts val="3000"/>
              </a:spcAft>
              <a:buFont typeface="Arial" panose="020B0604020202020204" pitchFamily="34" charset="0"/>
              <a:buChar char="•"/>
            </a:pPr>
            <a:r>
              <a:rPr lang="en-US" sz="4800" dirty="0">
                <a:solidFill>
                  <a:schemeClr val="accent1"/>
                </a:solidFill>
              </a:rPr>
              <a:t>Probation &amp; Parole</a:t>
            </a:r>
          </a:p>
          <a:p>
            <a:pPr marL="571500" indent="-571500">
              <a:spcAft>
                <a:spcPts val="3000"/>
              </a:spcAft>
              <a:buFont typeface="Arial" panose="020B0604020202020204" pitchFamily="34" charset="0"/>
              <a:buChar char="•"/>
            </a:pPr>
            <a:r>
              <a:rPr lang="en-US" sz="4800" dirty="0">
                <a:solidFill>
                  <a:schemeClr val="accent1"/>
                </a:solidFill>
              </a:rPr>
              <a:t>Economic Services</a:t>
            </a:r>
          </a:p>
          <a:p>
            <a:pPr marL="571500" indent="-571500">
              <a:spcAft>
                <a:spcPts val="3000"/>
              </a:spcAft>
              <a:buFont typeface="Arial" panose="020B0604020202020204" pitchFamily="34" charset="0"/>
              <a:buChar char="•"/>
            </a:pPr>
            <a:r>
              <a:rPr lang="en-US" sz="4800" dirty="0">
                <a:solidFill>
                  <a:schemeClr val="accent1"/>
                </a:solidFill>
              </a:rPr>
              <a:t>Rise House Requirements </a:t>
            </a:r>
          </a:p>
          <a:p>
            <a:pPr marL="571500" indent="-5715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734608102"/>
      </p:ext>
    </p:extLst>
  </p:cSld>
  <p:clrMapOvr>
    <a:masterClrMapping/>
  </p:clrMapOvr>
  <p:transition/>
</p:sld>
</file>

<file path=ppt/theme/theme1.xml><?xml version="1.0" encoding="utf-8"?>
<a:theme xmlns:a="http://schemas.openxmlformats.org/drawingml/2006/main" name="Default Theme">
  <a:themeElements>
    <a:clrScheme name="Custom 201">
      <a:dk1>
        <a:srgbClr val="737571"/>
      </a:dk1>
      <a:lt1>
        <a:srgbClr val="FFFFFF"/>
      </a:lt1>
      <a:dk2>
        <a:srgbClr val="44546A"/>
      </a:dk2>
      <a:lt2>
        <a:srgbClr val="E7E6E6"/>
      </a:lt2>
      <a:accent1>
        <a:srgbClr val="263445"/>
      </a:accent1>
      <a:accent2>
        <a:srgbClr val="EEB057"/>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14073</TotalTime>
  <Words>906</Words>
  <Application>Microsoft Macintosh PowerPoint</Application>
  <PresentationFormat>Custom</PresentationFormat>
  <Paragraphs>135</Paragraphs>
  <Slides>19</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Lato</vt:lpstr>
      <vt:lpstr>Lato Black</vt:lpstr>
      <vt:lpstr>Lato Light</vt:lpstr>
      <vt:lpstr>Montserrat</vt:lpstr>
      <vt:lpstr>Montserrat Hairline</vt:lpstr>
      <vt:lpstr>Montserrat Light</vt:lpstr>
      <vt:lpstr>TimesNewRomanPS</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Ferrick</dc:creator>
  <cp:lastModifiedBy>Jordan Ferrick</cp:lastModifiedBy>
  <cp:revision>76</cp:revision>
  <dcterms:created xsi:type="dcterms:W3CDTF">2019-04-29T20:53:17Z</dcterms:created>
  <dcterms:modified xsi:type="dcterms:W3CDTF">2019-06-04T15:20:02Z</dcterms:modified>
</cp:coreProperties>
</file>