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embeddedFontLst>
    <p:embeddedFont>
      <p:font typeface="Galdeano"/>
      <p:regular r:id="rId15"/>
    </p:embeddedFont>
    <p:embeddedFont>
      <p:font typeface="Shadows Into Light"/>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Galdeano-regular.fntdata"/><Relationship Id="rId14" Type="http://schemas.openxmlformats.org/officeDocument/2006/relationships/slide" Target="slides/slide10.xml"/><Relationship Id="rId16" Type="http://schemas.openxmlformats.org/officeDocument/2006/relationships/font" Target="fonts/ShadowsIntoLigh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48c9a056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48c9a05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1817c9c955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817c9c95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Sarah &amp; Jen &amp; Monique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latin typeface="Galdeano"/>
                <a:ea typeface="Galdeano"/>
                <a:cs typeface="Galdeano"/>
                <a:sym typeface="Galdeano"/>
              </a:rPr>
              <a:t>Sarah - intro.</a:t>
            </a:r>
            <a:endParaRPr sz="1200"/>
          </a:p>
        </p:txBody>
      </p:sp>
      <p:sp>
        <p:nvSpPr>
          <p:cNvPr id="143" name="Google Shape;14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1817c9c955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817c9c95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do we build a community right from the first day? Orientation and here is how we interview the students - Sarah</a:t>
            </a:r>
            <a:endParaRPr/>
          </a:p>
          <a:p>
            <a:pPr indent="0" lvl="0" marL="0" rtl="0" algn="l">
              <a:spcBef>
                <a:spcPts val="0"/>
              </a:spcBef>
              <a:spcAft>
                <a:spcPts val="0"/>
              </a:spcAft>
              <a:buNone/>
            </a:pPr>
            <a:r>
              <a:rPr lang="en-US"/>
              <a:t>What are community demographics are. Family &amp; community survey with questions such as “Have there been any significant changes in family relationships or circumstances at home that may be affecting school performance?”, “What goals do you have for your son/daughter?”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Sarah - Meeting students/Curriculum / Monique - Mental Health Supports</a:t>
            </a:r>
            <a:endParaRPr/>
          </a:p>
          <a:p>
            <a:pPr indent="0" lvl="0" marL="0" rtl="0" algn="l">
              <a:spcBef>
                <a:spcPts val="0"/>
              </a:spcBef>
              <a:spcAft>
                <a:spcPts val="0"/>
              </a:spcAft>
              <a:buNone/>
            </a:pPr>
            <a:r>
              <a:rPr lang="en-US"/>
              <a:t>Jen - Face2Face, Lab, morning greetings / Monique - Restorative practices for disciplinary issues/community building</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Monique</a:t>
            </a:r>
            <a:r>
              <a:rPr lang="en-US"/>
              <a:t> - focus groups and what the students wanted</a:t>
            </a:r>
            <a:endParaRPr/>
          </a:p>
          <a:p>
            <a:pPr indent="0" lvl="0" marL="0" rtl="0" algn="l">
              <a:spcBef>
                <a:spcPts val="0"/>
              </a:spcBef>
              <a:spcAft>
                <a:spcPts val="0"/>
              </a:spcAft>
              <a:buNone/>
            </a:pPr>
            <a:r>
              <a:rPr lang="en-US"/>
              <a:t>Sarah - Take the slide from there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Sarah - Discuss SEL teaming, advisory, co-leading classes, dean/counselor/social worker/outreach work</a:t>
            </a:r>
            <a:endParaRPr/>
          </a:p>
        </p:txBody>
      </p:sp>
      <p:sp>
        <p:nvSpPr>
          <p:cNvPr id="170" name="Google Shape;1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Monique</a:t>
            </a:r>
            <a:endParaRPr/>
          </a:p>
        </p:txBody>
      </p:sp>
      <p:sp>
        <p:nvSpPr>
          <p:cNvPr id="178" name="Google Shape;17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Student panel - 20 minutes</a:t>
            </a:r>
            <a:endParaRPr/>
          </a:p>
          <a:p>
            <a:pPr indent="0" lvl="0" marL="0" rtl="0" algn="l">
              <a:spcBef>
                <a:spcPts val="0"/>
              </a:spcBef>
              <a:spcAft>
                <a:spcPts val="0"/>
              </a:spcAft>
              <a:buNone/>
            </a:pPr>
            <a:r>
              <a:rPr lang="en-US"/>
              <a:t>Thank students for their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 part - Sarah and me</a:t>
            </a:r>
            <a:endParaRPr/>
          </a:p>
        </p:txBody>
      </p:sp>
      <p:sp>
        <p:nvSpPr>
          <p:cNvPr id="184" name="Google Shape;18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228600" y="228600"/>
            <a:ext cx="8695944" cy="603504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ldeano"/>
              <a:ea typeface="Galdeano"/>
              <a:cs typeface="Galdeano"/>
              <a:sym typeface="Galdeano"/>
            </a:endParaRPr>
          </a:p>
        </p:txBody>
      </p:sp>
      <p:grpSp>
        <p:nvGrpSpPr>
          <p:cNvPr id="20" name="Google Shape;20;p2"/>
          <p:cNvGrpSpPr/>
          <p:nvPr/>
        </p:nvGrpSpPr>
        <p:grpSpPr>
          <a:xfrm>
            <a:off x="211665" y="5353963"/>
            <a:ext cx="8723376" cy="1331580"/>
            <a:chOff x="-3905250" y="4294188"/>
            <a:chExt cx="13011150" cy="1892300"/>
          </a:xfrm>
        </p:grpSpPr>
        <p:sp>
          <p:nvSpPr>
            <p:cNvPr id="21" name="Google Shape;21;p2"/>
            <p:cNvSpPr/>
            <p:nvPr/>
          </p:nvSpPr>
          <p:spPr>
            <a:xfrm>
              <a:off x="4810125" y="4500563"/>
              <a:ext cx="4295775" cy="1016000"/>
            </a:xfrm>
            <a:custGeom>
              <a:rect b="b" l="l" r="r" t="t"/>
              <a:pathLst>
                <a:path extrusionOk="0" h="120000" w="12000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22" name="Google Shape;22;p2"/>
            <p:cNvSpPr/>
            <p:nvPr/>
          </p:nvSpPr>
          <p:spPr>
            <a:xfrm>
              <a:off x="-309563" y="4318000"/>
              <a:ext cx="8280401" cy="1209675"/>
            </a:xfrm>
            <a:custGeom>
              <a:rect b="b" l="l" r="r" t="t"/>
              <a:pathLst>
                <a:path extrusionOk="0" h="120000" w="12000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23" name="Google Shape;23;p2"/>
            <p:cNvSpPr/>
            <p:nvPr/>
          </p:nvSpPr>
          <p:spPr>
            <a:xfrm>
              <a:off x="3175" y="4335463"/>
              <a:ext cx="8166100" cy="1101725"/>
            </a:xfrm>
            <a:custGeom>
              <a:rect b="b" l="l" r="r" t="t"/>
              <a:pathLst>
                <a:path extrusionOk="0" h="120000" w="12000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24" name="Google Shape;24;p2"/>
            <p:cNvSpPr/>
            <p:nvPr/>
          </p:nvSpPr>
          <p:spPr>
            <a:xfrm>
              <a:off x="4156075" y="4316413"/>
              <a:ext cx="4940300" cy="927100"/>
            </a:xfrm>
            <a:custGeom>
              <a:rect b="b" l="l" r="r" t="t"/>
              <a:pathLst>
                <a:path extrusionOk="0" h="120000" w="12000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25" name="Google Shape;25;p2"/>
            <p:cNvSpPr/>
            <p:nvPr/>
          </p:nvSpPr>
          <p:spPr>
            <a:xfrm>
              <a:off x="-3905250" y="4294188"/>
              <a:ext cx="13011150" cy="1892300"/>
            </a:xfrm>
            <a:custGeom>
              <a:rect b="b" l="l" r="r" t="t"/>
              <a:pathLst>
                <a:path extrusionOk="0" h="120000" w="12000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grpSp>
      <p:sp>
        <p:nvSpPr>
          <p:cNvPr id="26" name="Google Shape;26;p2"/>
          <p:cNvSpPr txBox="1"/>
          <p:nvPr>
            <p:ph type="ctrTitle"/>
          </p:nvPr>
        </p:nvSpPr>
        <p:spPr>
          <a:xfrm>
            <a:off x="685800" y="1600200"/>
            <a:ext cx="7772400" cy="1780108"/>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FFFFFF"/>
              </a:buClr>
              <a:buSzPts val="1400"/>
              <a:buFont typeface="Galdeano"/>
              <a:buNone/>
              <a:defRPr b="0" i="0" sz="4400" u="none" cap="none" strike="noStrike">
                <a:solidFill>
                  <a:srgbClr val="FFFFFF"/>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27" name="Google Shape;27;p2"/>
          <p:cNvSpPr txBox="1"/>
          <p:nvPr>
            <p:ph idx="1" type="subTitle"/>
          </p:nvPr>
        </p:nvSpPr>
        <p:spPr>
          <a:xfrm>
            <a:off x="1371600" y="3556001"/>
            <a:ext cx="6400800" cy="1473200"/>
          </a:xfrm>
          <a:prstGeom prst="rect">
            <a:avLst/>
          </a:prstGeom>
          <a:noFill/>
          <a:ln>
            <a:noFill/>
          </a:ln>
        </p:spPr>
        <p:txBody>
          <a:bodyPr anchorCtr="0" anchor="t" bIns="91425" lIns="91425" spcFirstLastPara="1" rIns="91425" wrap="square" tIns="91425"/>
          <a:lstStyle>
            <a:lvl1pPr indent="0" lvl="0" marL="0" marR="0" rtl="0" algn="ctr">
              <a:spcBef>
                <a:spcPts val="400"/>
              </a:spcBef>
              <a:spcAft>
                <a:spcPts val="0"/>
              </a:spcAft>
              <a:buClr>
                <a:schemeClr val="accent1"/>
              </a:buClr>
              <a:buSzPts val="2400"/>
              <a:buFont typeface="Noto Sans Symbols"/>
              <a:buNone/>
              <a:defRPr b="0" i="0" sz="2000" u="none" cap="none" strike="noStrike">
                <a:solidFill>
                  <a:srgbClr val="FFFFFF"/>
                </a:solidFill>
                <a:latin typeface="Galdeano"/>
                <a:ea typeface="Galdeano"/>
                <a:cs typeface="Galdeano"/>
                <a:sym typeface="Galdeano"/>
              </a:defRPr>
            </a:lvl1pPr>
            <a:lvl2pPr indent="0" lvl="1" marL="457200" marR="0" rtl="0" algn="ctr">
              <a:spcBef>
                <a:spcPts val="440"/>
              </a:spcBef>
              <a:spcAft>
                <a:spcPts val="0"/>
              </a:spcAft>
              <a:buClr>
                <a:schemeClr val="accent1"/>
              </a:buClr>
              <a:buSzPts val="2200"/>
              <a:buFont typeface="Noto Sans Symbols"/>
              <a:buNone/>
              <a:defRPr b="0" i="0" sz="2200" u="none" cap="none" strike="noStrike">
                <a:solidFill>
                  <a:srgbClr val="888888"/>
                </a:solidFill>
                <a:latin typeface="Galdeano"/>
                <a:ea typeface="Galdeano"/>
                <a:cs typeface="Galdeano"/>
                <a:sym typeface="Galdeano"/>
              </a:defRPr>
            </a:lvl2pPr>
            <a:lvl3pPr indent="0" lvl="2" marL="914400" marR="0" rtl="0" algn="ctr">
              <a:spcBef>
                <a:spcPts val="400"/>
              </a:spcBef>
              <a:spcAft>
                <a:spcPts val="0"/>
              </a:spcAft>
              <a:buClr>
                <a:schemeClr val="accent1"/>
              </a:buClr>
              <a:buSzPts val="2000"/>
              <a:buFont typeface="Noto Sans Symbols"/>
              <a:buNone/>
              <a:defRPr b="0" i="0" sz="2000" u="none" cap="none" strike="noStrike">
                <a:solidFill>
                  <a:srgbClr val="888888"/>
                </a:solidFill>
                <a:latin typeface="Galdeano"/>
                <a:ea typeface="Galdeano"/>
                <a:cs typeface="Galdeano"/>
                <a:sym typeface="Galdeano"/>
              </a:defRPr>
            </a:lvl3pPr>
            <a:lvl4pPr indent="0" lvl="3" marL="1371600" marR="0" rtl="0" algn="ctr">
              <a:spcBef>
                <a:spcPts val="360"/>
              </a:spcBef>
              <a:spcAft>
                <a:spcPts val="0"/>
              </a:spcAft>
              <a:buClr>
                <a:schemeClr val="accent1"/>
              </a:buClr>
              <a:buSzPts val="1800"/>
              <a:buFont typeface="Noto Sans Symbols"/>
              <a:buNone/>
              <a:defRPr b="0" i="0" sz="1800" u="none" cap="none" strike="noStrike">
                <a:solidFill>
                  <a:srgbClr val="888888"/>
                </a:solidFill>
                <a:latin typeface="Galdeano"/>
                <a:ea typeface="Galdeano"/>
                <a:cs typeface="Galdeano"/>
                <a:sym typeface="Galdeano"/>
              </a:defRPr>
            </a:lvl4pPr>
            <a:lvl5pPr indent="0" lvl="4" marL="1828800" marR="0" rtl="0" algn="ctr">
              <a:spcBef>
                <a:spcPts val="320"/>
              </a:spcBef>
              <a:spcAft>
                <a:spcPts val="0"/>
              </a:spcAft>
              <a:buClr>
                <a:schemeClr val="accent1"/>
              </a:buClr>
              <a:buSzPts val="1600"/>
              <a:buFont typeface="Noto Sans Symbols"/>
              <a:buNone/>
              <a:defRPr b="0" i="0" sz="1600" u="none" cap="none" strike="noStrike">
                <a:solidFill>
                  <a:srgbClr val="888888"/>
                </a:solidFill>
                <a:latin typeface="Galdeano"/>
                <a:ea typeface="Galdeano"/>
                <a:cs typeface="Galdeano"/>
                <a:sym typeface="Galdeano"/>
              </a:defRPr>
            </a:lvl5pPr>
            <a:lvl6pPr indent="0" lvl="5" marL="2286000" marR="0" rtl="0" algn="ctr">
              <a:spcBef>
                <a:spcPts val="384"/>
              </a:spcBef>
              <a:spcAft>
                <a:spcPts val="0"/>
              </a:spcAft>
              <a:buClr>
                <a:schemeClr val="accent1"/>
              </a:buClr>
              <a:buSzPts val="1400"/>
              <a:buFont typeface="Noto Sans Symbols"/>
              <a:buNone/>
              <a:defRPr b="0" i="0" sz="1400" u="none" cap="none" strike="noStrike">
                <a:solidFill>
                  <a:srgbClr val="888888"/>
                </a:solidFill>
                <a:latin typeface="Galdeano"/>
                <a:ea typeface="Galdeano"/>
                <a:cs typeface="Galdeano"/>
                <a:sym typeface="Galdeano"/>
              </a:defRPr>
            </a:lvl6pPr>
            <a:lvl7pPr indent="0" lvl="6" marL="2743200" marR="0" rtl="0" algn="ctr">
              <a:spcBef>
                <a:spcPts val="384"/>
              </a:spcBef>
              <a:spcAft>
                <a:spcPts val="0"/>
              </a:spcAft>
              <a:buClr>
                <a:schemeClr val="accent1"/>
              </a:buClr>
              <a:buSzPts val="1400"/>
              <a:buFont typeface="Noto Sans Symbols"/>
              <a:buNone/>
              <a:defRPr b="0" i="0" sz="1400" u="none" cap="none" strike="noStrike">
                <a:solidFill>
                  <a:srgbClr val="888888"/>
                </a:solidFill>
                <a:latin typeface="Galdeano"/>
                <a:ea typeface="Galdeano"/>
                <a:cs typeface="Galdeano"/>
                <a:sym typeface="Galdeano"/>
              </a:defRPr>
            </a:lvl7pPr>
            <a:lvl8pPr indent="0" lvl="7" marL="3200400" marR="0" rtl="0" algn="ctr">
              <a:spcBef>
                <a:spcPts val="384"/>
              </a:spcBef>
              <a:spcAft>
                <a:spcPts val="0"/>
              </a:spcAft>
              <a:buClr>
                <a:schemeClr val="accent1"/>
              </a:buClr>
              <a:buSzPts val="1400"/>
              <a:buFont typeface="Noto Sans Symbols"/>
              <a:buNone/>
              <a:defRPr b="0" i="0" sz="1400" u="none" cap="none" strike="noStrike">
                <a:solidFill>
                  <a:srgbClr val="888888"/>
                </a:solidFill>
                <a:latin typeface="Galdeano"/>
                <a:ea typeface="Galdeano"/>
                <a:cs typeface="Galdeano"/>
                <a:sym typeface="Galdeano"/>
              </a:defRPr>
            </a:lvl8pPr>
            <a:lvl9pPr indent="0" lvl="8" marL="3657600" marR="0" rtl="0" algn="ctr">
              <a:spcBef>
                <a:spcPts val="384"/>
              </a:spcBef>
              <a:spcAft>
                <a:spcPts val="0"/>
              </a:spcAft>
              <a:buClr>
                <a:schemeClr val="accent1"/>
              </a:buClr>
              <a:buSzPts val="1400"/>
              <a:buFont typeface="Noto Sans Symbols"/>
              <a:buNone/>
              <a:defRPr b="0" i="0" sz="1400" u="none" cap="none" strike="noStrike">
                <a:solidFill>
                  <a:srgbClr val="888888"/>
                </a:solidFill>
                <a:latin typeface="Galdeano"/>
                <a:ea typeface="Galdeano"/>
                <a:cs typeface="Galdeano"/>
                <a:sym typeface="Galdeano"/>
              </a:defRPr>
            </a:lvl9pPr>
          </a:lstStyle>
          <a:p/>
        </p:txBody>
      </p:sp>
      <p:sp>
        <p:nvSpPr>
          <p:cNvPr id="28" name="Google Shape;28;p2"/>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29" name="Google Shape;29;p2"/>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30" name="Google Shape;30;p2"/>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9" name="Shape 109"/>
        <p:cNvGrpSpPr/>
        <p:nvPr/>
      </p:nvGrpSpPr>
      <p:grpSpPr>
        <a:xfrm>
          <a:off x="0" y="0"/>
          <a:ext cx="0" cy="0"/>
          <a:chOff x="0" y="0"/>
          <a:chExt cx="0" cy="0"/>
        </a:xfrm>
      </p:grpSpPr>
      <p:sp>
        <p:nvSpPr>
          <p:cNvPr id="110" name="Google Shape;110;p11"/>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1400"/>
              <a:buFont typeface="Galdeano"/>
              <a:buNone/>
              <a:defRPr b="0" i="0" sz="4400" u="none" cap="none" strike="noStrike">
                <a:solidFill>
                  <a:srgbClr val="FFFFFF"/>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11" name="Google Shape;111;p11"/>
          <p:cNvSpPr txBox="1"/>
          <p:nvPr>
            <p:ph idx="1" type="body"/>
          </p:nvPr>
        </p:nvSpPr>
        <p:spPr>
          <a:xfrm rot="5400000">
            <a:off x="2850886" y="696649"/>
            <a:ext cx="3450696" cy="7408333"/>
          </a:xfrm>
          <a:prstGeom prst="rect">
            <a:avLst/>
          </a:prstGeom>
          <a:noFill/>
          <a:ln>
            <a:noFill/>
          </a:ln>
        </p:spPr>
        <p:txBody>
          <a:bodyPr anchorCtr="0" anchor="ctr"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Galdeano"/>
                <a:ea typeface="Galdeano"/>
                <a:cs typeface="Galdeano"/>
                <a:sym typeface="Galdeano"/>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Galdeano"/>
                <a:ea typeface="Galdeano"/>
                <a:cs typeface="Galdeano"/>
                <a:sym typeface="Galdeano"/>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Galdeano"/>
                <a:ea typeface="Galdeano"/>
                <a:cs typeface="Galdeano"/>
                <a:sym typeface="Galdeano"/>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9pPr>
          </a:lstStyle>
          <a:p/>
        </p:txBody>
      </p:sp>
      <p:sp>
        <p:nvSpPr>
          <p:cNvPr id="112" name="Google Shape;112;p11"/>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113" name="Google Shape;113;p11"/>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114" name="Google Shape;114;p11"/>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15" name="Shape 115"/>
        <p:cNvGrpSpPr/>
        <p:nvPr/>
      </p:nvGrpSpPr>
      <p:grpSpPr>
        <a:xfrm>
          <a:off x="0" y="0"/>
          <a:ext cx="0" cy="0"/>
          <a:chOff x="0" y="0"/>
          <a:chExt cx="0" cy="0"/>
        </a:xfrm>
      </p:grpSpPr>
      <p:sp>
        <p:nvSpPr>
          <p:cNvPr id="116" name="Google Shape;116;p12"/>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ldeano"/>
              <a:ea typeface="Galdeano"/>
              <a:cs typeface="Galdeano"/>
              <a:sym typeface="Galdeano"/>
            </a:endParaRPr>
          </a:p>
        </p:txBody>
      </p:sp>
      <p:sp>
        <p:nvSpPr>
          <p:cNvPr id="117" name="Google Shape;117;p12"/>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118" name="Google Shape;118;p12"/>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119" name="Google Shape;119;p12"/>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grpSp>
        <p:nvGrpSpPr>
          <p:cNvPr id="120" name="Google Shape;120;p12"/>
          <p:cNvGrpSpPr/>
          <p:nvPr/>
        </p:nvGrpSpPr>
        <p:grpSpPr>
          <a:xfrm>
            <a:off x="211665" y="714191"/>
            <a:ext cx="8723376" cy="1331580"/>
            <a:chOff x="-3905250" y="4294188"/>
            <a:chExt cx="13011150" cy="1892300"/>
          </a:xfrm>
        </p:grpSpPr>
        <p:sp>
          <p:nvSpPr>
            <p:cNvPr id="121" name="Google Shape;121;p12"/>
            <p:cNvSpPr/>
            <p:nvPr/>
          </p:nvSpPr>
          <p:spPr>
            <a:xfrm>
              <a:off x="4810125" y="4500563"/>
              <a:ext cx="4295775" cy="1016000"/>
            </a:xfrm>
            <a:custGeom>
              <a:rect b="b" l="l" r="r" t="t"/>
              <a:pathLst>
                <a:path extrusionOk="0" h="120000" w="12000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22" name="Google Shape;122;p12"/>
            <p:cNvSpPr/>
            <p:nvPr/>
          </p:nvSpPr>
          <p:spPr>
            <a:xfrm>
              <a:off x="-309563" y="4318000"/>
              <a:ext cx="8280401" cy="1209675"/>
            </a:xfrm>
            <a:custGeom>
              <a:rect b="b" l="l" r="r" t="t"/>
              <a:pathLst>
                <a:path extrusionOk="0" h="120000" w="12000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23" name="Google Shape;123;p12"/>
            <p:cNvSpPr/>
            <p:nvPr/>
          </p:nvSpPr>
          <p:spPr>
            <a:xfrm>
              <a:off x="3175" y="4335463"/>
              <a:ext cx="8166100" cy="1101725"/>
            </a:xfrm>
            <a:custGeom>
              <a:rect b="b" l="l" r="r" t="t"/>
              <a:pathLst>
                <a:path extrusionOk="0" h="120000" w="12000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24" name="Google Shape;124;p12"/>
            <p:cNvSpPr/>
            <p:nvPr/>
          </p:nvSpPr>
          <p:spPr>
            <a:xfrm>
              <a:off x="4156075" y="4316413"/>
              <a:ext cx="4940300" cy="927100"/>
            </a:xfrm>
            <a:custGeom>
              <a:rect b="b" l="l" r="r" t="t"/>
              <a:pathLst>
                <a:path extrusionOk="0" h="120000" w="12000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25" name="Google Shape;125;p12"/>
            <p:cNvSpPr/>
            <p:nvPr/>
          </p:nvSpPr>
          <p:spPr>
            <a:xfrm>
              <a:off x="-3905250" y="4294188"/>
              <a:ext cx="13011150" cy="1892300"/>
            </a:xfrm>
            <a:custGeom>
              <a:rect b="b" l="l" r="r" t="t"/>
              <a:pathLst>
                <a:path extrusionOk="0" h="120000" w="12000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grpSp>
      <p:sp>
        <p:nvSpPr>
          <p:cNvPr id="126" name="Google Shape;126;p12"/>
          <p:cNvSpPr txBox="1"/>
          <p:nvPr>
            <p:ph type="title"/>
          </p:nvPr>
        </p:nvSpPr>
        <p:spPr>
          <a:xfrm rot="5400000">
            <a:off x="5414433" y="2662767"/>
            <a:ext cx="4487333" cy="2057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Clr>
                <a:schemeClr val="dk2"/>
              </a:buClr>
              <a:buSzPts val="1400"/>
              <a:buFont typeface="Galdeano"/>
              <a:buNone/>
              <a:defRPr b="0" i="0" sz="4400" u="none" cap="none" strike="noStrike">
                <a:solidFill>
                  <a:schemeClr val="dk2"/>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27" name="Google Shape;127;p12"/>
          <p:cNvSpPr txBox="1"/>
          <p:nvPr>
            <p:ph idx="1" type="body"/>
          </p:nvPr>
        </p:nvSpPr>
        <p:spPr>
          <a:xfrm rot="5400000">
            <a:off x="1223433" y="681567"/>
            <a:ext cx="4487334" cy="60198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Galdeano"/>
                <a:ea typeface="Galdeano"/>
                <a:cs typeface="Galdeano"/>
                <a:sym typeface="Galdeano"/>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Galdeano"/>
                <a:ea typeface="Galdeano"/>
                <a:cs typeface="Galdeano"/>
                <a:sym typeface="Galdeano"/>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Galdeano"/>
                <a:ea typeface="Galdeano"/>
                <a:cs typeface="Galdeano"/>
                <a:sym typeface="Galdeano"/>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 name="Shape 31"/>
        <p:cNvGrpSpPr/>
        <p:nvPr/>
      </p:nvGrpSpPr>
      <p:grpSpPr>
        <a:xfrm>
          <a:off x="0" y="0"/>
          <a:ext cx="0" cy="0"/>
          <a:chOff x="0" y="0"/>
          <a:chExt cx="0" cy="0"/>
        </a:xfrm>
      </p:grpSpPr>
      <p:sp>
        <p:nvSpPr>
          <p:cNvPr id="32" name="Google Shape;32;p3"/>
          <p:cNvSpPr txBox="1"/>
          <p:nvPr>
            <p:ph idx="1" type="body"/>
          </p:nvPr>
        </p:nvSpPr>
        <p:spPr>
          <a:xfrm>
            <a:off x="872067" y="2675467"/>
            <a:ext cx="7408333" cy="3450696"/>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Galdeano"/>
                <a:ea typeface="Galdeano"/>
                <a:cs typeface="Galdeano"/>
                <a:sym typeface="Galdeano"/>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Galdeano"/>
                <a:ea typeface="Galdeano"/>
                <a:cs typeface="Galdeano"/>
                <a:sym typeface="Galdeano"/>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Galdeano"/>
                <a:ea typeface="Galdeano"/>
                <a:cs typeface="Galdeano"/>
                <a:sym typeface="Galdeano"/>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9pPr>
          </a:lstStyle>
          <a:p/>
        </p:txBody>
      </p:sp>
      <p:sp>
        <p:nvSpPr>
          <p:cNvPr id="33" name="Google Shape;33;p3"/>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34" name="Google Shape;34;p3"/>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35" name="Google Shape;35;p3"/>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3"/>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1400"/>
              <a:buFont typeface="Galdeano"/>
              <a:buNone/>
              <a:defRPr b="0" i="0" sz="4400" u="none" cap="none" strike="noStrike">
                <a:solidFill>
                  <a:srgbClr val="FFFFFF"/>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7" name="Shape 37"/>
        <p:cNvGrpSpPr/>
        <p:nvPr/>
      </p:nvGrpSpPr>
      <p:grpSpPr>
        <a:xfrm>
          <a:off x="0" y="0"/>
          <a:ext cx="0" cy="0"/>
          <a:chOff x="0" y="0"/>
          <a:chExt cx="0" cy="0"/>
        </a:xfrm>
      </p:grpSpPr>
      <p:sp>
        <p:nvSpPr>
          <p:cNvPr id="38" name="Google Shape;38;p4"/>
          <p:cNvSpPr/>
          <p:nvPr/>
        </p:nvSpPr>
        <p:spPr>
          <a:xfrm>
            <a:off x="228600" y="228600"/>
            <a:ext cx="8695944" cy="4736592"/>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ldeano"/>
              <a:ea typeface="Galdeano"/>
              <a:cs typeface="Galdeano"/>
              <a:sym typeface="Galdeano"/>
            </a:endParaRPr>
          </a:p>
        </p:txBody>
      </p:sp>
      <p:sp>
        <p:nvSpPr>
          <p:cNvPr id="39" name="Google Shape;39;p4"/>
          <p:cNvSpPr/>
          <p:nvPr/>
        </p:nvSpPr>
        <p:spPr>
          <a:xfrm>
            <a:off x="6047438" y="4203592"/>
            <a:ext cx="2876429" cy="714026"/>
          </a:xfrm>
          <a:custGeom>
            <a:rect b="b" l="l" r="r" t="t"/>
            <a:pathLst>
              <a:path extrusionOk="0" h="120000" w="12000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40" name="Google Shape;40;p4"/>
          <p:cNvSpPr/>
          <p:nvPr/>
        </p:nvSpPr>
        <p:spPr>
          <a:xfrm>
            <a:off x="2619320" y="4075290"/>
            <a:ext cx="5544515" cy="850138"/>
          </a:xfrm>
          <a:custGeom>
            <a:rect b="b" l="l" r="r" t="t"/>
            <a:pathLst>
              <a:path extrusionOk="0" h="120000" w="12000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41" name="Google Shape;41;p4"/>
          <p:cNvSpPr/>
          <p:nvPr/>
        </p:nvSpPr>
        <p:spPr>
          <a:xfrm>
            <a:off x="2828728" y="4087562"/>
            <a:ext cx="5467980" cy="774272"/>
          </a:xfrm>
          <a:custGeom>
            <a:rect b="b" l="l" r="r" t="t"/>
            <a:pathLst>
              <a:path extrusionOk="0" h="120000" w="12000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42" name="Google Shape;42;p4"/>
          <p:cNvSpPr/>
          <p:nvPr/>
        </p:nvSpPr>
        <p:spPr>
          <a:xfrm>
            <a:off x="5609489" y="4074174"/>
            <a:ext cx="3308000" cy="651549"/>
          </a:xfrm>
          <a:custGeom>
            <a:rect b="b" l="l" r="r" t="t"/>
            <a:pathLst>
              <a:path extrusionOk="0" h="120000" w="12000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43" name="Google Shape;43;p4"/>
          <p:cNvSpPr/>
          <p:nvPr/>
        </p:nvSpPr>
        <p:spPr>
          <a:xfrm>
            <a:off x="211665" y="4058555"/>
            <a:ext cx="8723376" cy="1329874"/>
          </a:xfrm>
          <a:custGeom>
            <a:rect b="b" l="l" r="r" t="t"/>
            <a:pathLst>
              <a:path extrusionOk="0" h="120000" w="12000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44" name="Google Shape;44;p4"/>
          <p:cNvSpPr txBox="1"/>
          <p:nvPr>
            <p:ph type="title"/>
          </p:nvPr>
        </p:nvSpPr>
        <p:spPr>
          <a:xfrm>
            <a:off x="690032" y="2463560"/>
            <a:ext cx="7772400" cy="15240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Clr>
                <a:srgbClr val="FFFFFF"/>
              </a:buClr>
              <a:buSzPts val="1400"/>
              <a:buFont typeface="Galdeano"/>
              <a:buNone/>
              <a:defRPr b="0" i="0" sz="4400" u="none" cap="none" strike="noStrike">
                <a:solidFill>
                  <a:srgbClr val="FFFFFF"/>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45" name="Google Shape;45;p4"/>
          <p:cNvSpPr txBox="1"/>
          <p:nvPr>
            <p:ph idx="1" type="body"/>
          </p:nvPr>
        </p:nvSpPr>
        <p:spPr>
          <a:xfrm>
            <a:off x="1367365" y="1437448"/>
            <a:ext cx="6417734" cy="939801"/>
          </a:xfrm>
          <a:prstGeom prst="rect">
            <a:avLst/>
          </a:prstGeom>
          <a:noFill/>
          <a:ln>
            <a:noFill/>
          </a:ln>
        </p:spPr>
        <p:txBody>
          <a:bodyPr anchorCtr="0" anchor="b" bIns="91425" lIns="91425" spcFirstLastPara="1" rIns="91425" wrap="square" tIns="91425"/>
          <a:lstStyle>
            <a:lvl1pPr indent="-228600" lvl="0" marL="457200" marR="0" rtl="0" algn="ctr">
              <a:spcBef>
                <a:spcPts val="400"/>
              </a:spcBef>
              <a:spcAft>
                <a:spcPts val="0"/>
              </a:spcAft>
              <a:buClr>
                <a:schemeClr val="accent1"/>
              </a:buClr>
              <a:buSzPts val="2400"/>
              <a:buFont typeface="Noto Sans Symbols"/>
              <a:buNone/>
              <a:defRPr b="0" i="0" sz="2000" u="none" cap="none" strike="noStrike">
                <a:solidFill>
                  <a:srgbClr val="FFFFFF"/>
                </a:solidFill>
                <a:latin typeface="Galdeano"/>
                <a:ea typeface="Galdeano"/>
                <a:cs typeface="Galdeano"/>
                <a:sym typeface="Galdeano"/>
              </a:defRPr>
            </a:lvl1pPr>
            <a:lvl2pPr indent="-228600" lvl="1" marL="914400" marR="0" rtl="0" algn="l">
              <a:spcBef>
                <a:spcPts val="360"/>
              </a:spcBef>
              <a:spcAft>
                <a:spcPts val="0"/>
              </a:spcAft>
              <a:buClr>
                <a:schemeClr val="accent1"/>
              </a:buClr>
              <a:buSzPts val="2200"/>
              <a:buFont typeface="Noto Sans Symbols"/>
              <a:buNone/>
              <a:defRPr b="0" i="0" sz="1800" u="none" cap="none" strike="noStrike">
                <a:solidFill>
                  <a:srgbClr val="888888"/>
                </a:solidFill>
                <a:latin typeface="Galdeano"/>
                <a:ea typeface="Galdeano"/>
                <a:cs typeface="Galdeano"/>
                <a:sym typeface="Galdeano"/>
              </a:defRPr>
            </a:lvl2pPr>
            <a:lvl3pPr indent="-228600" lvl="2" marL="1371600" marR="0" rtl="0" algn="l">
              <a:spcBef>
                <a:spcPts val="320"/>
              </a:spcBef>
              <a:spcAft>
                <a:spcPts val="0"/>
              </a:spcAft>
              <a:buClr>
                <a:schemeClr val="accent1"/>
              </a:buClr>
              <a:buSzPts val="2000"/>
              <a:buFont typeface="Noto Sans Symbols"/>
              <a:buNone/>
              <a:defRPr b="0" i="0" sz="1600" u="none" cap="none" strike="noStrike">
                <a:solidFill>
                  <a:srgbClr val="888888"/>
                </a:solidFill>
                <a:latin typeface="Galdeano"/>
                <a:ea typeface="Galdeano"/>
                <a:cs typeface="Galdeano"/>
                <a:sym typeface="Galdeano"/>
              </a:defRPr>
            </a:lvl3pPr>
            <a:lvl4pPr indent="-228600" lvl="3" marL="1828800" marR="0" rtl="0" algn="l">
              <a:spcBef>
                <a:spcPts val="280"/>
              </a:spcBef>
              <a:spcAft>
                <a:spcPts val="0"/>
              </a:spcAft>
              <a:buClr>
                <a:schemeClr val="accent1"/>
              </a:buClr>
              <a:buSzPts val="1800"/>
              <a:buFont typeface="Noto Sans Symbols"/>
              <a:buNone/>
              <a:defRPr b="0" i="0" sz="1400" u="none" cap="none" strike="noStrike">
                <a:solidFill>
                  <a:srgbClr val="888888"/>
                </a:solidFill>
                <a:latin typeface="Galdeano"/>
                <a:ea typeface="Galdeano"/>
                <a:cs typeface="Galdeano"/>
                <a:sym typeface="Galdeano"/>
              </a:defRPr>
            </a:lvl4pPr>
            <a:lvl5pPr indent="-228600" lvl="4" marL="2286000" marR="0" rtl="0" algn="l">
              <a:spcBef>
                <a:spcPts val="280"/>
              </a:spcBef>
              <a:spcAft>
                <a:spcPts val="0"/>
              </a:spcAft>
              <a:buClr>
                <a:schemeClr val="accent1"/>
              </a:buClr>
              <a:buSzPts val="1600"/>
              <a:buFont typeface="Noto Sans Symbols"/>
              <a:buNone/>
              <a:defRPr b="0" i="0" sz="1400" u="none" cap="none" strike="noStrike">
                <a:solidFill>
                  <a:srgbClr val="888888"/>
                </a:solidFill>
                <a:latin typeface="Galdeano"/>
                <a:ea typeface="Galdeano"/>
                <a:cs typeface="Galdeano"/>
                <a:sym typeface="Galdeano"/>
              </a:defRPr>
            </a:lvl5pPr>
            <a:lvl6pPr indent="-228600" lvl="5" marL="2743200" marR="0" rtl="0" algn="l">
              <a:spcBef>
                <a:spcPts val="384"/>
              </a:spcBef>
              <a:spcAft>
                <a:spcPts val="0"/>
              </a:spcAft>
              <a:buClr>
                <a:schemeClr val="accent1"/>
              </a:buClr>
              <a:buSzPts val="1400"/>
              <a:buFont typeface="Noto Sans Symbols"/>
              <a:buNone/>
              <a:defRPr b="0" i="0" sz="1400" u="none" cap="none" strike="noStrike">
                <a:solidFill>
                  <a:srgbClr val="888888"/>
                </a:solidFill>
                <a:latin typeface="Galdeano"/>
                <a:ea typeface="Galdeano"/>
                <a:cs typeface="Galdeano"/>
                <a:sym typeface="Galdeano"/>
              </a:defRPr>
            </a:lvl6pPr>
            <a:lvl7pPr indent="-228600" lvl="6" marL="3200400" marR="0" rtl="0" algn="l">
              <a:spcBef>
                <a:spcPts val="384"/>
              </a:spcBef>
              <a:spcAft>
                <a:spcPts val="0"/>
              </a:spcAft>
              <a:buClr>
                <a:schemeClr val="accent1"/>
              </a:buClr>
              <a:buSzPts val="1400"/>
              <a:buFont typeface="Noto Sans Symbols"/>
              <a:buNone/>
              <a:defRPr b="0" i="0" sz="1400" u="none" cap="none" strike="noStrike">
                <a:solidFill>
                  <a:srgbClr val="888888"/>
                </a:solidFill>
                <a:latin typeface="Galdeano"/>
                <a:ea typeface="Galdeano"/>
                <a:cs typeface="Galdeano"/>
                <a:sym typeface="Galdeano"/>
              </a:defRPr>
            </a:lvl7pPr>
            <a:lvl8pPr indent="-228600" lvl="7" marL="3657600" marR="0" rtl="0" algn="l">
              <a:spcBef>
                <a:spcPts val="384"/>
              </a:spcBef>
              <a:spcAft>
                <a:spcPts val="0"/>
              </a:spcAft>
              <a:buClr>
                <a:schemeClr val="accent1"/>
              </a:buClr>
              <a:buSzPts val="1400"/>
              <a:buFont typeface="Noto Sans Symbols"/>
              <a:buNone/>
              <a:defRPr b="0" i="0" sz="1400" u="none" cap="none" strike="noStrike">
                <a:solidFill>
                  <a:srgbClr val="888888"/>
                </a:solidFill>
                <a:latin typeface="Galdeano"/>
                <a:ea typeface="Galdeano"/>
                <a:cs typeface="Galdeano"/>
                <a:sym typeface="Galdeano"/>
              </a:defRPr>
            </a:lvl8pPr>
            <a:lvl9pPr indent="-228600" lvl="8" marL="4114800" marR="0" rtl="0" algn="l">
              <a:spcBef>
                <a:spcPts val="384"/>
              </a:spcBef>
              <a:spcAft>
                <a:spcPts val="0"/>
              </a:spcAft>
              <a:buClr>
                <a:schemeClr val="accent1"/>
              </a:buClr>
              <a:buSzPts val="1400"/>
              <a:buFont typeface="Noto Sans Symbols"/>
              <a:buNone/>
              <a:defRPr b="0" i="0" sz="1400" u="none" cap="none" strike="noStrike">
                <a:solidFill>
                  <a:srgbClr val="888888"/>
                </a:solidFill>
                <a:latin typeface="Galdeano"/>
                <a:ea typeface="Galdeano"/>
                <a:cs typeface="Galdeano"/>
                <a:sym typeface="Galdeano"/>
              </a:defRPr>
            </a:lvl9pPr>
          </a:lstStyle>
          <a:p/>
        </p:txBody>
      </p:sp>
      <p:sp>
        <p:nvSpPr>
          <p:cNvPr id="46" name="Google Shape;46;p4"/>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47" name="Google Shape;47;p4"/>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48" name="Google Shape;48;p4"/>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9" name="Shape 49"/>
        <p:cNvGrpSpPr/>
        <p:nvPr/>
      </p:nvGrpSpPr>
      <p:grpSpPr>
        <a:xfrm>
          <a:off x="0" y="0"/>
          <a:ext cx="0" cy="0"/>
          <a:chOff x="0" y="0"/>
          <a:chExt cx="0" cy="0"/>
        </a:xfrm>
      </p:grpSpPr>
      <p:sp>
        <p:nvSpPr>
          <p:cNvPr id="50" name="Google Shape;50;p5"/>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1400"/>
              <a:buFont typeface="Galdeano"/>
              <a:buNone/>
              <a:defRPr b="0" i="0" sz="4400" u="none" cap="none" strike="noStrike">
                <a:solidFill>
                  <a:srgbClr val="FFFFFF"/>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51" name="Google Shape;51;p5"/>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52" name="Google Shape;52;p5"/>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53" name="Google Shape;53;p5"/>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
        <p:nvSpPr>
          <p:cNvPr id="54" name="Google Shape;54;p5"/>
          <p:cNvSpPr txBox="1"/>
          <p:nvPr>
            <p:ph idx="1" type="body"/>
          </p:nvPr>
        </p:nvSpPr>
        <p:spPr>
          <a:xfrm>
            <a:off x="676655" y="2679192"/>
            <a:ext cx="3822192" cy="3447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Galdeano"/>
                <a:ea typeface="Galdeano"/>
                <a:cs typeface="Galdeano"/>
                <a:sym typeface="Galdeano"/>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Galdeano"/>
                <a:ea typeface="Galdeano"/>
                <a:cs typeface="Galdeano"/>
                <a:sym typeface="Galdeano"/>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Galdeano"/>
                <a:ea typeface="Galdeano"/>
                <a:cs typeface="Galdeano"/>
                <a:sym typeface="Galdeano"/>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9pPr>
          </a:lstStyle>
          <a:p/>
        </p:txBody>
      </p:sp>
      <p:sp>
        <p:nvSpPr>
          <p:cNvPr id="55" name="Google Shape;55;p5"/>
          <p:cNvSpPr txBox="1"/>
          <p:nvPr>
            <p:ph idx="2" type="body"/>
          </p:nvPr>
        </p:nvSpPr>
        <p:spPr>
          <a:xfrm>
            <a:off x="4645152" y="2679192"/>
            <a:ext cx="3822192" cy="3447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Galdeano"/>
                <a:ea typeface="Galdeano"/>
                <a:cs typeface="Galdeano"/>
                <a:sym typeface="Galdeano"/>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Galdeano"/>
                <a:ea typeface="Galdeano"/>
                <a:cs typeface="Galdeano"/>
                <a:sym typeface="Galdeano"/>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Galdeano"/>
                <a:ea typeface="Galdeano"/>
                <a:cs typeface="Galdeano"/>
                <a:sym typeface="Galdeano"/>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Google Shape;57;p6"/>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1400"/>
              <a:buFont typeface="Galdeano"/>
              <a:buNone/>
              <a:defRPr b="0" i="0" sz="4400" u="none" cap="none" strike="noStrike">
                <a:solidFill>
                  <a:srgbClr val="FFFFFF"/>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58" name="Google Shape;58;p6"/>
          <p:cNvSpPr txBox="1"/>
          <p:nvPr>
            <p:ph idx="1" type="body"/>
          </p:nvPr>
        </p:nvSpPr>
        <p:spPr>
          <a:xfrm>
            <a:off x="676656" y="2678114"/>
            <a:ext cx="3822192" cy="639762"/>
          </a:xfrm>
          <a:prstGeom prst="rect">
            <a:avLst/>
          </a:prstGeom>
          <a:noFill/>
          <a:ln>
            <a:noFill/>
          </a:ln>
        </p:spPr>
        <p:txBody>
          <a:bodyPr anchorCtr="0" anchor="ctr" bIns="91425" lIns="91425" spcFirstLastPara="1" rIns="91425" wrap="square" tIns="91425"/>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Galdeano"/>
                <a:ea typeface="Galdeano"/>
                <a:cs typeface="Galdeano"/>
                <a:sym typeface="Galdeano"/>
              </a:defRPr>
            </a:lvl1pPr>
            <a:lvl2pPr indent="-228600" lvl="1" marL="914400" marR="0" rtl="0" algn="l">
              <a:spcBef>
                <a:spcPts val="400"/>
              </a:spcBef>
              <a:spcAft>
                <a:spcPts val="0"/>
              </a:spcAft>
              <a:buClr>
                <a:schemeClr val="accent1"/>
              </a:buClr>
              <a:buSzPts val="2200"/>
              <a:buFont typeface="Noto Sans Symbols"/>
              <a:buNone/>
              <a:defRPr b="1" i="0" sz="2000" u="none" cap="none" strike="noStrike">
                <a:solidFill>
                  <a:schemeClr val="dk2"/>
                </a:solidFill>
                <a:latin typeface="Galdeano"/>
                <a:ea typeface="Galdeano"/>
                <a:cs typeface="Galdeano"/>
                <a:sym typeface="Galdeano"/>
              </a:defRPr>
            </a:lvl2pPr>
            <a:lvl3pPr indent="-228600" lvl="2" marL="1371600" marR="0" rtl="0" algn="l">
              <a:spcBef>
                <a:spcPts val="360"/>
              </a:spcBef>
              <a:spcAft>
                <a:spcPts val="0"/>
              </a:spcAft>
              <a:buClr>
                <a:schemeClr val="accent1"/>
              </a:buClr>
              <a:buSzPts val="2000"/>
              <a:buFont typeface="Noto Sans Symbols"/>
              <a:buNone/>
              <a:defRPr b="1" i="0" sz="1800" u="none" cap="none" strike="noStrike">
                <a:solidFill>
                  <a:schemeClr val="dk2"/>
                </a:solidFill>
                <a:latin typeface="Galdeano"/>
                <a:ea typeface="Galdeano"/>
                <a:cs typeface="Galdeano"/>
                <a:sym typeface="Galdeano"/>
              </a:defRPr>
            </a:lvl3pPr>
            <a:lvl4pPr indent="-228600" lvl="3" marL="18288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Galdeano"/>
                <a:ea typeface="Galdeano"/>
                <a:cs typeface="Galdeano"/>
                <a:sym typeface="Galdeano"/>
              </a:defRPr>
            </a:lvl4pPr>
            <a:lvl5pPr indent="-228600" lvl="4" marL="22860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Galdeano"/>
                <a:ea typeface="Galdeano"/>
                <a:cs typeface="Galdeano"/>
                <a:sym typeface="Galdeano"/>
              </a:defRPr>
            </a:lvl5pPr>
            <a:lvl6pPr indent="-228600" lvl="5" marL="2743200" marR="0" rtl="0" algn="l">
              <a:spcBef>
                <a:spcPts val="384"/>
              </a:spcBef>
              <a:spcAft>
                <a:spcPts val="0"/>
              </a:spcAft>
              <a:buClr>
                <a:schemeClr val="accent1"/>
              </a:buClr>
              <a:buSzPts val="1400"/>
              <a:buFont typeface="Noto Sans Symbols"/>
              <a:buNone/>
              <a:defRPr b="1" i="0" sz="1600" u="none" cap="none" strike="noStrike">
                <a:solidFill>
                  <a:schemeClr val="dk2"/>
                </a:solidFill>
                <a:latin typeface="Galdeano"/>
                <a:ea typeface="Galdeano"/>
                <a:cs typeface="Galdeano"/>
                <a:sym typeface="Galdeano"/>
              </a:defRPr>
            </a:lvl6pPr>
            <a:lvl7pPr indent="-228600" lvl="6" marL="3200400" marR="0" rtl="0" algn="l">
              <a:spcBef>
                <a:spcPts val="384"/>
              </a:spcBef>
              <a:spcAft>
                <a:spcPts val="0"/>
              </a:spcAft>
              <a:buClr>
                <a:schemeClr val="accent1"/>
              </a:buClr>
              <a:buSzPts val="1400"/>
              <a:buFont typeface="Noto Sans Symbols"/>
              <a:buNone/>
              <a:defRPr b="1" i="0" sz="1600" u="none" cap="none" strike="noStrike">
                <a:solidFill>
                  <a:schemeClr val="dk2"/>
                </a:solidFill>
                <a:latin typeface="Galdeano"/>
                <a:ea typeface="Galdeano"/>
                <a:cs typeface="Galdeano"/>
                <a:sym typeface="Galdeano"/>
              </a:defRPr>
            </a:lvl7pPr>
            <a:lvl8pPr indent="-228600" lvl="7" marL="3657600" marR="0" rtl="0" algn="l">
              <a:spcBef>
                <a:spcPts val="384"/>
              </a:spcBef>
              <a:spcAft>
                <a:spcPts val="0"/>
              </a:spcAft>
              <a:buClr>
                <a:schemeClr val="accent1"/>
              </a:buClr>
              <a:buSzPts val="1400"/>
              <a:buFont typeface="Noto Sans Symbols"/>
              <a:buNone/>
              <a:defRPr b="1" i="0" sz="1600" u="none" cap="none" strike="noStrike">
                <a:solidFill>
                  <a:schemeClr val="dk2"/>
                </a:solidFill>
                <a:latin typeface="Galdeano"/>
                <a:ea typeface="Galdeano"/>
                <a:cs typeface="Galdeano"/>
                <a:sym typeface="Galdeano"/>
              </a:defRPr>
            </a:lvl8pPr>
            <a:lvl9pPr indent="-228600" lvl="8" marL="4114800" marR="0" rtl="0" algn="l">
              <a:spcBef>
                <a:spcPts val="384"/>
              </a:spcBef>
              <a:spcAft>
                <a:spcPts val="0"/>
              </a:spcAft>
              <a:buClr>
                <a:schemeClr val="accent1"/>
              </a:buClr>
              <a:buSzPts val="1400"/>
              <a:buFont typeface="Noto Sans Symbols"/>
              <a:buNone/>
              <a:defRPr b="1" i="0" sz="1600" u="none" cap="none" strike="noStrike">
                <a:solidFill>
                  <a:schemeClr val="dk2"/>
                </a:solidFill>
                <a:latin typeface="Galdeano"/>
                <a:ea typeface="Galdeano"/>
                <a:cs typeface="Galdeano"/>
                <a:sym typeface="Galdeano"/>
              </a:defRPr>
            </a:lvl9pPr>
          </a:lstStyle>
          <a:p/>
        </p:txBody>
      </p:sp>
      <p:sp>
        <p:nvSpPr>
          <p:cNvPr id="59" name="Google Shape;59;p6"/>
          <p:cNvSpPr txBox="1"/>
          <p:nvPr>
            <p:ph idx="2" type="body"/>
          </p:nvPr>
        </p:nvSpPr>
        <p:spPr>
          <a:xfrm>
            <a:off x="677332" y="3429000"/>
            <a:ext cx="3820055" cy="2697163"/>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Galdeano"/>
                <a:ea typeface="Galdeano"/>
                <a:cs typeface="Galdeano"/>
                <a:sym typeface="Galdeano"/>
              </a:defRPr>
            </a:lvl2pPr>
            <a:lvl3pPr indent="-330200" lvl="2" marL="13716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3pPr>
            <a:lvl4pPr indent="-317500" lvl="3" marL="1828800" marR="0" rtl="0" algn="l">
              <a:spcBef>
                <a:spcPts val="280"/>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4pPr>
            <a:lvl5pPr indent="-317500" lvl="4" marL="2286000" marR="0" rtl="0" algn="l">
              <a:spcBef>
                <a:spcPts val="280"/>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5pPr>
            <a:lvl6pPr indent="-330200" lvl="5" marL="27432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6pPr>
            <a:lvl7pPr indent="-330200" lvl="6" marL="32004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7pPr>
            <a:lvl8pPr indent="-330200" lvl="7" marL="36576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8pPr>
            <a:lvl9pPr indent="-330200" lvl="8" marL="41148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9pPr>
          </a:lstStyle>
          <a:p/>
        </p:txBody>
      </p:sp>
      <p:sp>
        <p:nvSpPr>
          <p:cNvPr id="60" name="Google Shape;60;p6"/>
          <p:cNvSpPr txBox="1"/>
          <p:nvPr>
            <p:ph idx="3" type="body"/>
          </p:nvPr>
        </p:nvSpPr>
        <p:spPr>
          <a:xfrm>
            <a:off x="4648200" y="2678113"/>
            <a:ext cx="3822192" cy="639762"/>
          </a:xfrm>
          <a:prstGeom prst="rect">
            <a:avLst/>
          </a:prstGeom>
          <a:noFill/>
          <a:ln>
            <a:noFill/>
          </a:ln>
        </p:spPr>
        <p:txBody>
          <a:bodyPr anchorCtr="0" anchor="ctr" bIns="91425" lIns="91425" spcFirstLastPara="1" rIns="91425" wrap="square" tIns="91425"/>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Galdeano"/>
                <a:ea typeface="Galdeano"/>
                <a:cs typeface="Galdeano"/>
                <a:sym typeface="Galdeano"/>
              </a:defRPr>
            </a:lvl1pPr>
            <a:lvl2pPr indent="-228600" lvl="1" marL="914400" marR="0" rtl="0" algn="l">
              <a:spcBef>
                <a:spcPts val="400"/>
              </a:spcBef>
              <a:spcAft>
                <a:spcPts val="0"/>
              </a:spcAft>
              <a:buClr>
                <a:schemeClr val="accent1"/>
              </a:buClr>
              <a:buSzPts val="2200"/>
              <a:buFont typeface="Noto Sans Symbols"/>
              <a:buNone/>
              <a:defRPr b="1" i="0" sz="2000" u="none" cap="none" strike="noStrike">
                <a:solidFill>
                  <a:schemeClr val="dk2"/>
                </a:solidFill>
                <a:latin typeface="Galdeano"/>
                <a:ea typeface="Galdeano"/>
                <a:cs typeface="Galdeano"/>
                <a:sym typeface="Galdeano"/>
              </a:defRPr>
            </a:lvl2pPr>
            <a:lvl3pPr indent="-228600" lvl="2" marL="1371600" marR="0" rtl="0" algn="l">
              <a:spcBef>
                <a:spcPts val="360"/>
              </a:spcBef>
              <a:spcAft>
                <a:spcPts val="0"/>
              </a:spcAft>
              <a:buClr>
                <a:schemeClr val="accent1"/>
              </a:buClr>
              <a:buSzPts val="2000"/>
              <a:buFont typeface="Noto Sans Symbols"/>
              <a:buNone/>
              <a:defRPr b="1" i="0" sz="1800" u="none" cap="none" strike="noStrike">
                <a:solidFill>
                  <a:schemeClr val="dk2"/>
                </a:solidFill>
                <a:latin typeface="Galdeano"/>
                <a:ea typeface="Galdeano"/>
                <a:cs typeface="Galdeano"/>
                <a:sym typeface="Galdeano"/>
              </a:defRPr>
            </a:lvl3pPr>
            <a:lvl4pPr indent="-228600" lvl="3" marL="1828800" marR="0" rtl="0" algn="l">
              <a:spcBef>
                <a:spcPts val="320"/>
              </a:spcBef>
              <a:spcAft>
                <a:spcPts val="0"/>
              </a:spcAft>
              <a:buClr>
                <a:schemeClr val="accent1"/>
              </a:buClr>
              <a:buSzPts val="1800"/>
              <a:buFont typeface="Noto Sans Symbols"/>
              <a:buNone/>
              <a:defRPr b="1" i="0" sz="1600" u="none" cap="none" strike="noStrike">
                <a:solidFill>
                  <a:schemeClr val="dk2"/>
                </a:solidFill>
                <a:latin typeface="Galdeano"/>
                <a:ea typeface="Galdeano"/>
                <a:cs typeface="Galdeano"/>
                <a:sym typeface="Galdeano"/>
              </a:defRPr>
            </a:lvl4pPr>
            <a:lvl5pPr indent="-228600" lvl="4" marL="22860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Galdeano"/>
                <a:ea typeface="Galdeano"/>
                <a:cs typeface="Galdeano"/>
                <a:sym typeface="Galdeano"/>
              </a:defRPr>
            </a:lvl5pPr>
            <a:lvl6pPr indent="-228600" lvl="5" marL="2743200" marR="0" rtl="0" algn="l">
              <a:spcBef>
                <a:spcPts val="384"/>
              </a:spcBef>
              <a:spcAft>
                <a:spcPts val="0"/>
              </a:spcAft>
              <a:buClr>
                <a:schemeClr val="accent1"/>
              </a:buClr>
              <a:buSzPts val="1400"/>
              <a:buFont typeface="Noto Sans Symbols"/>
              <a:buNone/>
              <a:defRPr b="1" i="0" sz="1600" u="none" cap="none" strike="noStrike">
                <a:solidFill>
                  <a:schemeClr val="dk2"/>
                </a:solidFill>
                <a:latin typeface="Galdeano"/>
                <a:ea typeface="Galdeano"/>
                <a:cs typeface="Galdeano"/>
                <a:sym typeface="Galdeano"/>
              </a:defRPr>
            </a:lvl6pPr>
            <a:lvl7pPr indent="-228600" lvl="6" marL="3200400" marR="0" rtl="0" algn="l">
              <a:spcBef>
                <a:spcPts val="384"/>
              </a:spcBef>
              <a:spcAft>
                <a:spcPts val="0"/>
              </a:spcAft>
              <a:buClr>
                <a:schemeClr val="accent1"/>
              </a:buClr>
              <a:buSzPts val="1400"/>
              <a:buFont typeface="Noto Sans Symbols"/>
              <a:buNone/>
              <a:defRPr b="1" i="0" sz="1600" u="none" cap="none" strike="noStrike">
                <a:solidFill>
                  <a:schemeClr val="dk2"/>
                </a:solidFill>
                <a:latin typeface="Galdeano"/>
                <a:ea typeface="Galdeano"/>
                <a:cs typeface="Galdeano"/>
                <a:sym typeface="Galdeano"/>
              </a:defRPr>
            </a:lvl7pPr>
            <a:lvl8pPr indent="-228600" lvl="7" marL="3657600" marR="0" rtl="0" algn="l">
              <a:spcBef>
                <a:spcPts val="384"/>
              </a:spcBef>
              <a:spcAft>
                <a:spcPts val="0"/>
              </a:spcAft>
              <a:buClr>
                <a:schemeClr val="accent1"/>
              </a:buClr>
              <a:buSzPts val="1400"/>
              <a:buFont typeface="Noto Sans Symbols"/>
              <a:buNone/>
              <a:defRPr b="1" i="0" sz="1600" u="none" cap="none" strike="noStrike">
                <a:solidFill>
                  <a:schemeClr val="dk2"/>
                </a:solidFill>
                <a:latin typeface="Galdeano"/>
                <a:ea typeface="Galdeano"/>
                <a:cs typeface="Galdeano"/>
                <a:sym typeface="Galdeano"/>
              </a:defRPr>
            </a:lvl8pPr>
            <a:lvl9pPr indent="-228600" lvl="8" marL="4114800" marR="0" rtl="0" algn="l">
              <a:spcBef>
                <a:spcPts val="384"/>
              </a:spcBef>
              <a:spcAft>
                <a:spcPts val="0"/>
              </a:spcAft>
              <a:buClr>
                <a:schemeClr val="accent1"/>
              </a:buClr>
              <a:buSzPts val="1400"/>
              <a:buFont typeface="Noto Sans Symbols"/>
              <a:buNone/>
              <a:defRPr b="1" i="0" sz="1600" u="none" cap="none" strike="noStrike">
                <a:solidFill>
                  <a:schemeClr val="dk2"/>
                </a:solidFill>
                <a:latin typeface="Galdeano"/>
                <a:ea typeface="Galdeano"/>
                <a:cs typeface="Galdeano"/>
                <a:sym typeface="Galdeano"/>
              </a:defRPr>
            </a:lvl9pPr>
          </a:lstStyle>
          <a:p/>
        </p:txBody>
      </p:sp>
      <p:sp>
        <p:nvSpPr>
          <p:cNvPr id="61" name="Google Shape;61;p6"/>
          <p:cNvSpPr txBox="1"/>
          <p:nvPr>
            <p:ph idx="4" type="body"/>
          </p:nvPr>
        </p:nvSpPr>
        <p:spPr>
          <a:xfrm>
            <a:off x="4645025" y="3429000"/>
            <a:ext cx="3822192" cy="2697163"/>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1pPr>
            <a:lvl2pPr indent="-342900" lvl="1" marL="9144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Galdeano"/>
                <a:ea typeface="Galdeano"/>
                <a:cs typeface="Galdeano"/>
                <a:sym typeface="Galdeano"/>
              </a:defRPr>
            </a:lvl2pPr>
            <a:lvl3pPr indent="-330200" lvl="2" marL="13716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3pPr>
            <a:lvl4pPr indent="-317500" lvl="3" marL="1828800" marR="0" rtl="0" algn="l">
              <a:spcBef>
                <a:spcPts val="280"/>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4pPr>
            <a:lvl5pPr indent="-317500" lvl="4" marL="2286000" marR="0" rtl="0" algn="l">
              <a:spcBef>
                <a:spcPts val="280"/>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5pPr>
            <a:lvl6pPr indent="-330200" lvl="5" marL="27432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6pPr>
            <a:lvl7pPr indent="-330200" lvl="6" marL="32004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7pPr>
            <a:lvl8pPr indent="-330200" lvl="7" marL="36576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8pPr>
            <a:lvl9pPr indent="-330200" lvl="8" marL="4114800" marR="0" rtl="0" algn="l">
              <a:spcBef>
                <a:spcPts val="384"/>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9pPr>
          </a:lstStyle>
          <a:p/>
        </p:txBody>
      </p:sp>
      <p:sp>
        <p:nvSpPr>
          <p:cNvPr id="62" name="Google Shape;62;p6"/>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63" name="Google Shape;63;p6"/>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64" name="Google Shape;64;p6"/>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5" name="Shape 65"/>
        <p:cNvGrpSpPr/>
        <p:nvPr/>
      </p:nvGrpSpPr>
      <p:grpSpPr>
        <a:xfrm>
          <a:off x="0" y="0"/>
          <a:ext cx="0" cy="0"/>
          <a:chOff x="0" y="0"/>
          <a:chExt cx="0" cy="0"/>
        </a:xfrm>
      </p:grpSpPr>
      <p:sp>
        <p:nvSpPr>
          <p:cNvPr id="66" name="Google Shape;66;p7"/>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1400"/>
              <a:buFont typeface="Galdeano"/>
              <a:buNone/>
              <a:defRPr b="0" i="0" sz="4400" u="none" cap="none" strike="noStrike">
                <a:solidFill>
                  <a:srgbClr val="FFFFFF"/>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67" name="Google Shape;67;p7"/>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68" name="Google Shape;68;p7"/>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69" name="Google Shape;69;p7"/>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70" name="Shape 70"/>
        <p:cNvGrpSpPr/>
        <p:nvPr/>
      </p:nvGrpSpPr>
      <p:grpSpPr>
        <a:xfrm>
          <a:off x="0" y="0"/>
          <a:ext cx="0" cy="0"/>
          <a:chOff x="0" y="0"/>
          <a:chExt cx="0" cy="0"/>
        </a:xfrm>
      </p:grpSpPr>
      <p:sp>
        <p:nvSpPr>
          <p:cNvPr id="71" name="Google Shape;71;p8"/>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ldeano"/>
              <a:ea typeface="Galdeano"/>
              <a:cs typeface="Galdeano"/>
              <a:sym typeface="Galdeano"/>
            </a:endParaRPr>
          </a:p>
        </p:txBody>
      </p:sp>
      <p:grpSp>
        <p:nvGrpSpPr>
          <p:cNvPr id="72" name="Google Shape;72;p8"/>
          <p:cNvGrpSpPr/>
          <p:nvPr/>
        </p:nvGrpSpPr>
        <p:grpSpPr>
          <a:xfrm>
            <a:off x="211665" y="714191"/>
            <a:ext cx="8723376" cy="1329874"/>
            <a:chOff x="-3905251" y="4294188"/>
            <a:chExt cx="13027840" cy="1892300"/>
          </a:xfrm>
        </p:grpSpPr>
        <p:sp>
          <p:nvSpPr>
            <p:cNvPr id="73" name="Google Shape;73;p8"/>
            <p:cNvSpPr/>
            <p:nvPr/>
          </p:nvSpPr>
          <p:spPr>
            <a:xfrm>
              <a:off x="4810125" y="4500563"/>
              <a:ext cx="4295775" cy="1016000"/>
            </a:xfrm>
            <a:custGeom>
              <a:rect b="b" l="l" r="r" t="t"/>
              <a:pathLst>
                <a:path extrusionOk="0" h="120000" w="12000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74" name="Google Shape;74;p8"/>
            <p:cNvSpPr/>
            <p:nvPr/>
          </p:nvSpPr>
          <p:spPr>
            <a:xfrm>
              <a:off x="-309563" y="4318000"/>
              <a:ext cx="8280401" cy="1209675"/>
            </a:xfrm>
            <a:custGeom>
              <a:rect b="b" l="l" r="r" t="t"/>
              <a:pathLst>
                <a:path extrusionOk="0" h="120000" w="12000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75" name="Google Shape;75;p8"/>
            <p:cNvSpPr/>
            <p:nvPr/>
          </p:nvSpPr>
          <p:spPr>
            <a:xfrm>
              <a:off x="3175" y="4335463"/>
              <a:ext cx="8166100" cy="1101725"/>
            </a:xfrm>
            <a:custGeom>
              <a:rect b="b" l="l" r="r" t="t"/>
              <a:pathLst>
                <a:path extrusionOk="0" h="120000" w="12000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76" name="Google Shape;76;p8"/>
            <p:cNvSpPr/>
            <p:nvPr/>
          </p:nvSpPr>
          <p:spPr>
            <a:xfrm>
              <a:off x="4156075" y="4316413"/>
              <a:ext cx="4940300" cy="927100"/>
            </a:xfrm>
            <a:custGeom>
              <a:rect b="b" l="l" r="r" t="t"/>
              <a:pathLst>
                <a:path extrusionOk="0" h="120000" w="12000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77" name="Google Shape;77;p8"/>
            <p:cNvSpPr/>
            <p:nvPr/>
          </p:nvSpPr>
          <p:spPr>
            <a:xfrm>
              <a:off x="-3905251" y="4294188"/>
              <a:ext cx="13027840" cy="1892300"/>
            </a:xfrm>
            <a:custGeom>
              <a:rect b="b" l="l" r="r" t="t"/>
              <a:pathLst>
                <a:path extrusionOk="0" h="120000" w="12000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grpSp>
      <p:sp>
        <p:nvSpPr>
          <p:cNvPr id="78" name="Google Shape;78;p8"/>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79" name="Google Shape;79;p8"/>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80" name="Google Shape;80;p8"/>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81" name="Shape 81"/>
        <p:cNvGrpSpPr/>
        <p:nvPr/>
      </p:nvGrpSpPr>
      <p:grpSpPr>
        <a:xfrm>
          <a:off x="0" y="0"/>
          <a:ext cx="0" cy="0"/>
          <a:chOff x="0" y="0"/>
          <a:chExt cx="0" cy="0"/>
        </a:xfrm>
      </p:grpSpPr>
      <p:sp>
        <p:nvSpPr>
          <p:cNvPr id="82" name="Google Shape;82;p9"/>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ldeano"/>
              <a:ea typeface="Galdeano"/>
              <a:cs typeface="Galdeano"/>
              <a:sym typeface="Galdeano"/>
            </a:endParaRPr>
          </a:p>
        </p:txBody>
      </p:sp>
      <p:sp>
        <p:nvSpPr>
          <p:cNvPr id="83" name="Google Shape;83;p9"/>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84" name="Google Shape;84;p9"/>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85" name="Google Shape;85;p9"/>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
        <p:nvSpPr>
          <p:cNvPr id="86" name="Google Shape;86;p9"/>
          <p:cNvSpPr txBox="1"/>
          <p:nvPr>
            <p:ph idx="1" type="body"/>
          </p:nvPr>
        </p:nvSpPr>
        <p:spPr>
          <a:xfrm>
            <a:off x="914400" y="3581400"/>
            <a:ext cx="3352800" cy="1905001"/>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400"/>
              <a:buFont typeface="Noto Sans Symbols"/>
              <a:buNone/>
              <a:defRPr b="0" i="0" sz="1800" u="none" cap="none" strike="noStrike">
                <a:solidFill>
                  <a:schemeClr val="dk2"/>
                </a:solidFill>
                <a:latin typeface="Galdeano"/>
                <a:ea typeface="Galdeano"/>
                <a:cs typeface="Galdeano"/>
                <a:sym typeface="Galdeano"/>
              </a:defRPr>
            </a:lvl1pPr>
            <a:lvl2pPr indent="-228600" lvl="1" marL="914400" marR="0" rtl="0" algn="l">
              <a:spcBef>
                <a:spcPts val="600"/>
              </a:spcBef>
              <a:spcAft>
                <a:spcPts val="0"/>
              </a:spcAft>
              <a:buClr>
                <a:schemeClr val="accent1"/>
              </a:buClr>
              <a:buSzPts val="2200"/>
              <a:buFont typeface="Noto Sans Symbols"/>
              <a:buNone/>
              <a:defRPr b="0" i="0" sz="1200" u="none" cap="none" strike="noStrike">
                <a:solidFill>
                  <a:schemeClr val="dk2"/>
                </a:solidFill>
                <a:latin typeface="Galdeano"/>
                <a:ea typeface="Galdeano"/>
                <a:cs typeface="Galdeano"/>
                <a:sym typeface="Galdeano"/>
              </a:defRPr>
            </a:lvl2pPr>
            <a:lvl3pPr indent="-228600" lvl="2" marL="1371600" marR="0" rtl="0" algn="l">
              <a:spcBef>
                <a:spcPts val="200"/>
              </a:spcBef>
              <a:spcAft>
                <a:spcPts val="0"/>
              </a:spcAft>
              <a:buClr>
                <a:schemeClr val="accent1"/>
              </a:buClr>
              <a:buSzPts val="2000"/>
              <a:buFont typeface="Noto Sans Symbols"/>
              <a:buNone/>
              <a:defRPr b="0" i="0" sz="1000" u="none" cap="none" strike="noStrike">
                <a:solidFill>
                  <a:schemeClr val="dk2"/>
                </a:solidFill>
                <a:latin typeface="Galdeano"/>
                <a:ea typeface="Galdeano"/>
                <a:cs typeface="Galdeano"/>
                <a:sym typeface="Galdeano"/>
              </a:defRPr>
            </a:lvl3pPr>
            <a:lvl4pPr indent="-228600" lvl="3" marL="1828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Galdeano"/>
                <a:ea typeface="Galdeano"/>
                <a:cs typeface="Galdeano"/>
                <a:sym typeface="Galdeano"/>
              </a:defRPr>
            </a:lvl4pPr>
            <a:lvl5pPr indent="-228600" lvl="4" marL="2286000" marR="0" rtl="0" algn="l">
              <a:spcBef>
                <a:spcPts val="180"/>
              </a:spcBef>
              <a:spcAft>
                <a:spcPts val="0"/>
              </a:spcAft>
              <a:buClr>
                <a:schemeClr val="accent1"/>
              </a:buClr>
              <a:buSzPts val="1600"/>
              <a:buFont typeface="Noto Sans Symbols"/>
              <a:buNone/>
              <a:defRPr b="0" i="0" sz="900" u="none" cap="none" strike="noStrike">
                <a:solidFill>
                  <a:schemeClr val="dk2"/>
                </a:solidFill>
                <a:latin typeface="Galdeano"/>
                <a:ea typeface="Galdeano"/>
                <a:cs typeface="Galdeano"/>
                <a:sym typeface="Galdeano"/>
              </a:defRPr>
            </a:lvl5pPr>
            <a:lvl6pPr indent="-228600" lvl="5" marL="2743200" marR="0" rtl="0" algn="l">
              <a:spcBef>
                <a:spcPts val="384"/>
              </a:spcBef>
              <a:spcAft>
                <a:spcPts val="0"/>
              </a:spcAft>
              <a:buClr>
                <a:schemeClr val="accent1"/>
              </a:buClr>
              <a:buSzPts val="1400"/>
              <a:buFont typeface="Noto Sans Symbols"/>
              <a:buNone/>
              <a:defRPr b="0" i="0" sz="900" u="none" cap="none" strike="noStrike">
                <a:solidFill>
                  <a:schemeClr val="dk2"/>
                </a:solidFill>
                <a:latin typeface="Galdeano"/>
                <a:ea typeface="Galdeano"/>
                <a:cs typeface="Galdeano"/>
                <a:sym typeface="Galdeano"/>
              </a:defRPr>
            </a:lvl6pPr>
            <a:lvl7pPr indent="-228600" lvl="6" marL="3200400" marR="0" rtl="0" algn="l">
              <a:spcBef>
                <a:spcPts val="384"/>
              </a:spcBef>
              <a:spcAft>
                <a:spcPts val="0"/>
              </a:spcAft>
              <a:buClr>
                <a:schemeClr val="accent1"/>
              </a:buClr>
              <a:buSzPts val="1400"/>
              <a:buFont typeface="Noto Sans Symbols"/>
              <a:buNone/>
              <a:defRPr b="0" i="0" sz="900" u="none" cap="none" strike="noStrike">
                <a:solidFill>
                  <a:schemeClr val="dk2"/>
                </a:solidFill>
                <a:latin typeface="Galdeano"/>
                <a:ea typeface="Galdeano"/>
                <a:cs typeface="Galdeano"/>
                <a:sym typeface="Galdeano"/>
              </a:defRPr>
            </a:lvl7pPr>
            <a:lvl8pPr indent="-228600" lvl="7" marL="3657600" marR="0" rtl="0" algn="l">
              <a:spcBef>
                <a:spcPts val="384"/>
              </a:spcBef>
              <a:spcAft>
                <a:spcPts val="0"/>
              </a:spcAft>
              <a:buClr>
                <a:schemeClr val="accent1"/>
              </a:buClr>
              <a:buSzPts val="1400"/>
              <a:buFont typeface="Noto Sans Symbols"/>
              <a:buNone/>
              <a:defRPr b="0" i="0" sz="900" u="none" cap="none" strike="noStrike">
                <a:solidFill>
                  <a:schemeClr val="dk2"/>
                </a:solidFill>
                <a:latin typeface="Galdeano"/>
                <a:ea typeface="Galdeano"/>
                <a:cs typeface="Galdeano"/>
                <a:sym typeface="Galdeano"/>
              </a:defRPr>
            </a:lvl8pPr>
            <a:lvl9pPr indent="-228600" lvl="8" marL="4114800" marR="0" rtl="0" algn="l">
              <a:spcBef>
                <a:spcPts val="384"/>
              </a:spcBef>
              <a:spcAft>
                <a:spcPts val="0"/>
              </a:spcAft>
              <a:buClr>
                <a:schemeClr val="accent1"/>
              </a:buClr>
              <a:buSzPts val="1400"/>
              <a:buFont typeface="Noto Sans Symbols"/>
              <a:buNone/>
              <a:defRPr b="0" i="0" sz="900" u="none" cap="none" strike="noStrike">
                <a:solidFill>
                  <a:schemeClr val="dk2"/>
                </a:solidFill>
                <a:latin typeface="Galdeano"/>
                <a:ea typeface="Galdeano"/>
                <a:cs typeface="Galdeano"/>
                <a:sym typeface="Galdeano"/>
              </a:defRPr>
            </a:lvl9pPr>
          </a:lstStyle>
          <a:p/>
        </p:txBody>
      </p:sp>
      <p:grpSp>
        <p:nvGrpSpPr>
          <p:cNvPr id="87" name="Google Shape;87;p9"/>
          <p:cNvGrpSpPr/>
          <p:nvPr/>
        </p:nvGrpSpPr>
        <p:grpSpPr>
          <a:xfrm>
            <a:off x="211665" y="714191"/>
            <a:ext cx="8723376" cy="1331580"/>
            <a:chOff x="-3905250" y="4294188"/>
            <a:chExt cx="13011150" cy="1892300"/>
          </a:xfrm>
        </p:grpSpPr>
        <p:sp>
          <p:nvSpPr>
            <p:cNvPr id="88" name="Google Shape;88;p9"/>
            <p:cNvSpPr/>
            <p:nvPr/>
          </p:nvSpPr>
          <p:spPr>
            <a:xfrm>
              <a:off x="4810125" y="4500563"/>
              <a:ext cx="4295775" cy="1016000"/>
            </a:xfrm>
            <a:custGeom>
              <a:rect b="b" l="l" r="r" t="t"/>
              <a:pathLst>
                <a:path extrusionOk="0" h="120000" w="12000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89" name="Google Shape;89;p9"/>
            <p:cNvSpPr/>
            <p:nvPr/>
          </p:nvSpPr>
          <p:spPr>
            <a:xfrm>
              <a:off x="-309563" y="4318000"/>
              <a:ext cx="8280401" cy="1209675"/>
            </a:xfrm>
            <a:custGeom>
              <a:rect b="b" l="l" r="r" t="t"/>
              <a:pathLst>
                <a:path extrusionOk="0" h="120000" w="12000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90" name="Google Shape;90;p9"/>
            <p:cNvSpPr/>
            <p:nvPr/>
          </p:nvSpPr>
          <p:spPr>
            <a:xfrm>
              <a:off x="3175" y="4335463"/>
              <a:ext cx="8166100" cy="1101725"/>
            </a:xfrm>
            <a:custGeom>
              <a:rect b="b" l="l" r="r" t="t"/>
              <a:pathLst>
                <a:path extrusionOk="0" h="120000" w="12000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91" name="Google Shape;91;p9"/>
            <p:cNvSpPr/>
            <p:nvPr/>
          </p:nvSpPr>
          <p:spPr>
            <a:xfrm>
              <a:off x="4156075" y="4316413"/>
              <a:ext cx="4940300" cy="927100"/>
            </a:xfrm>
            <a:custGeom>
              <a:rect b="b" l="l" r="r" t="t"/>
              <a:pathLst>
                <a:path extrusionOk="0" h="120000" w="12000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92" name="Google Shape;92;p9"/>
            <p:cNvSpPr/>
            <p:nvPr/>
          </p:nvSpPr>
          <p:spPr>
            <a:xfrm>
              <a:off x="-3905250" y="4294188"/>
              <a:ext cx="13011150" cy="1892300"/>
            </a:xfrm>
            <a:custGeom>
              <a:rect b="b" l="l" r="r" t="t"/>
              <a:pathLst>
                <a:path extrusionOk="0" h="120000" w="12000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grpSp>
      <p:sp>
        <p:nvSpPr>
          <p:cNvPr id="93" name="Google Shape;93;p9"/>
          <p:cNvSpPr txBox="1"/>
          <p:nvPr>
            <p:ph type="title"/>
          </p:nvPr>
        </p:nvSpPr>
        <p:spPr>
          <a:xfrm>
            <a:off x="914400" y="2286000"/>
            <a:ext cx="3352800" cy="125272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2"/>
              </a:buClr>
              <a:buSzPts val="1400"/>
              <a:buFont typeface="Galdeano"/>
              <a:buNone/>
              <a:defRPr b="0" i="0" sz="3200" u="none" cap="none" strike="noStrike">
                <a:solidFill>
                  <a:schemeClr val="dk2"/>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94" name="Google Shape;94;p9"/>
          <p:cNvSpPr txBox="1"/>
          <p:nvPr>
            <p:ph idx="2" type="body"/>
          </p:nvPr>
        </p:nvSpPr>
        <p:spPr>
          <a:xfrm>
            <a:off x="4651962" y="1828800"/>
            <a:ext cx="3904076" cy="3810000"/>
          </a:xfrm>
          <a:prstGeom prst="rect">
            <a:avLst/>
          </a:prstGeom>
          <a:noFill/>
          <a:ln>
            <a:noFill/>
          </a:ln>
        </p:spPr>
        <p:txBody>
          <a:bodyPr anchorCtr="0" anchor="ctr" bIns="91425" lIns="91425" spcFirstLastPara="1" rIns="91425" wrap="square" tIns="91425"/>
          <a:lstStyle>
            <a:lvl1pPr indent="-368300" lvl="0" marL="457200" marR="0" rtl="0" algn="l">
              <a:spcBef>
                <a:spcPts val="440"/>
              </a:spcBef>
              <a:spcAft>
                <a:spcPts val="0"/>
              </a:spcAft>
              <a:buClr>
                <a:schemeClr val="lt1"/>
              </a:buClr>
              <a:buSzPts val="2200"/>
              <a:buFont typeface="Noto Sans Symbols"/>
              <a:buChar char="∗"/>
              <a:defRPr b="0" i="0" sz="2200" u="none" cap="none" strike="noStrike">
                <a:solidFill>
                  <a:schemeClr val="dk2"/>
                </a:solidFill>
                <a:latin typeface="Galdeano"/>
                <a:ea typeface="Galdeano"/>
                <a:cs typeface="Galdeano"/>
                <a:sym typeface="Galdeano"/>
              </a:defRPr>
            </a:lvl1pPr>
            <a:lvl2pPr indent="-355600" lvl="1" marL="914400" marR="0" rtl="0" algn="l">
              <a:spcBef>
                <a:spcPts val="400"/>
              </a:spcBef>
              <a:spcAft>
                <a:spcPts val="0"/>
              </a:spcAft>
              <a:buClr>
                <a:schemeClr val="lt1"/>
              </a:buClr>
              <a:buSzPts val="2000"/>
              <a:buFont typeface="Noto Sans Symbols"/>
              <a:buChar char="∗"/>
              <a:defRPr b="0" i="0" sz="2000" u="none" cap="none" strike="noStrike">
                <a:solidFill>
                  <a:schemeClr val="dk2"/>
                </a:solidFill>
                <a:latin typeface="Galdeano"/>
                <a:ea typeface="Galdeano"/>
                <a:cs typeface="Galdeano"/>
                <a:sym typeface="Galdeano"/>
              </a:defRPr>
            </a:lvl2pPr>
            <a:lvl3pPr indent="-342900" lvl="2" marL="1371600" marR="0" rtl="0" algn="l">
              <a:spcBef>
                <a:spcPts val="360"/>
              </a:spcBef>
              <a:spcAft>
                <a:spcPts val="0"/>
              </a:spcAft>
              <a:buClr>
                <a:schemeClr val="lt1"/>
              </a:buClr>
              <a:buSzPts val="1800"/>
              <a:buFont typeface="Noto Sans Symbols"/>
              <a:buChar char="∗"/>
              <a:defRPr b="0" i="0" sz="1800" u="none" cap="none" strike="noStrike">
                <a:solidFill>
                  <a:schemeClr val="dk2"/>
                </a:solidFill>
                <a:latin typeface="Galdeano"/>
                <a:ea typeface="Galdeano"/>
                <a:cs typeface="Galdeano"/>
                <a:sym typeface="Galdeano"/>
              </a:defRPr>
            </a:lvl3pPr>
            <a:lvl4pPr indent="-330200" lvl="3" marL="1828800" marR="0" rtl="0" algn="l">
              <a:spcBef>
                <a:spcPts val="320"/>
              </a:spcBef>
              <a:spcAft>
                <a:spcPts val="0"/>
              </a:spcAft>
              <a:buClr>
                <a:schemeClr val="lt1"/>
              </a:buClr>
              <a:buSzPts val="1600"/>
              <a:buFont typeface="Noto Sans Symbols"/>
              <a:buChar char="∗"/>
              <a:defRPr b="0" i="0" sz="1600" u="none" cap="none" strike="noStrike">
                <a:solidFill>
                  <a:schemeClr val="dk2"/>
                </a:solidFill>
                <a:latin typeface="Galdeano"/>
                <a:ea typeface="Galdeano"/>
                <a:cs typeface="Galdeano"/>
                <a:sym typeface="Galdeano"/>
              </a:defRPr>
            </a:lvl4pPr>
            <a:lvl5pPr indent="-330200" lvl="4" marL="2286000" marR="0" rtl="0" algn="l">
              <a:spcBef>
                <a:spcPts val="320"/>
              </a:spcBef>
              <a:spcAft>
                <a:spcPts val="0"/>
              </a:spcAft>
              <a:buClr>
                <a:schemeClr val="lt1"/>
              </a:buClr>
              <a:buSzPts val="1600"/>
              <a:buFont typeface="Noto Sans Symbols"/>
              <a:buChar char="∗"/>
              <a:defRPr b="0" i="0" sz="1600" u="none" cap="none" strike="noStrike">
                <a:solidFill>
                  <a:schemeClr val="dk2"/>
                </a:solidFill>
                <a:latin typeface="Galdeano"/>
                <a:ea typeface="Galdeano"/>
                <a:cs typeface="Galdeano"/>
                <a:sym typeface="Galdeano"/>
              </a:defRPr>
            </a:lvl5pPr>
            <a:lvl6pPr indent="-355600" lvl="5" marL="2743200" marR="0" rtl="0" algn="l">
              <a:spcBef>
                <a:spcPts val="384"/>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6pPr>
            <a:lvl7pPr indent="-355600" lvl="6" marL="3200400" marR="0" rtl="0" algn="l">
              <a:spcBef>
                <a:spcPts val="384"/>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7pPr>
            <a:lvl8pPr indent="-355600" lvl="7" marL="3657600" marR="0" rtl="0" algn="l">
              <a:spcBef>
                <a:spcPts val="384"/>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8pPr>
            <a:lvl9pPr indent="-355600" lvl="8" marL="4114800" marR="0" rtl="0" algn="l">
              <a:spcBef>
                <a:spcPts val="384"/>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95" name="Shape 95"/>
        <p:cNvGrpSpPr/>
        <p:nvPr/>
      </p:nvGrpSpPr>
      <p:grpSpPr>
        <a:xfrm>
          <a:off x="0" y="0"/>
          <a:ext cx="0" cy="0"/>
          <a:chOff x="0" y="0"/>
          <a:chExt cx="0" cy="0"/>
        </a:xfrm>
      </p:grpSpPr>
      <p:sp>
        <p:nvSpPr>
          <p:cNvPr id="96" name="Google Shape;96;p10"/>
          <p:cNvSpPr/>
          <p:nvPr/>
        </p:nvSpPr>
        <p:spPr>
          <a:xfrm>
            <a:off x="228600" y="228600"/>
            <a:ext cx="8695944" cy="603504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aldeano"/>
              <a:ea typeface="Galdeano"/>
              <a:cs typeface="Galdeano"/>
              <a:sym typeface="Galdeano"/>
            </a:endParaRPr>
          </a:p>
        </p:txBody>
      </p:sp>
      <p:grpSp>
        <p:nvGrpSpPr>
          <p:cNvPr id="97" name="Google Shape;97;p10"/>
          <p:cNvGrpSpPr/>
          <p:nvPr/>
        </p:nvGrpSpPr>
        <p:grpSpPr>
          <a:xfrm>
            <a:off x="211665" y="5353963"/>
            <a:ext cx="8723376" cy="1331580"/>
            <a:chOff x="-3905250" y="4294188"/>
            <a:chExt cx="13011150" cy="1892300"/>
          </a:xfrm>
        </p:grpSpPr>
        <p:sp>
          <p:nvSpPr>
            <p:cNvPr id="98" name="Google Shape;98;p10"/>
            <p:cNvSpPr/>
            <p:nvPr/>
          </p:nvSpPr>
          <p:spPr>
            <a:xfrm>
              <a:off x="4810125" y="4500563"/>
              <a:ext cx="4295775" cy="1016000"/>
            </a:xfrm>
            <a:custGeom>
              <a:rect b="b" l="l" r="r" t="t"/>
              <a:pathLst>
                <a:path extrusionOk="0" h="120000" w="12000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99" name="Google Shape;99;p10"/>
            <p:cNvSpPr/>
            <p:nvPr/>
          </p:nvSpPr>
          <p:spPr>
            <a:xfrm>
              <a:off x="-309563" y="4318000"/>
              <a:ext cx="8280401" cy="1209675"/>
            </a:xfrm>
            <a:custGeom>
              <a:rect b="b" l="l" r="r" t="t"/>
              <a:pathLst>
                <a:path extrusionOk="0" h="120000" w="12000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00" name="Google Shape;100;p10"/>
            <p:cNvSpPr/>
            <p:nvPr/>
          </p:nvSpPr>
          <p:spPr>
            <a:xfrm>
              <a:off x="3175" y="4335463"/>
              <a:ext cx="8166100" cy="1101725"/>
            </a:xfrm>
            <a:custGeom>
              <a:rect b="b" l="l" r="r" t="t"/>
              <a:pathLst>
                <a:path extrusionOk="0" h="120000" w="12000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01" name="Google Shape;101;p10"/>
            <p:cNvSpPr/>
            <p:nvPr/>
          </p:nvSpPr>
          <p:spPr>
            <a:xfrm>
              <a:off x="4156075" y="4316413"/>
              <a:ext cx="4940300" cy="927100"/>
            </a:xfrm>
            <a:custGeom>
              <a:rect b="b" l="l" r="r" t="t"/>
              <a:pathLst>
                <a:path extrusionOk="0" h="120000" w="12000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02" name="Google Shape;102;p10"/>
            <p:cNvSpPr/>
            <p:nvPr/>
          </p:nvSpPr>
          <p:spPr>
            <a:xfrm>
              <a:off x="-3905250" y="4294188"/>
              <a:ext cx="13011150" cy="1892300"/>
            </a:xfrm>
            <a:custGeom>
              <a:rect b="b" l="l" r="r" t="t"/>
              <a:pathLst>
                <a:path extrusionOk="0" h="120000" w="12000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grpSp>
      <p:sp>
        <p:nvSpPr>
          <p:cNvPr id="103" name="Google Shape;103;p10"/>
          <p:cNvSpPr txBox="1"/>
          <p:nvPr>
            <p:ph type="title"/>
          </p:nvPr>
        </p:nvSpPr>
        <p:spPr>
          <a:xfrm>
            <a:off x="4874155" y="338667"/>
            <a:ext cx="3812645" cy="2429934"/>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rgbClr val="FFFFFF"/>
              </a:buClr>
              <a:buSzPts val="1400"/>
              <a:buFont typeface="Galdeano"/>
              <a:buNone/>
              <a:defRPr b="0" i="0" sz="2800" u="none" cap="none" strike="noStrike">
                <a:solidFill>
                  <a:srgbClr val="FFFFFF"/>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04" name="Google Shape;104;p10"/>
          <p:cNvSpPr txBox="1"/>
          <p:nvPr>
            <p:ph idx="1" type="body"/>
          </p:nvPr>
        </p:nvSpPr>
        <p:spPr>
          <a:xfrm>
            <a:off x="4868333" y="2785533"/>
            <a:ext cx="3818467" cy="2421467"/>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Clr>
                <a:schemeClr val="accent1"/>
              </a:buClr>
              <a:buSzPts val="2400"/>
              <a:buFont typeface="Noto Sans Symbols"/>
              <a:buNone/>
              <a:defRPr b="0" i="0" sz="1800" u="none" cap="none" strike="noStrike">
                <a:solidFill>
                  <a:srgbClr val="FFFFFF"/>
                </a:solidFill>
                <a:latin typeface="Galdeano"/>
                <a:ea typeface="Galdeano"/>
                <a:cs typeface="Galdeano"/>
                <a:sym typeface="Galdeano"/>
              </a:defRPr>
            </a:lvl1pPr>
            <a:lvl2pPr indent="-228600" lvl="1" marL="914400" marR="0" rtl="0" algn="l">
              <a:spcBef>
                <a:spcPts val="240"/>
              </a:spcBef>
              <a:spcAft>
                <a:spcPts val="0"/>
              </a:spcAft>
              <a:buClr>
                <a:schemeClr val="accent1"/>
              </a:buClr>
              <a:buSzPts val="2200"/>
              <a:buFont typeface="Noto Sans Symbols"/>
              <a:buNone/>
              <a:defRPr b="0" i="0" sz="1200" u="none" cap="none" strike="noStrike">
                <a:solidFill>
                  <a:schemeClr val="dk2"/>
                </a:solidFill>
                <a:latin typeface="Galdeano"/>
                <a:ea typeface="Galdeano"/>
                <a:cs typeface="Galdeano"/>
                <a:sym typeface="Galdeano"/>
              </a:defRPr>
            </a:lvl2pPr>
            <a:lvl3pPr indent="-228600" lvl="2" marL="1371600" marR="0" rtl="0" algn="l">
              <a:spcBef>
                <a:spcPts val="200"/>
              </a:spcBef>
              <a:spcAft>
                <a:spcPts val="0"/>
              </a:spcAft>
              <a:buClr>
                <a:schemeClr val="accent1"/>
              </a:buClr>
              <a:buSzPts val="2000"/>
              <a:buFont typeface="Noto Sans Symbols"/>
              <a:buNone/>
              <a:defRPr b="0" i="0" sz="1000" u="none" cap="none" strike="noStrike">
                <a:solidFill>
                  <a:schemeClr val="dk2"/>
                </a:solidFill>
                <a:latin typeface="Galdeano"/>
                <a:ea typeface="Galdeano"/>
                <a:cs typeface="Galdeano"/>
                <a:sym typeface="Galdeano"/>
              </a:defRPr>
            </a:lvl3pPr>
            <a:lvl4pPr indent="-228600" lvl="3" marL="1828800" marR="0" rtl="0" algn="l">
              <a:spcBef>
                <a:spcPts val="180"/>
              </a:spcBef>
              <a:spcAft>
                <a:spcPts val="0"/>
              </a:spcAft>
              <a:buClr>
                <a:schemeClr val="accent1"/>
              </a:buClr>
              <a:buSzPts val="1800"/>
              <a:buFont typeface="Noto Sans Symbols"/>
              <a:buNone/>
              <a:defRPr b="0" i="0" sz="900" u="none" cap="none" strike="noStrike">
                <a:solidFill>
                  <a:schemeClr val="dk2"/>
                </a:solidFill>
                <a:latin typeface="Galdeano"/>
                <a:ea typeface="Galdeano"/>
                <a:cs typeface="Galdeano"/>
                <a:sym typeface="Galdeano"/>
              </a:defRPr>
            </a:lvl4pPr>
            <a:lvl5pPr indent="-228600" lvl="4" marL="2286000" marR="0" rtl="0" algn="l">
              <a:spcBef>
                <a:spcPts val="180"/>
              </a:spcBef>
              <a:spcAft>
                <a:spcPts val="0"/>
              </a:spcAft>
              <a:buClr>
                <a:schemeClr val="accent1"/>
              </a:buClr>
              <a:buSzPts val="1600"/>
              <a:buFont typeface="Noto Sans Symbols"/>
              <a:buNone/>
              <a:defRPr b="0" i="0" sz="900" u="none" cap="none" strike="noStrike">
                <a:solidFill>
                  <a:schemeClr val="dk2"/>
                </a:solidFill>
                <a:latin typeface="Galdeano"/>
                <a:ea typeface="Galdeano"/>
                <a:cs typeface="Galdeano"/>
                <a:sym typeface="Galdeano"/>
              </a:defRPr>
            </a:lvl5pPr>
            <a:lvl6pPr indent="-228600" lvl="5" marL="2743200" marR="0" rtl="0" algn="l">
              <a:spcBef>
                <a:spcPts val="384"/>
              </a:spcBef>
              <a:spcAft>
                <a:spcPts val="0"/>
              </a:spcAft>
              <a:buClr>
                <a:schemeClr val="accent1"/>
              </a:buClr>
              <a:buSzPts val="1400"/>
              <a:buFont typeface="Noto Sans Symbols"/>
              <a:buNone/>
              <a:defRPr b="0" i="0" sz="900" u="none" cap="none" strike="noStrike">
                <a:solidFill>
                  <a:schemeClr val="dk2"/>
                </a:solidFill>
                <a:latin typeface="Galdeano"/>
                <a:ea typeface="Galdeano"/>
                <a:cs typeface="Galdeano"/>
                <a:sym typeface="Galdeano"/>
              </a:defRPr>
            </a:lvl6pPr>
            <a:lvl7pPr indent="-228600" lvl="6" marL="3200400" marR="0" rtl="0" algn="l">
              <a:spcBef>
                <a:spcPts val="384"/>
              </a:spcBef>
              <a:spcAft>
                <a:spcPts val="0"/>
              </a:spcAft>
              <a:buClr>
                <a:schemeClr val="accent1"/>
              </a:buClr>
              <a:buSzPts val="1400"/>
              <a:buFont typeface="Noto Sans Symbols"/>
              <a:buNone/>
              <a:defRPr b="0" i="0" sz="900" u="none" cap="none" strike="noStrike">
                <a:solidFill>
                  <a:schemeClr val="dk2"/>
                </a:solidFill>
                <a:latin typeface="Galdeano"/>
                <a:ea typeface="Galdeano"/>
                <a:cs typeface="Galdeano"/>
                <a:sym typeface="Galdeano"/>
              </a:defRPr>
            </a:lvl7pPr>
            <a:lvl8pPr indent="-228600" lvl="7" marL="3657600" marR="0" rtl="0" algn="l">
              <a:spcBef>
                <a:spcPts val="384"/>
              </a:spcBef>
              <a:spcAft>
                <a:spcPts val="0"/>
              </a:spcAft>
              <a:buClr>
                <a:schemeClr val="accent1"/>
              </a:buClr>
              <a:buSzPts val="1400"/>
              <a:buFont typeface="Noto Sans Symbols"/>
              <a:buNone/>
              <a:defRPr b="0" i="0" sz="900" u="none" cap="none" strike="noStrike">
                <a:solidFill>
                  <a:schemeClr val="dk2"/>
                </a:solidFill>
                <a:latin typeface="Galdeano"/>
                <a:ea typeface="Galdeano"/>
                <a:cs typeface="Galdeano"/>
                <a:sym typeface="Galdeano"/>
              </a:defRPr>
            </a:lvl8pPr>
            <a:lvl9pPr indent="-228600" lvl="8" marL="4114800" marR="0" rtl="0" algn="l">
              <a:spcBef>
                <a:spcPts val="384"/>
              </a:spcBef>
              <a:spcAft>
                <a:spcPts val="0"/>
              </a:spcAft>
              <a:buClr>
                <a:schemeClr val="accent1"/>
              </a:buClr>
              <a:buSzPts val="1400"/>
              <a:buFont typeface="Noto Sans Symbols"/>
              <a:buNone/>
              <a:defRPr b="0" i="0" sz="900" u="none" cap="none" strike="noStrike">
                <a:solidFill>
                  <a:schemeClr val="dk2"/>
                </a:solidFill>
                <a:latin typeface="Galdeano"/>
                <a:ea typeface="Galdeano"/>
                <a:cs typeface="Galdeano"/>
                <a:sym typeface="Galdeano"/>
              </a:defRPr>
            </a:lvl9pPr>
          </a:lstStyle>
          <a:p/>
        </p:txBody>
      </p:sp>
      <p:sp>
        <p:nvSpPr>
          <p:cNvPr id="105" name="Google Shape;105;p10"/>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106" name="Google Shape;106;p10"/>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107" name="Google Shape;107;p10"/>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000">
                <a:solidFill>
                  <a:schemeClr val="dk2"/>
                </a:solidFill>
                <a:latin typeface="Galdeano"/>
                <a:ea typeface="Galdeano"/>
                <a:cs typeface="Galdeano"/>
                <a:sym typeface="Galdeano"/>
              </a:defRPr>
            </a:lvl1pPr>
            <a:lvl2pPr indent="0" lvl="1" marL="0" marR="0" rtl="0" algn="ctr">
              <a:spcBef>
                <a:spcPts val="0"/>
              </a:spcBef>
              <a:buNone/>
              <a:defRPr sz="1000">
                <a:solidFill>
                  <a:schemeClr val="dk2"/>
                </a:solidFill>
                <a:latin typeface="Galdeano"/>
                <a:ea typeface="Galdeano"/>
                <a:cs typeface="Galdeano"/>
                <a:sym typeface="Galdeano"/>
              </a:defRPr>
            </a:lvl2pPr>
            <a:lvl3pPr indent="0" lvl="2" marL="0" marR="0" rtl="0" algn="ctr">
              <a:spcBef>
                <a:spcPts val="0"/>
              </a:spcBef>
              <a:buNone/>
              <a:defRPr sz="1000">
                <a:solidFill>
                  <a:schemeClr val="dk2"/>
                </a:solidFill>
                <a:latin typeface="Galdeano"/>
                <a:ea typeface="Galdeano"/>
                <a:cs typeface="Galdeano"/>
                <a:sym typeface="Galdeano"/>
              </a:defRPr>
            </a:lvl3pPr>
            <a:lvl4pPr indent="0" lvl="3" marL="0" marR="0" rtl="0" algn="ctr">
              <a:spcBef>
                <a:spcPts val="0"/>
              </a:spcBef>
              <a:buNone/>
              <a:defRPr sz="1000">
                <a:solidFill>
                  <a:schemeClr val="dk2"/>
                </a:solidFill>
                <a:latin typeface="Galdeano"/>
                <a:ea typeface="Galdeano"/>
                <a:cs typeface="Galdeano"/>
                <a:sym typeface="Galdeano"/>
              </a:defRPr>
            </a:lvl4pPr>
            <a:lvl5pPr indent="0" lvl="4" marL="0" marR="0" rtl="0" algn="ctr">
              <a:spcBef>
                <a:spcPts val="0"/>
              </a:spcBef>
              <a:buNone/>
              <a:defRPr sz="1000">
                <a:solidFill>
                  <a:schemeClr val="dk2"/>
                </a:solidFill>
                <a:latin typeface="Galdeano"/>
                <a:ea typeface="Galdeano"/>
                <a:cs typeface="Galdeano"/>
                <a:sym typeface="Galdeano"/>
              </a:defRPr>
            </a:lvl5pPr>
            <a:lvl6pPr indent="0" lvl="5" marL="0" marR="0" rtl="0" algn="ctr">
              <a:spcBef>
                <a:spcPts val="0"/>
              </a:spcBef>
              <a:buNone/>
              <a:defRPr sz="1000">
                <a:solidFill>
                  <a:schemeClr val="dk2"/>
                </a:solidFill>
                <a:latin typeface="Galdeano"/>
                <a:ea typeface="Galdeano"/>
                <a:cs typeface="Galdeano"/>
                <a:sym typeface="Galdeano"/>
              </a:defRPr>
            </a:lvl6pPr>
            <a:lvl7pPr indent="0" lvl="6" marL="0" marR="0" rtl="0" algn="ctr">
              <a:spcBef>
                <a:spcPts val="0"/>
              </a:spcBef>
              <a:buNone/>
              <a:defRPr sz="1000">
                <a:solidFill>
                  <a:schemeClr val="dk2"/>
                </a:solidFill>
                <a:latin typeface="Galdeano"/>
                <a:ea typeface="Galdeano"/>
                <a:cs typeface="Galdeano"/>
                <a:sym typeface="Galdeano"/>
              </a:defRPr>
            </a:lvl7pPr>
            <a:lvl8pPr indent="0" lvl="7" marL="0" marR="0" rtl="0" algn="ctr">
              <a:spcBef>
                <a:spcPts val="0"/>
              </a:spcBef>
              <a:buNone/>
              <a:defRPr sz="1000">
                <a:solidFill>
                  <a:schemeClr val="dk2"/>
                </a:solidFill>
                <a:latin typeface="Galdeano"/>
                <a:ea typeface="Galdeano"/>
                <a:cs typeface="Galdeano"/>
                <a:sym typeface="Galdeano"/>
              </a:defRPr>
            </a:lvl8pPr>
            <a:lvl9pPr indent="0" lvl="8" marL="0" marR="0" rtl="0" algn="ctr">
              <a:spcBef>
                <a:spcPts val="0"/>
              </a:spcBef>
              <a:buNone/>
              <a:defRPr sz="1000">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
        <p:nvSpPr>
          <p:cNvPr id="108" name="Google Shape;108;p10"/>
          <p:cNvSpPr/>
          <p:nvPr>
            <p:ph idx="2" type="pic"/>
          </p:nvPr>
        </p:nvSpPr>
        <p:spPr>
          <a:xfrm>
            <a:off x="838200" y="1371600"/>
            <a:ext cx="3566160" cy="2926080"/>
          </a:xfrm>
          <a:prstGeom prst="roundRect">
            <a:avLst>
              <a:gd fmla="val 3924" name="adj"/>
            </a:avLst>
          </a:prstGeom>
          <a:solidFill>
            <a:schemeClr val="accent1"/>
          </a:solidFill>
          <a:ln>
            <a:noFill/>
          </a:ln>
          <a:effectLst>
            <a:reflection blurRad="0" dir="5400000" dist="5000" endA="0" endPos="30000" fadeDir="5400000" kx="0" rotWithShape="0" algn="bl" stA="30000" stPos="0" sy="-100000" ky="0"/>
          </a:effectLst>
        </p:spPr>
        <p:txBody>
          <a:bodyPr anchorCtr="0" anchor="t" bIns="91425" lIns="91425" spcFirstLastPara="1" rIns="91425" wrap="square" tIns="91425"/>
          <a:lstStyle>
            <a:lvl1pPr indent="0" lvl="0" marL="0" marR="0" rtl="0" algn="ctr">
              <a:spcBef>
                <a:spcPts val="640"/>
              </a:spcBef>
              <a:spcAft>
                <a:spcPts val="0"/>
              </a:spcAft>
              <a:buClr>
                <a:schemeClr val="accent1"/>
              </a:buClr>
              <a:buSzPts val="1400"/>
              <a:buFont typeface="Noto Sans Symbols"/>
              <a:buNone/>
              <a:defRPr b="0" i="0" sz="3200" u="none" cap="none" strike="noStrike">
                <a:solidFill>
                  <a:schemeClr val="lt1"/>
                </a:solidFill>
                <a:latin typeface="Galdeano"/>
                <a:ea typeface="Galdeano"/>
                <a:cs typeface="Galdeano"/>
                <a:sym typeface="Galdeano"/>
              </a:defRPr>
            </a:lvl1pPr>
            <a:lvl2pPr indent="0" lvl="1" marL="457200" marR="0" rtl="0" algn="l">
              <a:spcBef>
                <a:spcPts val="560"/>
              </a:spcBef>
              <a:spcAft>
                <a:spcPts val="0"/>
              </a:spcAft>
              <a:buClr>
                <a:schemeClr val="accent1"/>
              </a:buClr>
              <a:buSzPts val="1400"/>
              <a:buFont typeface="Noto Sans Symbols"/>
              <a:buNone/>
              <a:defRPr b="0" i="0" sz="2800" u="none" cap="none" strike="noStrike">
                <a:solidFill>
                  <a:schemeClr val="dk2"/>
                </a:solidFill>
                <a:latin typeface="Galdeano"/>
                <a:ea typeface="Galdeano"/>
                <a:cs typeface="Galdeano"/>
                <a:sym typeface="Galdeano"/>
              </a:defRPr>
            </a:lvl2pPr>
            <a:lvl3pPr indent="0" lvl="2" marL="914400" marR="0" rtl="0" algn="l">
              <a:spcBef>
                <a:spcPts val="480"/>
              </a:spcBef>
              <a:spcAft>
                <a:spcPts val="0"/>
              </a:spcAft>
              <a:buClr>
                <a:schemeClr val="accent1"/>
              </a:buClr>
              <a:buSzPts val="1400"/>
              <a:buFont typeface="Noto Sans Symbols"/>
              <a:buNone/>
              <a:defRPr b="0" i="0" sz="2400" u="none" cap="none" strike="noStrike">
                <a:solidFill>
                  <a:schemeClr val="dk2"/>
                </a:solidFill>
                <a:latin typeface="Galdeano"/>
                <a:ea typeface="Galdeano"/>
                <a:cs typeface="Galdeano"/>
                <a:sym typeface="Galdeano"/>
              </a:defRPr>
            </a:lvl3pPr>
            <a:lvl4pPr indent="0" lvl="3" marL="13716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Galdeano"/>
                <a:ea typeface="Galdeano"/>
                <a:cs typeface="Galdeano"/>
                <a:sym typeface="Galdeano"/>
              </a:defRPr>
            </a:lvl4pPr>
            <a:lvl5pPr indent="0" lvl="4" marL="1828800" marR="0" rtl="0" algn="l">
              <a:spcBef>
                <a:spcPts val="400"/>
              </a:spcBef>
              <a:spcAft>
                <a:spcPts val="0"/>
              </a:spcAft>
              <a:buClr>
                <a:schemeClr val="accent1"/>
              </a:buClr>
              <a:buSzPts val="1400"/>
              <a:buFont typeface="Noto Sans Symbols"/>
              <a:buNone/>
              <a:defRPr b="0" i="0" sz="2000" u="none" cap="none" strike="noStrike">
                <a:solidFill>
                  <a:schemeClr val="dk2"/>
                </a:solidFill>
                <a:latin typeface="Galdeano"/>
                <a:ea typeface="Galdeano"/>
                <a:cs typeface="Galdeano"/>
                <a:sym typeface="Galdeano"/>
              </a:defRPr>
            </a:lvl5pPr>
            <a:lvl6pPr indent="0" lvl="5" marL="2286000" marR="0" rtl="0" algn="l">
              <a:spcBef>
                <a:spcPts val="384"/>
              </a:spcBef>
              <a:spcAft>
                <a:spcPts val="0"/>
              </a:spcAft>
              <a:buClr>
                <a:schemeClr val="accent1"/>
              </a:buClr>
              <a:buSzPts val="1400"/>
              <a:buFont typeface="Noto Sans Symbols"/>
              <a:buNone/>
              <a:defRPr b="0" i="0" sz="2000" u="none" cap="none" strike="noStrike">
                <a:solidFill>
                  <a:schemeClr val="dk2"/>
                </a:solidFill>
                <a:latin typeface="Galdeano"/>
                <a:ea typeface="Galdeano"/>
                <a:cs typeface="Galdeano"/>
                <a:sym typeface="Galdeano"/>
              </a:defRPr>
            </a:lvl6pPr>
            <a:lvl7pPr indent="0" lvl="6" marL="2743200" marR="0" rtl="0" algn="l">
              <a:spcBef>
                <a:spcPts val="384"/>
              </a:spcBef>
              <a:spcAft>
                <a:spcPts val="0"/>
              </a:spcAft>
              <a:buClr>
                <a:schemeClr val="accent1"/>
              </a:buClr>
              <a:buSzPts val="1400"/>
              <a:buFont typeface="Noto Sans Symbols"/>
              <a:buNone/>
              <a:defRPr b="0" i="0" sz="2000" u="none" cap="none" strike="noStrike">
                <a:solidFill>
                  <a:schemeClr val="dk2"/>
                </a:solidFill>
                <a:latin typeface="Galdeano"/>
                <a:ea typeface="Galdeano"/>
                <a:cs typeface="Galdeano"/>
                <a:sym typeface="Galdeano"/>
              </a:defRPr>
            </a:lvl7pPr>
            <a:lvl8pPr indent="0" lvl="7" marL="3200400" marR="0" rtl="0" algn="l">
              <a:spcBef>
                <a:spcPts val="384"/>
              </a:spcBef>
              <a:spcAft>
                <a:spcPts val="0"/>
              </a:spcAft>
              <a:buClr>
                <a:schemeClr val="accent1"/>
              </a:buClr>
              <a:buSzPts val="1400"/>
              <a:buFont typeface="Noto Sans Symbols"/>
              <a:buNone/>
              <a:defRPr b="0" i="0" sz="2000" u="none" cap="none" strike="noStrike">
                <a:solidFill>
                  <a:schemeClr val="dk2"/>
                </a:solidFill>
                <a:latin typeface="Galdeano"/>
                <a:ea typeface="Galdeano"/>
                <a:cs typeface="Galdeano"/>
                <a:sym typeface="Galdeano"/>
              </a:defRPr>
            </a:lvl8pPr>
            <a:lvl9pPr indent="0" lvl="8" marL="3657600" marR="0" rtl="0" algn="l">
              <a:spcBef>
                <a:spcPts val="384"/>
              </a:spcBef>
              <a:spcAft>
                <a:spcPts val="0"/>
              </a:spcAft>
              <a:buClr>
                <a:schemeClr val="accent1"/>
              </a:buClr>
              <a:buSzPts val="1400"/>
              <a:buFont typeface="Noto Sans Symbols"/>
              <a:buNone/>
              <a:defRPr b="0" i="0" sz="2000" u="none" cap="none" strike="noStrike">
                <a:solidFill>
                  <a:schemeClr val="dk2"/>
                </a:solidFill>
                <a:latin typeface="Galdeano"/>
                <a:ea typeface="Galdeano"/>
                <a:cs typeface="Galdeano"/>
                <a:sym typeface="Galdean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28600" y="228600"/>
            <a:ext cx="8695944" cy="2468880"/>
          </a:xfrm>
          <a:prstGeom prst="roundRect">
            <a:avLst>
              <a:gd fmla="val 3362"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aldeano"/>
              <a:ea typeface="Galdeano"/>
              <a:cs typeface="Galdeano"/>
              <a:sym typeface="Galdeano"/>
            </a:endParaRPr>
          </a:p>
        </p:txBody>
      </p:sp>
      <p:grpSp>
        <p:nvGrpSpPr>
          <p:cNvPr id="7" name="Google Shape;7;p1"/>
          <p:cNvGrpSpPr/>
          <p:nvPr/>
        </p:nvGrpSpPr>
        <p:grpSpPr>
          <a:xfrm>
            <a:off x="211665" y="1679429"/>
            <a:ext cx="8723376" cy="1329874"/>
            <a:chOff x="-3905251" y="4294188"/>
            <a:chExt cx="13027840" cy="1892300"/>
          </a:xfrm>
        </p:grpSpPr>
        <p:sp>
          <p:nvSpPr>
            <p:cNvPr id="8" name="Google Shape;8;p1"/>
            <p:cNvSpPr/>
            <p:nvPr/>
          </p:nvSpPr>
          <p:spPr>
            <a:xfrm>
              <a:off x="4810125" y="4500563"/>
              <a:ext cx="4295775" cy="1016000"/>
            </a:xfrm>
            <a:custGeom>
              <a:rect b="b" l="l" r="r" t="t"/>
              <a:pathLst>
                <a:path extrusionOk="0" h="120000" w="12000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9" name="Google Shape;9;p1"/>
            <p:cNvSpPr/>
            <p:nvPr/>
          </p:nvSpPr>
          <p:spPr>
            <a:xfrm>
              <a:off x="-309563" y="4318000"/>
              <a:ext cx="8280401" cy="1209675"/>
            </a:xfrm>
            <a:custGeom>
              <a:rect b="b" l="l" r="r" t="t"/>
              <a:pathLst>
                <a:path extrusionOk="0" h="120000" w="12000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0" name="Google Shape;10;p1"/>
            <p:cNvSpPr/>
            <p:nvPr/>
          </p:nvSpPr>
          <p:spPr>
            <a:xfrm>
              <a:off x="3175" y="4335463"/>
              <a:ext cx="8166100" cy="1101725"/>
            </a:xfrm>
            <a:custGeom>
              <a:rect b="b" l="l" r="r" t="t"/>
              <a:pathLst>
                <a:path extrusionOk="0" h="120000" w="12000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1" name="Google Shape;11;p1"/>
            <p:cNvSpPr/>
            <p:nvPr/>
          </p:nvSpPr>
          <p:spPr>
            <a:xfrm>
              <a:off x="4156075" y="4316413"/>
              <a:ext cx="4940300" cy="927100"/>
            </a:xfrm>
            <a:custGeom>
              <a:rect b="b" l="l" r="r" t="t"/>
              <a:pathLst>
                <a:path extrusionOk="0" h="120000" w="12000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sp>
          <p:nvSpPr>
            <p:cNvPr id="12" name="Google Shape;12;p1"/>
            <p:cNvSpPr/>
            <p:nvPr/>
          </p:nvSpPr>
          <p:spPr>
            <a:xfrm>
              <a:off x="-3905251" y="4294188"/>
              <a:ext cx="13027840" cy="1892300"/>
            </a:xfrm>
            <a:custGeom>
              <a:rect b="b" l="l" r="r" t="t"/>
              <a:pathLst>
                <a:path extrusionOk="0" h="120000" w="12000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aldeano"/>
                <a:ea typeface="Galdeano"/>
                <a:cs typeface="Galdeano"/>
                <a:sym typeface="Galdeano"/>
              </a:endParaRPr>
            </a:p>
          </p:txBody>
        </p:sp>
      </p:grpSp>
      <p:sp>
        <p:nvSpPr>
          <p:cNvPr id="13" name="Google Shape;13;p1"/>
          <p:cNvSpPr txBox="1"/>
          <p:nvPr>
            <p:ph type="title"/>
          </p:nvPr>
        </p:nvSpPr>
        <p:spPr>
          <a:xfrm>
            <a:off x="457200" y="338328"/>
            <a:ext cx="8229600" cy="1252728"/>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rgbClr val="FFFFFF"/>
              </a:buClr>
              <a:buSzPts val="1400"/>
              <a:buFont typeface="Galdeano"/>
              <a:buNone/>
              <a:defRPr b="0" i="0" sz="4400" u="none" cap="none" strike="noStrike">
                <a:solidFill>
                  <a:srgbClr val="FFFFFF"/>
                </a:solidFill>
                <a:latin typeface="Galdeano"/>
                <a:ea typeface="Galdeano"/>
                <a:cs typeface="Galdeano"/>
                <a:sym typeface="Galdeano"/>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4" name="Google Shape;14;p1"/>
          <p:cNvSpPr txBox="1"/>
          <p:nvPr>
            <p:ph idx="10" type="dt"/>
          </p:nvPr>
        </p:nvSpPr>
        <p:spPr>
          <a:xfrm>
            <a:off x="5163672" y="6250164"/>
            <a:ext cx="3786690" cy="365125"/>
          </a:xfrm>
          <a:prstGeom prst="rect">
            <a:avLst/>
          </a:prstGeom>
          <a:noFill/>
          <a:ln>
            <a:noFill/>
          </a:ln>
        </p:spPr>
        <p:txBody>
          <a:bodyPr anchorCtr="0" anchor="ctr" bIns="91425" lIns="91425" spcFirstLastPara="1" rIns="91425" wrap="square" tIns="91425"/>
          <a:lstStyle>
            <a:lvl1pPr indent="0" lvl="0" marL="0" marR="0" rtl="0" algn="r">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15" name="Google Shape;15;p1"/>
          <p:cNvSpPr txBox="1"/>
          <p:nvPr>
            <p:ph idx="11" type="ftr"/>
          </p:nvPr>
        </p:nvSpPr>
        <p:spPr>
          <a:xfrm>
            <a:off x="193638" y="6250164"/>
            <a:ext cx="3786691"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000">
                <a:solidFill>
                  <a:schemeClr val="dk2"/>
                </a:solidFill>
                <a:latin typeface="Galdeano"/>
                <a:ea typeface="Galdeano"/>
                <a:cs typeface="Galdeano"/>
                <a:sym typeface="Galdeano"/>
              </a:defRPr>
            </a:lvl1pPr>
            <a:lvl2pPr indent="0" lvl="1" marL="457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2pPr>
            <a:lvl3pPr indent="0" lvl="2" marL="914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3pPr>
            <a:lvl4pPr indent="0" lvl="3" marL="1371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4pPr>
            <a:lvl5pPr indent="0" lvl="4" marL="18288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5pPr>
            <a:lvl6pPr indent="0" lvl="5" marL="22860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6pPr>
            <a:lvl7pPr indent="0" lvl="6" marL="27432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7pPr>
            <a:lvl8pPr indent="0" lvl="7" marL="32004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8pPr>
            <a:lvl9pPr indent="0" lvl="8" marL="3657600" marR="0" rtl="0" algn="l">
              <a:spcBef>
                <a:spcPts val="0"/>
              </a:spcBef>
              <a:spcAft>
                <a:spcPts val="0"/>
              </a:spcAft>
              <a:buSzPts val="1400"/>
              <a:buNone/>
              <a:defRPr b="0" i="0" sz="1800" u="none" cap="none" strike="noStrike">
                <a:solidFill>
                  <a:schemeClr val="dk1"/>
                </a:solidFill>
                <a:latin typeface="Galdeano"/>
                <a:ea typeface="Galdeano"/>
                <a:cs typeface="Galdeano"/>
                <a:sym typeface="Galdeano"/>
              </a:defRPr>
            </a:lvl9pPr>
          </a:lstStyle>
          <a:p/>
        </p:txBody>
      </p:sp>
      <p:sp>
        <p:nvSpPr>
          <p:cNvPr id="16" name="Google Shape;16;p1"/>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000" u="none">
                <a:solidFill>
                  <a:schemeClr val="dk2"/>
                </a:solidFill>
                <a:latin typeface="Galdeano"/>
                <a:ea typeface="Galdeano"/>
                <a:cs typeface="Galdeano"/>
                <a:sym typeface="Galdeano"/>
              </a:defRPr>
            </a:lvl1pPr>
            <a:lvl2pPr indent="0" lvl="1" marL="0" marR="0" rtl="0" algn="ctr">
              <a:spcBef>
                <a:spcPts val="0"/>
              </a:spcBef>
              <a:buNone/>
              <a:defRPr b="0" sz="1000" u="none">
                <a:solidFill>
                  <a:schemeClr val="dk2"/>
                </a:solidFill>
                <a:latin typeface="Galdeano"/>
                <a:ea typeface="Galdeano"/>
                <a:cs typeface="Galdeano"/>
                <a:sym typeface="Galdeano"/>
              </a:defRPr>
            </a:lvl2pPr>
            <a:lvl3pPr indent="0" lvl="2" marL="0" marR="0" rtl="0" algn="ctr">
              <a:spcBef>
                <a:spcPts val="0"/>
              </a:spcBef>
              <a:buNone/>
              <a:defRPr b="0" sz="1000" u="none">
                <a:solidFill>
                  <a:schemeClr val="dk2"/>
                </a:solidFill>
                <a:latin typeface="Galdeano"/>
                <a:ea typeface="Galdeano"/>
                <a:cs typeface="Galdeano"/>
                <a:sym typeface="Galdeano"/>
              </a:defRPr>
            </a:lvl3pPr>
            <a:lvl4pPr indent="0" lvl="3" marL="0" marR="0" rtl="0" algn="ctr">
              <a:spcBef>
                <a:spcPts val="0"/>
              </a:spcBef>
              <a:buNone/>
              <a:defRPr b="0" sz="1000" u="none">
                <a:solidFill>
                  <a:schemeClr val="dk2"/>
                </a:solidFill>
                <a:latin typeface="Galdeano"/>
                <a:ea typeface="Galdeano"/>
                <a:cs typeface="Galdeano"/>
                <a:sym typeface="Galdeano"/>
              </a:defRPr>
            </a:lvl4pPr>
            <a:lvl5pPr indent="0" lvl="4" marL="0" marR="0" rtl="0" algn="ctr">
              <a:spcBef>
                <a:spcPts val="0"/>
              </a:spcBef>
              <a:buNone/>
              <a:defRPr b="0" sz="1000" u="none">
                <a:solidFill>
                  <a:schemeClr val="dk2"/>
                </a:solidFill>
                <a:latin typeface="Galdeano"/>
                <a:ea typeface="Galdeano"/>
                <a:cs typeface="Galdeano"/>
                <a:sym typeface="Galdeano"/>
              </a:defRPr>
            </a:lvl5pPr>
            <a:lvl6pPr indent="0" lvl="5" marL="0" marR="0" rtl="0" algn="ctr">
              <a:spcBef>
                <a:spcPts val="0"/>
              </a:spcBef>
              <a:buNone/>
              <a:defRPr b="0" sz="1000" u="none">
                <a:solidFill>
                  <a:schemeClr val="dk2"/>
                </a:solidFill>
                <a:latin typeface="Galdeano"/>
                <a:ea typeface="Galdeano"/>
                <a:cs typeface="Galdeano"/>
                <a:sym typeface="Galdeano"/>
              </a:defRPr>
            </a:lvl6pPr>
            <a:lvl7pPr indent="0" lvl="6" marL="0" marR="0" rtl="0" algn="ctr">
              <a:spcBef>
                <a:spcPts val="0"/>
              </a:spcBef>
              <a:buNone/>
              <a:defRPr b="0" sz="1000" u="none">
                <a:solidFill>
                  <a:schemeClr val="dk2"/>
                </a:solidFill>
                <a:latin typeface="Galdeano"/>
                <a:ea typeface="Galdeano"/>
                <a:cs typeface="Galdeano"/>
                <a:sym typeface="Galdeano"/>
              </a:defRPr>
            </a:lvl7pPr>
            <a:lvl8pPr indent="0" lvl="7" marL="0" marR="0" rtl="0" algn="ctr">
              <a:spcBef>
                <a:spcPts val="0"/>
              </a:spcBef>
              <a:buNone/>
              <a:defRPr b="0" sz="1000" u="none">
                <a:solidFill>
                  <a:schemeClr val="dk2"/>
                </a:solidFill>
                <a:latin typeface="Galdeano"/>
                <a:ea typeface="Galdeano"/>
                <a:cs typeface="Galdeano"/>
                <a:sym typeface="Galdeano"/>
              </a:defRPr>
            </a:lvl8pPr>
            <a:lvl9pPr indent="0" lvl="8" marL="0" marR="0" rtl="0" algn="ctr">
              <a:spcBef>
                <a:spcPts val="0"/>
              </a:spcBef>
              <a:buNone/>
              <a:defRPr b="0" sz="1000" u="none">
                <a:solidFill>
                  <a:schemeClr val="dk2"/>
                </a:solidFill>
                <a:latin typeface="Galdeano"/>
                <a:ea typeface="Galdeano"/>
                <a:cs typeface="Galdeano"/>
                <a:sym typeface="Galdeano"/>
              </a:defRPr>
            </a:lvl9pPr>
          </a:lstStyle>
          <a:p>
            <a:pPr indent="0" lvl="0" marL="0" rtl="0" algn="ctr">
              <a:spcBef>
                <a:spcPts val="0"/>
              </a:spcBef>
              <a:spcAft>
                <a:spcPts val="0"/>
              </a:spcAft>
              <a:buNone/>
            </a:pPr>
            <a:fld id="{00000000-1234-1234-1234-123412341234}" type="slidenum">
              <a:rPr lang="en-US"/>
              <a:t>‹#›</a:t>
            </a:fld>
            <a:endParaRPr/>
          </a:p>
        </p:txBody>
      </p:sp>
      <p:sp>
        <p:nvSpPr>
          <p:cNvPr id="17" name="Google Shape;17;p1"/>
          <p:cNvSpPr txBox="1"/>
          <p:nvPr>
            <p:ph idx="1" type="body"/>
          </p:nvPr>
        </p:nvSpPr>
        <p:spPr>
          <a:xfrm>
            <a:off x="872067" y="2675467"/>
            <a:ext cx="7408333" cy="3450696"/>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Galdeano"/>
                <a:ea typeface="Galdeano"/>
                <a:cs typeface="Galdeano"/>
                <a:sym typeface="Galdeano"/>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Galdeano"/>
                <a:ea typeface="Galdeano"/>
                <a:cs typeface="Galdeano"/>
                <a:sym typeface="Galdeano"/>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Galdeano"/>
                <a:ea typeface="Galdeano"/>
                <a:cs typeface="Galdeano"/>
                <a:sym typeface="Galdeano"/>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Galdeano"/>
                <a:ea typeface="Galdeano"/>
                <a:cs typeface="Galdeano"/>
                <a:sym typeface="Galdeano"/>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Galdeano"/>
                <a:ea typeface="Galdeano"/>
                <a:cs typeface="Galdeano"/>
                <a:sym typeface="Galdeano"/>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Galdeano"/>
                <a:ea typeface="Galdeano"/>
                <a:cs typeface="Galdeano"/>
                <a:sym typeface="Galdean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sgiddings@weocflex.org" TargetMode="External"/><Relationship Id="rId4" Type="http://schemas.openxmlformats.org/officeDocument/2006/relationships/hyperlink" Target="mailto:jhaines@weocflex.org" TargetMode="External"/><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3"/>
          <p:cNvSpPr txBox="1"/>
          <p:nvPr>
            <p:ph type="ctrTitle"/>
          </p:nvPr>
        </p:nvSpPr>
        <p:spPr>
          <a:xfrm>
            <a:off x="163286" y="1433286"/>
            <a:ext cx="8853714" cy="194702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FFFFFF"/>
              </a:buClr>
              <a:buFont typeface="Galdeano"/>
              <a:buNone/>
            </a:pPr>
            <a:r>
              <a:rPr b="0" i="0" lang="en-US" sz="6000" u="none" cap="none" strike="noStrike">
                <a:solidFill>
                  <a:srgbClr val="FFFFFF"/>
                </a:solidFill>
                <a:latin typeface="Shadows Into Light"/>
                <a:ea typeface="Shadows Into Light"/>
                <a:cs typeface="Shadows Into Light"/>
                <a:sym typeface="Shadows Into Light"/>
              </a:rPr>
              <a:t>Washtenaw Alliance </a:t>
            </a:r>
            <a:br>
              <a:rPr b="0" i="0" lang="en-US" sz="6000" u="none" cap="none" strike="noStrike">
                <a:solidFill>
                  <a:srgbClr val="FFFFFF"/>
                </a:solidFill>
                <a:latin typeface="Shadows Into Light"/>
                <a:ea typeface="Shadows Into Light"/>
                <a:cs typeface="Shadows Into Light"/>
                <a:sym typeface="Shadows Into Light"/>
              </a:rPr>
            </a:br>
            <a:r>
              <a:rPr b="0" i="0" lang="en-US" sz="6000" u="none" cap="none" strike="noStrike">
                <a:solidFill>
                  <a:srgbClr val="FFFFFF"/>
                </a:solidFill>
                <a:latin typeface="Shadows Into Light"/>
                <a:ea typeface="Shadows Into Light"/>
                <a:cs typeface="Shadows Into Light"/>
                <a:sym typeface="Shadows Into Light"/>
              </a:rPr>
              <a:t>for Virtual Education</a:t>
            </a:r>
            <a:endParaRPr b="0" i="0" sz="6000" u="none" cap="none" strike="noStrike">
              <a:solidFill>
                <a:srgbClr val="FFFFFF"/>
              </a:solidFill>
              <a:latin typeface="Shadows Into Light"/>
              <a:ea typeface="Shadows Into Light"/>
              <a:cs typeface="Shadows Into Light"/>
              <a:sym typeface="Shadows Into Light"/>
            </a:endParaRPr>
          </a:p>
        </p:txBody>
      </p:sp>
      <p:sp>
        <p:nvSpPr>
          <p:cNvPr id="133" name="Google Shape;133;p13"/>
          <p:cNvSpPr txBox="1"/>
          <p:nvPr>
            <p:ph idx="1" type="subTitle"/>
          </p:nvPr>
        </p:nvSpPr>
        <p:spPr>
          <a:xfrm>
            <a:off x="1371600" y="3556001"/>
            <a:ext cx="6400800" cy="14732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dk1"/>
              </a:buClr>
              <a:buSzPts val="1100"/>
              <a:buFont typeface="Arial"/>
              <a:buNone/>
            </a:pPr>
            <a:r>
              <a:rPr lang="en-US" sz="2400">
                <a:solidFill>
                  <a:srgbClr val="FFFFFF"/>
                </a:solidFill>
                <a:latin typeface="Shadows Into Light"/>
                <a:ea typeface="Shadows Into Light"/>
                <a:cs typeface="Shadows Into Light"/>
                <a:sym typeface="Shadows Into Light"/>
              </a:rPr>
              <a:t>Creating Restorative Community in Alternative School Settings</a:t>
            </a:r>
            <a:endParaRPr sz="2400">
              <a:solidFill>
                <a:srgbClr val="FFFFFF"/>
              </a:solidFill>
              <a:latin typeface="Shadows Into Light"/>
              <a:ea typeface="Shadows Into Light"/>
              <a:cs typeface="Shadows Into Light"/>
              <a:sym typeface="Shadows Into Light"/>
            </a:endParaRPr>
          </a:p>
          <a:p>
            <a:pPr indent="0" lvl="0" marL="0" marR="0" rtl="0" algn="l">
              <a:spcBef>
                <a:spcPts val="400"/>
              </a:spcBef>
              <a:spcAft>
                <a:spcPts val="0"/>
              </a:spcAft>
              <a:buClr>
                <a:schemeClr val="accent1"/>
              </a:buClr>
              <a:buFont typeface="Noto Sans Symbols"/>
              <a:buNone/>
            </a:pPr>
            <a:r>
              <a:t/>
            </a:r>
            <a:endParaRPr sz="2400">
              <a:solidFill>
                <a:srgbClr val="22222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2"/>
          <p:cNvSpPr txBox="1"/>
          <p:nvPr>
            <p:ph idx="1" type="body"/>
          </p:nvPr>
        </p:nvSpPr>
        <p:spPr>
          <a:xfrm>
            <a:off x="1367365" y="1437448"/>
            <a:ext cx="6417600" cy="939900"/>
          </a:xfrm>
          <a:prstGeom prst="rect">
            <a:avLst/>
          </a:prstGeom>
        </p:spPr>
        <p:txBody>
          <a:bodyPr anchorCtr="0" anchor="b" bIns="91425" lIns="91425" spcFirstLastPara="1" rIns="91425" wrap="square" tIns="91425">
            <a:noAutofit/>
          </a:bodyPr>
          <a:lstStyle/>
          <a:p>
            <a:pPr indent="0" lvl="0" marL="0" rtl="0" algn="ctr">
              <a:spcBef>
                <a:spcPts val="400"/>
              </a:spcBef>
              <a:spcAft>
                <a:spcPts val="0"/>
              </a:spcAft>
              <a:buNone/>
            </a:pPr>
            <a:r>
              <a:rPr lang="en-US" sz="4800"/>
              <a:t>Questions?</a:t>
            </a:r>
            <a:endParaRPr sz="4800"/>
          </a:p>
        </p:txBody>
      </p:sp>
      <p:pic>
        <p:nvPicPr>
          <p:cNvPr id="193" name="Google Shape;193;p22"/>
          <p:cNvPicPr preferRelativeResize="0"/>
          <p:nvPr/>
        </p:nvPicPr>
        <p:blipFill>
          <a:blip r:embed="rId3">
            <a:alphaModFix/>
          </a:blip>
          <a:stretch>
            <a:fillRect/>
          </a:stretch>
        </p:blipFill>
        <p:spPr>
          <a:xfrm>
            <a:off x="1724912" y="2492750"/>
            <a:ext cx="5702537" cy="320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4"/>
          <p:cNvSpPr txBox="1"/>
          <p:nvPr>
            <p:ph idx="1" type="body"/>
          </p:nvPr>
        </p:nvSpPr>
        <p:spPr>
          <a:xfrm>
            <a:off x="872067" y="2675467"/>
            <a:ext cx="7408200" cy="34506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US"/>
              <a:t>Sarah Giddings, M.Ed NBCT</a:t>
            </a:r>
            <a:br>
              <a:rPr lang="en-US"/>
            </a:br>
            <a:r>
              <a:rPr lang="en-US" u="sng">
                <a:solidFill>
                  <a:schemeClr val="hlink"/>
                </a:solidFill>
                <a:hlinkClick r:id="rId3"/>
              </a:rPr>
              <a:t>sgiddings@weocflex.org</a:t>
            </a:r>
            <a:endParaRPr/>
          </a:p>
          <a:p>
            <a:pPr indent="0" lvl="0" marL="0" rtl="0" algn="l">
              <a:spcBef>
                <a:spcPts val="480"/>
              </a:spcBef>
              <a:spcAft>
                <a:spcPts val="0"/>
              </a:spcAft>
              <a:buNone/>
            </a:pPr>
            <a:r>
              <a:rPr lang="en-US"/>
              <a:t>@sarahyogidds</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US"/>
              <a:t>Jennifer Haines, M.A., M.Ed.</a:t>
            </a:r>
            <a:endParaRPr/>
          </a:p>
          <a:p>
            <a:pPr indent="0" lvl="0" marL="0" rtl="0" algn="l">
              <a:spcBef>
                <a:spcPts val="480"/>
              </a:spcBef>
              <a:spcAft>
                <a:spcPts val="0"/>
              </a:spcAft>
              <a:buNone/>
            </a:pPr>
            <a:r>
              <a:rPr lang="en-US" u="sng">
                <a:solidFill>
                  <a:schemeClr val="hlink"/>
                </a:solidFill>
                <a:hlinkClick r:id="rId4"/>
              </a:rPr>
              <a:t>jhaines@weocflex.org</a:t>
            </a:r>
            <a:endParaRPr/>
          </a:p>
          <a:p>
            <a:pPr indent="0" lvl="0" marL="0" rtl="0" algn="l">
              <a:spcBef>
                <a:spcPts val="480"/>
              </a:spcBef>
              <a:spcAft>
                <a:spcPts val="0"/>
              </a:spcAft>
              <a:buNone/>
            </a:pPr>
            <a:r>
              <a:rPr lang="en-US"/>
              <a:t>@jenshaines</a:t>
            </a:r>
            <a:endParaRPr/>
          </a:p>
        </p:txBody>
      </p:sp>
      <p:sp>
        <p:nvSpPr>
          <p:cNvPr id="139" name="Google Shape;139;p14"/>
          <p:cNvSpPr txBox="1"/>
          <p:nvPr>
            <p:ph type="title"/>
          </p:nvPr>
        </p:nvSpPr>
        <p:spPr>
          <a:xfrm>
            <a:off x="457200" y="338328"/>
            <a:ext cx="8229600" cy="125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Introductions</a:t>
            </a:r>
            <a:endParaRPr/>
          </a:p>
        </p:txBody>
      </p:sp>
      <p:pic>
        <p:nvPicPr>
          <p:cNvPr id="140" name="Google Shape;140;p14"/>
          <p:cNvPicPr preferRelativeResize="0"/>
          <p:nvPr/>
        </p:nvPicPr>
        <p:blipFill>
          <a:blip r:embed="rId5">
            <a:alphaModFix/>
          </a:blip>
          <a:stretch>
            <a:fillRect/>
          </a:stretch>
        </p:blipFill>
        <p:spPr>
          <a:xfrm>
            <a:off x="4319597" y="2675476"/>
            <a:ext cx="4600788" cy="345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5"/>
          <p:cNvSpPr txBox="1"/>
          <p:nvPr>
            <p:ph idx="1" type="body"/>
          </p:nvPr>
        </p:nvSpPr>
        <p:spPr>
          <a:xfrm>
            <a:off x="872067" y="2675467"/>
            <a:ext cx="7408333" cy="3450696"/>
          </a:xfrm>
          <a:prstGeom prst="rect">
            <a:avLst/>
          </a:prstGeom>
          <a:noFill/>
          <a:ln>
            <a:noFill/>
          </a:ln>
        </p:spPr>
        <p:txBody>
          <a:bodyPr anchorCtr="0" anchor="t" bIns="45700" lIns="91425" spcFirstLastPara="1" rIns="91425" wrap="square" tIns="45700">
            <a:noAutofit/>
          </a:bodyPr>
          <a:lstStyle/>
          <a:p>
            <a:pPr indent="-350520" lvl="0" marL="274320" marR="0" rtl="0" algn="l">
              <a:lnSpc>
                <a:spcPct val="90000"/>
              </a:lnSpc>
              <a:spcBef>
                <a:spcPts val="0"/>
              </a:spcBef>
              <a:spcAft>
                <a:spcPts val="0"/>
              </a:spcAft>
              <a:buClr>
                <a:schemeClr val="accent1"/>
              </a:buClr>
              <a:buSzPts val="3600"/>
              <a:buFont typeface="Noto Sans Symbols"/>
              <a:buChar char="∗"/>
            </a:pPr>
            <a:r>
              <a:rPr b="0" i="0" lang="en-US" sz="3600" u="none" cap="none" strike="noStrike">
                <a:solidFill>
                  <a:srgbClr val="000090"/>
                </a:solidFill>
                <a:latin typeface="Galdeano"/>
                <a:ea typeface="Galdeano"/>
                <a:cs typeface="Galdeano"/>
                <a:sym typeface="Galdeano"/>
              </a:rPr>
              <a:t>Offer students, especially those with a history of non-engagement with schooling, an innovative, non-traditional path to earn their high school diploma.</a:t>
            </a:r>
            <a:endParaRPr sz="3600"/>
          </a:p>
        </p:txBody>
      </p:sp>
      <p:sp>
        <p:nvSpPr>
          <p:cNvPr id="146" name="Google Shape;146;p15"/>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Font typeface="Galdeano"/>
              <a:buNone/>
            </a:pPr>
            <a:r>
              <a:rPr b="0" i="0" lang="en-US" sz="4400" u="none" cap="none" strike="noStrike">
                <a:solidFill>
                  <a:srgbClr val="FFFFFF"/>
                </a:solidFill>
                <a:latin typeface="Galdeano"/>
                <a:ea typeface="Galdeano"/>
                <a:cs typeface="Galdeano"/>
                <a:sym typeface="Galdeano"/>
              </a:rPr>
              <a:t>Goals and Vision</a:t>
            </a:r>
            <a:endParaRPr b="0" i="0" sz="4400" u="none" cap="none" strike="noStrike">
              <a:solidFill>
                <a:srgbClr val="FFFFFF"/>
              </a:solidFill>
              <a:latin typeface="Galdeano"/>
              <a:ea typeface="Galdeano"/>
              <a:cs typeface="Galdeano"/>
              <a:sym typeface="Galdean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6"/>
          <p:cNvSpPr txBox="1"/>
          <p:nvPr>
            <p:ph idx="1" type="body"/>
          </p:nvPr>
        </p:nvSpPr>
        <p:spPr>
          <a:xfrm>
            <a:off x="243901" y="2072825"/>
            <a:ext cx="3048900" cy="4053300"/>
          </a:xfrm>
          <a:prstGeom prst="rect">
            <a:avLst/>
          </a:prstGeom>
        </p:spPr>
        <p:txBody>
          <a:bodyPr anchorCtr="0" anchor="t" bIns="91425" lIns="91425" spcFirstLastPara="1" rIns="91425" wrap="square" tIns="91425">
            <a:noAutofit/>
          </a:bodyPr>
          <a:lstStyle/>
          <a:p>
            <a:pPr indent="-121920" lvl="0" marL="274320" rtl="0" algn="l">
              <a:spcBef>
                <a:spcPts val="480"/>
              </a:spcBef>
              <a:spcAft>
                <a:spcPts val="0"/>
              </a:spcAft>
              <a:buNone/>
            </a:pPr>
            <a:r>
              <a:rPr lang="en-US"/>
              <a:t>*Who are you?</a:t>
            </a:r>
            <a:endParaRPr/>
          </a:p>
          <a:p>
            <a:pPr indent="-121920" lvl="0" marL="274320" rtl="0" algn="l">
              <a:spcBef>
                <a:spcPts val="480"/>
              </a:spcBef>
              <a:spcAft>
                <a:spcPts val="0"/>
              </a:spcAft>
              <a:buNone/>
            </a:pPr>
            <a:r>
              <a:rPr lang="en-US"/>
              <a:t>*Who are we?</a:t>
            </a:r>
            <a:endParaRPr/>
          </a:p>
          <a:p>
            <a:pPr indent="-121920" lvl="0" marL="274320" rtl="0" algn="l">
              <a:spcBef>
                <a:spcPts val="480"/>
              </a:spcBef>
              <a:spcAft>
                <a:spcPts val="0"/>
              </a:spcAft>
              <a:buNone/>
            </a:pPr>
            <a:r>
              <a:rPr lang="en-US"/>
              <a:t>*What affects you?</a:t>
            </a:r>
            <a:endParaRPr/>
          </a:p>
          <a:p>
            <a:pPr indent="-121920" lvl="0" marL="274320" rtl="0" algn="l">
              <a:spcBef>
                <a:spcPts val="480"/>
              </a:spcBef>
              <a:spcAft>
                <a:spcPts val="0"/>
              </a:spcAft>
              <a:buNone/>
            </a:pPr>
            <a:r>
              <a:t/>
            </a:r>
            <a:endParaRPr/>
          </a:p>
        </p:txBody>
      </p:sp>
      <p:sp>
        <p:nvSpPr>
          <p:cNvPr id="152" name="Google Shape;152;p16"/>
          <p:cNvSpPr txBox="1"/>
          <p:nvPr>
            <p:ph type="title"/>
          </p:nvPr>
        </p:nvSpPr>
        <p:spPr>
          <a:xfrm>
            <a:off x="457200" y="338328"/>
            <a:ext cx="8229600" cy="125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Restorative Community from the Outset</a:t>
            </a:r>
            <a:endParaRPr/>
          </a:p>
        </p:txBody>
      </p:sp>
      <p:pic>
        <p:nvPicPr>
          <p:cNvPr id="153" name="Google Shape;153;p16"/>
          <p:cNvPicPr preferRelativeResize="0"/>
          <p:nvPr/>
        </p:nvPicPr>
        <p:blipFill>
          <a:blip r:embed="rId3">
            <a:alphaModFix/>
          </a:blip>
          <a:stretch>
            <a:fillRect/>
          </a:stretch>
        </p:blipFill>
        <p:spPr>
          <a:xfrm>
            <a:off x="4994225" y="1684800"/>
            <a:ext cx="3935050" cy="3393875"/>
          </a:xfrm>
          <a:prstGeom prst="rect">
            <a:avLst/>
          </a:prstGeom>
          <a:noFill/>
          <a:ln>
            <a:noFill/>
          </a:ln>
        </p:spPr>
      </p:pic>
      <p:pic>
        <p:nvPicPr>
          <p:cNvPr id="154" name="Google Shape;154;p16"/>
          <p:cNvPicPr preferRelativeResize="0"/>
          <p:nvPr/>
        </p:nvPicPr>
        <p:blipFill>
          <a:blip r:embed="rId4">
            <a:alphaModFix/>
          </a:blip>
          <a:stretch>
            <a:fillRect/>
          </a:stretch>
        </p:blipFill>
        <p:spPr>
          <a:xfrm>
            <a:off x="243900" y="3539200"/>
            <a:ext cx="4515076" cy="311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7"/>
          <p:cNvSpPr txBox="1"/>
          <p:nvPr>
            <p:ph idx="1" type="body"/>
          </p:nvPr>
        </p:nvSpPr>
        <p:spPr>
          <a:xfrm>
            <a:off x="872075" y="2675475"/>
            <a:ext cx="7408200" cy="40032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400"/>
              <a:buFont typeface="Noto Sans Symbols"/>
              <a:buChar char="∗"/>
            </a:pPr>
            <a:r>
              <a:rPr lang="en-US"/>
              <a:t>Meeting students where they are - learning styles, mental health needs, pacing</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Curriculum development - different types of classes for different learning styles</a:t>
            </a:r>
            <a:endParaRPr/>
          </a:p>
          <a:p>
            <a:pPr indent="-274320" lvl="0" marL="274320" marR="0" rtl="0" algn="l">
              <a:spcBef>
                <a:spcPts val="480"/>
              </a:spcBef>
              <a:spcAft>
                <a:spcPts val="0"/>
              </a:spcAft>
              <a:buClr>
                <a:schemeClr val="accent1"/>
              </a:buClr>
              <a:buSzPts val="2400"/>
              <a:buFont typeface="Noto Sans Symbols"/>
              <a:buChar char="∗"/>
            </a:pPr>
            <a:r>
              <a:rPr lang="en-US"/>
              <a:t>Mental Health supports - Social Workers, Life Survival Skills, CBT, DBT</a:t>
            </a:r>
            <a:endParaRPr/>
          </a:p>
          <a:p>
            <a:pPr indent="-274320" lvl="0" marL="274320" marR="0" rtl="0" algn="l">
              <a:spcBef>
                <a:spcPts val="480"/>
              </a:spcBef>
              <a:spcAft>
                <a:spcPts val="0"/>
              </a:spcAft>
              <a:buClr>
                <a:schemeClr val="accent1"/>
              </a:buClr>
              <a:buSzPts val="2400"/>
              <a:buFont typeface="Noto Sans Symbols"/>
              <a:buChar char="∗"/>
            </a:pPr>
            <a:r>
              <a:rPr lang="en-US"/>
              <a:t>Restorative practices for class norms, daily check-ins, morning greetings </a:t>
            </a:r>
            <a:endParaRPr/>
          </a:p>
          <a:p>
            <a:pPr indent="-274320" lvl="0" marL="274320" marR="0" rtl="0" algn="l">
              <a:spcBef>
                <a:spcPts val="480"/>
              </a:spcBef>
              <a:spcAft>
                <a:spcPts val="0"/>
              </a:spcAft>
              <a:buClr>
                <a:schemeClr val="accent1"/>
              </a:buClr>
              <a:buSzPts val="2400"/>
              <a:buFont typeface="Noto Sans Symbols"/>
              <a:buChar char="∗"/>
            </a:pPr>
            <a:r>
              <a:rPr lang="en-US"/>
              <a:t>Restorative practices for disciplinary issues/community building</a:t>
            </a:r>
            <a:endParaRPr/>
          </a:p>
          <a:p>
            <a:pPr indent="-121920" lvl="0" marL="274320" marR="0" rtl="0" algn="l">
              <a:spcBef>
                <a:spcPts val="480"/>
              </a:spcBef>
              <a:spcAft>
                <a:spcPts val="0"/>
              </a:spcAft>
              <a:buClr>
                <a:schemeClr val="accent1"/>
              </a:buClr>
              <a:buSzPts val="2400"/>
              <a:buFont typeface="Noto Sans Symbols"/>
              <a:buNone/>
            </a:pPr>
            <a:r>
              <a:t/>
            </a:r>
            <a:endParaRPr b="0" i="0" sz="2400" u="none" cap="none" strike="noStrike">
              <a:solidFill>
                <a:schemeClr val="dk2"/>
              </a:solidFill>
              <a:latin typeface="Galdeano"/>
              <a:ea typeface="Galdeano"/>
              <a:cs typeface="Galdeano"/>
              <a:sym typeface="Galdeano"/>
            </a:endParaRPr>
          </a:p>
        </p:txBody>
      </p:sp>
      <p:sp>
        <p:nvSpPr>
          <p:cNvPr id="160" name="Google Shape;160;p17"/>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Font typeface="Galdeano"/>
              <a:buNone/>
            </a:pPr>
            <a:r>
              <a:rPr lang="en-US"/>
              <a:t>Restorative Community</a:t>
            </a:r>
            <a:endParaRPr b="0" i="0" sz="4400" u="none" cap="none" strike="noStrike">
              <a:solidFill>
                <a:srgbClr val="FFFFFF"/>
              </a:solidFill>
              <a:latin typeface="Galdeano"/>
              <a:ea typeface="Galdeano"/>
              <a:cs typeface="Galdeano"/>
              <a:sym typeface="Galdean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8"/>
          <p:cNvSpPr txBox="1"/>
          <p:nvPr>
            <p:ph idx="1" type="body"/>
          </p:nvPr>
        </p:nvSpPr>
        <p:spPr>
          <a:xfrm>
            <a:off x="872067" y="2675467"/>
            <a:ext cx="7408333" cy="3450696"/>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Year-round schedule</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Highly individualized curriculum selection and pacing</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Strong instructor and student relationships and culture</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Online and face-to-face learning community</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Scheduled learning lab and classroom times</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Online content specialists</a:t>
            </a:r>
            <a:endParaRPr b="0" i="0" sz="2400" u="none" cap="none" strike="noStrike">
              <a:solidFill>
                <a:schemeClr val="dk2"/>
              </a:solidFill>
              <a:latin typeface="Galdeano"/>
              <a:ea typeface="Galdeano"/>
              <a:cs typeface="Galdeano"/>
              <a:sym typeface="Galdeano"/>
            </a:endParaRPr>
          </a:p>
          <a:p>
            <a:pPr indent="-274320" lvl="0" marL="274320" marR="0" rtl="0" algn="l">
              <a:spcBef>
                <a:spcPts val="480"/>
              </a:spcBef>
              <a:spcAft>
                <a:spcPts val="0"/>
              </a:spcAft>
              <a:buClr>
                <a:schemeClr val="accent1"/>
              </a:buClr>
              <a:buSzPts val="2400"/>
              <a:buFont typeface="Noto Sans Symbols"/>
              <a:buChar char="∗"/>
            </a:pPr>
            <a:r>
              <a:rPr lang="en-US"/>
              <a:t>Home visits</a:t>
            </a:r>
            <a:endParaRPr/>
          </a:p>
          <a:p>
            <a:pPr indent="-274320" lvl="0" marL="274320" marR="0" rtl="0" algn="l">
              <a:spcBef>
                <a:spcPts val="480"/>
              </a:spcBef>
              <a:spcAft>
                <a:spcPts val="0"/>
              </a:spcAft>
              <a:buClr>
                <a:schemeClr val="accent1"/>
              </a:buClr>
              <a:buSzPts val="2400"/>
              <a:buFont typeface="Noto Sans Symbols"/>
              <a:buChar char="∗"/>
            </a:pPr>
            <a:r>
              <a:rPr lang="en-US"/>
              <a:t>Mental health training for teachers</a:t>
            </a:r>
            <a:endParaRPr/>
          </a:p>
          <a:p>
            <a:pPr indent="-274320" lvl="0" marL="274320" marR="0" rtl="0" algn="l">
              <a:spcBef>
                <a:spcPts val="480"/>
              </a:spcBef>
              <a:spcAft>
                <a:spcPts val="0"/>
              </a:spcAft>
              <a:buClr>
                <a:schemeClr val="accent1"/>
              </a:buClr>
              <a:buSzPts val="2400"/>
              <a:buFont typeface="Noto Sans Symbols"/>
              <a:buChar char="∗"/>
            </a:pPr>
            <a:r>
              <a:rPr lang="en-US"/>
              <a:t>Teacher-led training &amp; teacherpowered leadership</a:t>
            </a:r>
            <a:endParaRPr/>
          </a:p>
          <a:p>
            <a:pPr indent="-121920" lvl="0" marL="274320" marR="0" rtl="0" algn="l">
              <a:spcBef>
                <a:spcPts val="480"/>
              </a:spcBef>
              <a:spcAft>
                <a:spcPts val="0"/>
              </a:spcAft>
              <a:buClr>
                <a:schemeClr val="accent1"/>
              </a:buClr>
              <a:buSzPts val="2400"/>
              <a:buFont typeface="Noto Sans Symbols"/>
              <a:buNone/>
            </a:pPr>
            <a:r>
              <a:t/>
            </a:r>
            <a:endParaRPr b="0" i="0" sz="2400" u="none" cap="none" strike="noStrike">
              <a:solidFill>
                <a:schemeClr val="dk2"/>
              </a:solidFill>
              <a:latin typeface="Galdeano"/>
              <a:ea typeface="Galdeano"/>
              <a:cs typeface="Galdeano"/>
              <a:sym typeface="Galdeano"/>
            </a:endParaRPr>
          </a:p>
        </p:txBody>
      </p:sp>
      <p:sp>
        <p:nvSpPr>
          <p:cNvPr id="166" name="Google Shape;166;p18"/>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FFFFFF"/>
              </a:buClr>
              <a:buFont typeface="Galdeano"/>
              <a:buNone/>
            </a:pPr>
            <a:r>
              <a:rPr b="0" i="0" lang="en-US" sz="4400" u="none" cap="none" strike="noStrike">
                <a:solidFill>
                  <a:srgbClr val="FFFFFF"/>
                </a:solidFill>
                <a:latin typeface="Galdeano"/>
                <a:ea typeface="Galdeano"/>
                <a:cs typeface="Galdeano"/>
                <a:sym typeface="Galdeano"/>
              </a:rPr>
              <a:t>Support </a:t>
            </a:r>
            <a:endParaRPr b="0" i="0" sz="4400" u="none" cap="none" strike="noStrike">
              <a:solidFill>
                <a:srgbClr val="FFFFFF"/>
              </a:solidFill>
              <a:latin typeface="Galdeano"/>
              <a:ea typeface="Galdeano"/>
              <a:cs typeface="Galdeano"/>
              <a:sym typeface="Galdeano"/>
            </a:endParaRPr>
          </a:p>
          <a:p>
            <a:pPr indent="0" lvl="0" marL="0" marR="0" rtl="0" algn="l">
              <a:spcBef>
                <a:spcPts val="0"/>
              </a:spcBef>
              <a:spcAft>
                <a:spcPts val="0"/>
              </a:spcAft>
              <a:buClr>
                <a:srgbClr val="FFFFFF"/>
              </a:buClr>
              <a:buFont typeface="Galdeano"/>
              <a:buNone/>
            </a:pPr>
            <a:r>
              <a:rPr b="0" i="0" lang="en-US" sz="4400" u="none" cap="none" strike="noStrike">
                <a:solidFill>
                  <a:srgbClr val="FFFFFF"/>
                </a:solidFill>
                <a:latin typeface="Galdeano"/>
                <a:ea typeface="Galdeano"/>
                <a:cs typeface="Galdeano"/>
                <a:sym typeface="Galdeano"/>
              </a:rPr>
              <a:t>and Structure</a:t>
            </a:r>
            <a:endParaRPr b="0" i="0" sz="4400" u="none" cap="none" strike="noStrike">
              <a:solidFill>
                <a:srgbClr val="FFFFFF"/>
              </a:solidFill>
              <a:latin typeface="Galdeano"/>
              <a:ea typeface="Galdeano"/>
              <a:cs typeface="Galdeano"/>
              <a:sym typeface="Galdeano"/>
            </a:endParaRPr>
          </a:p>
        </p:txBody>
      </p:sp>
      <p:pic>
        <p:nvPicPr>
          <p:cNvPr id="167" name="Google Shape;167;p18"/>
          <p:cNvPicPr preferRelativeResize="0"/>
          <p:nvPr/>
        </p:nvPicPr>
        <p:blipFill>
          <a:blip r:embed="rId3">
            <a:alphaModFix/>
          </a:blip>
          <a:stretch>
            <a:fillRect/>
          </a:stretch>
        </p:blipFill>
        <p:spPr>
          <a:xfrm>
            <a:off x="4203825" y="197850"/>
            <a:ext cx="4385146" cy="281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7455" lvl="0" marL="286856" marR="0" rtl="0" algn="ctr">
              <a:spcBef>
                <a:spcPts val="0"/>
              </a:spcBef>
              <a:spcAft>
                <a:spcPts val="0"/>
              </a:spcAft>
              <a:buClr>
                <a:srgbClr val="FFFFFF"/>
              </a:buClr>
              <a:buFont typeface="Galdeano"/>
              <a:buNone/>
            </a:pPr>
            <a:r>
              <a:rPr b="0" i="0" lang="en-US" sz="4400" u="none" cap="none" strike="noStrike">
                <a:solidFill>
                  <a:srgbClr val="FFFFFF"/>
                </a:solidFill>
                <a:latin typeface="Galdeano"/>
                <a:ea typeface="Galdeano"/>
                <a:cs typeface="Galdeano"/>
                <a:sym typeface="Galdeano"/>
              </a:rPr>
              <a:t>Advisors</a:t>
            </a:r>
            <a:endParaRPr/>
          </a:p>
        </p:txBody>
      </p:sp>
      <p:sp>
        <p:nvSpPr>
          <p:cNvPr id="173" name="Google Shape;173;p19"/>
          <p:cNvSpPr txBox="1"/>
          <p:nvPr>
            <p:ph idx="1" type="body"/>
          </p:nvPr>
        </p:nvSpPr>
        <p:spPr>
          <a:xfrm>
            <a:off x="4709025" y="2521100"/>
            <a:ext cx="4434900" cy="34506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Main point of contact for family with program</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Develops individual learning plans</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Home visits</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Weekly contact</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Quarterly student review meetings</a:t>
            </a:r>
            <a:endParaRPr/>
          </a:p>
          <a:p>
            <a:pPr indent="-274320" lvl="0" marL="274320" marR="0" rtl="0" algn="l">
              <a:spcBef>
                <a:spcPts val="480"/>
              </a:spcBef>
              <a:spcAft>
                <a:spcPts val="0"/>
              </a:spcAft>
              <a:buClr>
                <a:schemeClr val="accent1"/>
              </a:buClr>
              <a:buSzPts val="2400"/>
              <a:buFont typeface="Noto Sans Symbols"/>
              <a:buChar char="•"/>
            </a:pPr>
            <a:r>
              <a:rPr b="0" i="0" lang="en-US" sz="2400" u="none" cap="none" strike="noStrike">
                <a:solidFill>
                  <a:schemeClr val="dk2"/>
                </a:solidFill>
                <a:latin typeface="Galdeano"/>
                <a:ea typeface="Galdeano"/>
                <a:cs typeface="Galdeano"/>
                <a:sym typeface="Galdeano"/>
              </a:rPr>
              <a:t>Progress reporting</a:t>
            </a:r>
            <a:r>
              <a:rPr lang="en-US"/>
              <a:t>, advisory data &amp; collaborative teams</a:t>
            </a:r>
            <a:endParaRPr/>
          </a:p>
        </p:txBody>
      </p:sp>
      <p:pic>
        <p:nvPicPr>
          <p:cNvPr id="174" name="Google Shape;174;p19"/>
          <p:cNvPicPr preferRelativeResize="0"/>
          <p:nvPr/>
        </p:nvPicPr>
        <p:blipFill>
          <a:blip r:embed="rId3">
            <a:alphaModFix/>
          </a:blip>
          <a:stretch>
            <a:fillRect/>
          </a:stretch>
        </p:blipFill>
        <p:spPr>
          <a:xfrm>
            <a:off x="1190675" y="1285875"/>
            <a:ext cx="3518346" cy="2638777"/>
          </a:xfrm>
          <a:prstGeom prst="rect">
            <a:avLst/>
          </a:prstGeom>
          <a:noFill/>
          <a:ln>
            <a:noFill/>
          </a:ln>
        </p:spPr>
      </p:pic>
      <p:pic>
        <p:nvPicPr>
          <p:cNvPr id="175" name="Google Shape;175;p19"/>
          <p:cNvPicPr preferRelativeResize="0"/>
          <p:nvPr/>
        </p:nvPicPr>
        <p:blipFill>
          <a:blip r:embed="rId4">
            <a:alphaModFix/>
          </a:blip>
          <a:stretch>
            <a:fillRect/>
          </a:stretch>
        </p:blipFill>
        <p:spPr>
          <a:xfrm>
            <a:off x="1197488" y="4060577"/>
            <a:ext cx="3504730" cy="26285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461438" y="280353"/>
            <a:ext cx="8229600" cy="1252800"/>
          </a:xfrm>
          <a:prstGeom prst="rect">
            <a:avLst/>
          </a:prstGeom>
          <a:noFill/>
          <a:ln>
            <a:noFill/>
          </a:ln>
        </p:spPr>
        <p:txBody>
          <a:bodyPr anchorCtr="0" anchor="ctr" bIns="45700" lIns="91425" spcFirstLastPara="1" rIns="91425" wrap="square" tIns="45700">
            <a:noAutofit/>
          </a:bodyPr>
          <a:lstStyle/>
          <a:p>
            <a:pPr indent="-7455" lvl="0" marL="286856" marR="0" rtl="0" algn="ctr">
              <a:spcBef>
                <a:spcPts val="0"/>
              </a:spcBef>
              <a:spcAft>
                <a:spcPts val="0"/>
              </a:spcAft>
              <a:buClr>
                <a:srgbClr val="FFFFFF"/>
              </a:buClr>
              <a:buFont typeface="Galdeano"/>
              <a:buNone/>
            </a:pPr>
            <a:r>
              <a:rPr b="0" i="0" lang="en-US" sz="4400" u="none" cap="none" strike="noStrike">
                <a:solidFill>
                  <a:srgbClr val="FFFFFF"/>
                </a:solidFill>
                <a:latin typeface="Galdeano"/>
                <a:ea typeface="Galdeano"/>
                <a:cs typeface="Galdeano"/>
                <a:sym typeface="Galdeano"/>
              </a:rPr>
              <a:t>Partnerships - moving our students into the community</a:t>
            </a:r>
            <a:endParaRPr/>
          </a:p>
        </p:txBody>
      </p:sp>
      <p:sp>
        <p:nvSpPr>
          <p:cNvPr id="181" name="Google Shape;181;p20"/>
          <p:cNvSpPr txBox="1"/>
          <p:nvPr>
            <p:ph idx="1" type="body"/>
          </p:nvPr>
        </p:nvSpPr>
        <p:spPr>
          <a:xfrm>
            <a:off x="872075" y="2124202"/>
            <a:ext cx="7401900" cy="44388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000"/>
              <a:buFont typeface="Noto Sans Symbols"/>
              <a:buChar char="•"/>
            </a:pPr>
            <a:r>
              <a:rPr lang="en-US" sz="2000"/>
              <a:t>Dual Enrollment - </a:t>
            </a:r>
            <a:r>
              <a:rPr b="0" i="0" lang="en-US" sz="2000" u="none" cap="none" strike="noStrike">
                <a:solidFill>
                  <a:schemeClr val="dk2"/>
                </a:solidFill>
                <a:latin typeface="Galdeano"/>
                <a:ea typeface="Galdeano"/>
                <a:cs typeface="Galdeano"/>
                <a:sym typeface="Galdeano"/>
              </a:rPr>
              <a:t>WCC partnerships</a:t>
            </a:r>
            <a:endParaRPr/>
          </a:p>
          <a:p>
            <a:pPr indent="-285927" lvl="1" marL="616127" marR="0" rtl="0" algn="l">
              <a:spcBef>
                <a:spcPts val="400"/>
              </a:spcBef>
              <a:spcAft>
                <a:spcPts val="0"/>
              </a:spcAft>
              <a:buClr>
                <a:schemeClr val="accent1"/>
              </a:buClr>
              <a:buSzPts val="2000"/>
              <a:buFont typeface="Noto Sans Symbols"/>
              <a:buChar char="•"/>
            </a:pPr>
            <a:r>
              <a:rPr b="0" i="0" lang="en-US" sz="2000" u="none" cap="none" strike="noStrike">
                <a:solidFill>
                  <a:schemeClr val="dk2"/>
                </a:solidFill>
                <a:latin typeface="Galdeano"/>
                <a:ea typeface="Galdeano"/>
                <a:cs typeface="Galdeano"/>
                <a:sym typeface="Galdeano"/>
              </a:rPr>
              <a:t>Construction trades/CNA program/Adult Transitions</a:t>
            </a:r>
            <a:endParaRPr/>
          </a:p>
          <a:p>
            <a:pPr indent="-274320" lvl="0" marL="274320" marR="0" rtl="0" algn="l">
              <a:spcBef>
                <a:spcPts val="400"/>
              </a:spcBef>
              <a:spcAft>
                <a:spcPts val="0"/>
              </a:spcAft>
              <a:buClr>
                <a:schemeClr val="accent1"/>
              </a:buClr>
              <a:buSzPts val="2000"/>
              <a:buFont typeface="Noto Sans Symbols"/>
              <a:buChar char="•"/>
            </a:pPr>
            <a:r>
              <a:rPr b="0" i="0" lang="en-US" sz="2000" u="none" cap="none" strike="noStrike">
                <a:solidFill>
                  <a:schemeClr val="dk2"/>
                </a:solidFill>
                <a:latin typeface="Galdeano"/>
                <a:ea typeface="Galdeano"/>
                <a:cs typeface="Galdeano"/>
                <a:sym typeface="Galdeano"/>
              </a:rPr>
              <a:t>Regional Alliance for Healthy Schools: School Based Health Centers</a:t>
            </a:r>
            <a:endParaRPr/>
          </a:p>
          <a:p>
            <a:pPr indent="-274320" lvl="0" marL="274320" marR="0" rtl="0" algn="l">
              <a:spcBef>
                <a:spcPts val="400"/>
              </a:spcBef>
              <a:spcAft>
                <a:spcPts val="0"/>
              </a:spcAft>
              <a:buClr>
                <a:schemeClr val="accent1"/>
              </a:buClr>
              <a:buSzPts val="2000"/>
              <a:buFont typeface="Noto Sans Symbols"/>
              <a:buChar char="•"/>
            </a:pPr>
            <a:r>
              <a:rPr b="0" i="0" lang="en-US" sz="2000" u="none" cap="none" strike="noStrike">
                <a:solidFill>
                  <a:schemeClr val="dk2"/>
                </a:solidFill>
                <a:latin typeface="Galdeano"/>
                <a:ea typeface="Galdeano"/>
                <a:cs typeface="Galdeano"/>
                <a:sym typeface="Galdeano"/>
              </a:rPr>
              <a:t>Washtenaw Health Plan</a:t>
            </a:r>
            <a:endParaRPr/>
          </a:p>
          <a:p>
            <a:pPr indent="-274320" lvl="0" marL="274320" marR="0" rtl="0" algn="l">
              <a:spcBef>
                <a:spcPts val="400"/>
              </a:spcBef>
              <a:spcAft>
                <a:spcPts val="0"/>
              </a:spcAft>
              <a:buClr>
                <a:schemeClr val="accent1"/>
              </a:buClr>
              <a:buSzPts val="2000"/>
              <a:buFont typeface="Noto Sans Symbols"/>
              <a:buChar char="•"/>
            </a:pPr>
            <a:r>
              <a:rPr b="0" i="0" lang="en-US" sz="2000" u="none" cap="none" strike="noStrike">
                <a:solidFill>
                  <a:schemeClr val="dk2"/>
                </a:solidFill>
                <a:latin typeface="Galdeano"/>
                <a:ea typeface="Galdeano"/>
                <a:cs typeface="Galdeano"/>
                <a:sym typeface="Galdeano"/>
              </a:rPr>
              <a:t>MI Works!</a:t>
            </a:r>
            <a:endParaRPr/>
          </a:p>
          <a:p>
            <a:pPr indent="-274320" lvl="0" marL="274320" marR="0" rtl="0" algn="l">
              <a:spcBef>
                <a:spcPts val="400"/>
              </a:spcBef>
              <a:spcAft>
                <a:spcPts val="0"/>
              </a:spcAft>
              <a:buClr>
                <a:schemeClr val="accent1"/>
              </a:buClr>
              <a:buSzPts val="2000"/>
              <a:buFont typeface="Noto Sans Symbols"/>
              <a:buChar char="•"/>
            </a:pPr>
            <a:r>
              <a:rPr b="0" i="0" lang="en-US" sz="2000" u="none" cap="none" strike="noStrike">
                <a:solidFill>
                  <a:schemeClr val="dk2"/>
                </a:solidFill>
                <a:latin typeface="Galdeano"/>
                <a:ea typeface="Galdeano"/>
                <a:cs typeface="Galdeano"/>
                <a:sym typeface="Galdeano"/>
              </a:rPr>
              <a:t>Washtenaw Area Council for Children / Washtenaw Literacy</a:t>
            </a:r>
            <a:endParaRPr sz="2000"/>
          </a:p>
          <a:p>
            <a:pPr indent="-274320" lvl="0" marL="274320" rtl="0" algn="l">
              <a:spcBef>
                <a:spcPts val="400"/>
              </a:spcBef>
              <a:spcAft>
                <a:spcPts val="0"/>
              </a:spcAft>
              <a:buClr>
                <a:schemeClr val="accent1"/>
              </a:buClr>
              <a:buSzPts val="2000"/>
              <a:buFont typeface="Noto Sans Symbols"/>
              <a:buChar char="•"/>
            </a:pPr>
            <a:r>
              <a:rPr lang="en-US" sz="2000"/>
              <a:t>Corner Health</a:t>
            </a:r>
            <a:endParaRPr sz="2000"/>
          </a:p>
          <a:p>
            <a:pPr indent="-274320" lvl="0" marL="274320" rtl="0" algn="l">
              <a:spcBef>
                <a:spcPts val="400"/>
              </a:spcBef>
              <a:spcAft>
                <a:spcPts val="0"/>
              </a:spcAft>
              <a:buClr>
                <a:schemeClr val="accent1"/>
              </a:buClr>
              <a:buSzPts val="2000"/>
              <a:buFont typeface="Noto Sans Symbols"/>
              <a:buChar char="•"/>
            </a:pPr>
            <a:r>
              <a:rPr lang="en-US" sz="2000"/>
              <a:t>Student Advocacy Center</a:t>
            </a:r>
            <a:endParaRPr sz="2000"/>
          </a:p>
          <a:p>
            <a:pPr indent="-274320" lvl="0" marL="274320" marR="0" rtl="0" algn="l">
              <a:spcBef>
                <a:spcPts val="400"/>
              </a:spcBef>
              <a:spcAft>
                <a:spcPts val="0"/>
              </a:spcAft>
              <a:buClr>
                <a:schemeClr val="accent1"/>
              </a:buClr>
              <a:buSzPts val="2000"/>
              <a:buFont typeface="Noto Sans Symbols"/>
              <a:buChar char="•"/>
            </a:pPr>
            <a:r>
              <a:rPr lang="en-US" sz="2000"/>
              <a:t>SEL Training with UofM Depression Center</a:t>
            </a:r>
            <a:endParaRPr sz="2000"/>
          </a:p>
          <a:p>
            <a:pPr indent="-274320" lvl="0" marL="274320" marR="0" rtl="0" algn="l">
              <a:spcBef>
                <a:spcPts val="400"/>
              </a:spcBef>
              <a:spcAft>
                <a:spcPts val="0"/>
              </a:spcAft>
              <a:buClr>
                <a:schemeClr val="accent1"/>
              </a:buClr>
              <a:buSzPts val="2000"/>
              <a:buFont typeface="Noto Sans Symbols"/>
              <a:buChar char="•"/>
            </a:pPr>
            <a:r>
              <a:rPr lang="en-US" sz="2000"/>
              <a:t>Curricular partnerships</a:t>
            </a:r>
            <a:endParaRPr sz="2000"/>
          </a:p>
          <a:p>
            <a:pPr indent="-274320" lvl="0" marL="274320" marR="0" rtl="0" algn="l">
              <a:spcBef>
                <a:spcPts val="400"/>
              </a:spcBef>
              <a:spcAft>
                <a:spcPts val="0"/>
              </a:spcAft>
              <a:buClr>
                <a:schemeClr val="accent1"/>
              </a:buClr>
              <a:buSzPts val="2000"/>
              <a:buFont typeface="Noto Sans Symbols"/>
              <a:buChar char="•"/>
            </a:pPr>
            <a:r>
              <a:rPr lang="en-US" sz="2000"/>
              <a:t>Area community organizations: Rotary Club,</a:t>
            </a:r>
            <a:r>
              <a:rPr lang="en-US" sz="2000"/>
              <a:t>Ozone House, Neutral Zone</a:t>
            </a:r>
            <a:r>
              <a:rPr lang="en-US" sz="2000"/>
              <a:t>, others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685800" y="369524"/>
            <a:ext cx="7524000" cy="152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FF"/>
              </a:buClr>
              <a:buFont typeface="Galdeano"/>
              <a:buNone/>
            </a:pPr>
            <a:r>
              <a:rPr lang="en-US"/>
              <a:t>Hearing from the Students</a:t>
            </a:r>
            <a:endParaRPr/>
          </a:p>
        </p:txBody>
      </p:sp>
      <p:pic>
        <p:nvPicPr>
          <p:cNvPr id="187" name="Google Shape;187;p21"/>
          <p:cNvPicPr preferRelativeResize="0"/>
          <p:nvPr/>
        </p:nvPicPr>
        <p:blipFill>
          <a:blip r:embed="rId3">
            <a:alphaModFix/>
          </a:blip>
          <a:stretch>
            <a:fillRect/>
          </a:stretch>
        </p:blipFill>
        <p:spPr>
          <a:xfrm>
            <a:off x="1517200" y="1231060"/>
            <a:ext cx="5861192" cy="43958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