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42" r:id="rId3"/>
    <p:sldMasterId id="2147483708" r:id="rId4"/>
  </p:sldMasterIdLst>
  <p:notesMasterIdLst>
    <p:notesMasterId r:id="rId68"/>
  </p:notesMasterIdLst>
  <p:handoutMasterIdLst>
    <p:handoutMasterId r:id="rId69"/>
  </p:handoutMasterIdLst>
  <p:sldIdLst>
    <p:sldId id="257" r:id="rId5"/>
    <p:sldId id="263"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324" r:id="rId24"/>
    <p:sldId id="412" r:id="rId25"/>
    <p:sldId id="413" r:id="rId26"/>
    <p:sldId id="308" r:id="rId27"/>
    <p:sldId id="351" r:id="rId28"/>
    <p:sldId id="382" r:id="rId29"/>
    <p:sldId id="414" r:id="rId30"/>
    <p:sldId id="415" r:id="rId31"/>
    <p:sldId id="416" r:id="rId32"/>
    <p:sldId id="417" r:id="rId33"/>
    <p:sldId id="418" r:id="rId34"/>
    <p:sldId id="419" r:id="rId35"/>
    <p:sldId id="420" r:id="rId36"/>
    <p:sldId id="429" r:id="rId37"/>
    <p:sldId id="437" r:id="rId38"/>
    <p:sldId id="392" r:id="rId39"/>
    <p:sldId id="430" r:id="rId40"/>
    <p:sldId id="435" r:id="rId41"/>
    <p:sldId id="439" r:id="rId42"/>
    <p:sldId id="431" r:id="rId43"/>
    <p:sldId id="434" r:id="rId44"/>
    <p:sldId id="432" r:id="rId45"/>
    <p:sldId id="433" r:id="rId46"/>
    <p:sldId id="265" r:id="rId47"/>
    <p:sldId id="268" r:id="rId48"/>
    <p:sldId id="267" r:id="rId49"/>
    <p:sldId id="270" r:id="rId50"/>
    <p:sldId id="421" r:id="rId51"/>
    <p:sldId id="276" r:id="rId52"/>
    <p:sldId id="271" r:id="rId53"/>
    <p:sldId id="303" r:id="rId54"/>
    <p:sldId id="389" r:id="rId55"/>
    <p:sldId id="391" r:id="rId56"/>
    <p:sldId id="262" r:id="rId57"/>
    <p:sldId id="286" r:id="rId58"/>
    <p:sldId id="422" r:id="rId59"/>
    <p:sldId id="423" r:id="rId60"/>
    <p:sldId id="428" r:id="rId61"/>
    <p:sldId id="424" r:id="rId62"/>
    <p:sldId id="425" r:id="rId63"/>
    <p:sldId id="427" r:id="rId64"/>
    <p:sldId id="436" r:id="rId65"/>
    <p:sldId id="440" r:id="rId66"/>
    <p:sldId id="261" r:id="rId67"/>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Bogaert Marijke" initials="VBM" lastIdx="1" clrIdx="0">
    <p:extLst>
      <p:ext uri="{19B8F6BF-5375-455C-9EA6-DF929625EA0E}">
        <p15:presenceInfo xmlns:p15="http://schemas.microsoft.com/office/powerpoint/2012/main" userId="S-1-5-21-1343024091-117609710-839522115-10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18B3"/>
    <a:srgbClr val="FF8414"/>
    <a:srgbClr val="00BECB"/>
    <a:srgbClr val="999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6B07E-8547-48BF-8ACF-634E8316C79A}" v="241" dt="2019-05-15T07:13:22.8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63" d="100"/>
          <a:sy n="63" d="100"/>
        </p:scale>
        <p:origin x="1392" y="48"/>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en Bressers" userId="cdf66e4a-0c2a-4255-a4f6-99e0d0d58a88" providerId="ADAL" clId="{A506B07E-8547-48BF-8ACF-634E8316C79A}"/>
    <pc:docChg chg="undo redo custSel addSld delSld modSld sldOrd addMainMaster delMainMaster modMainMaster">
      <pc:chgData name="Katrien Bressers" userId="cdf66e4a-0c2a-4255-a4f6-99e0d0d58a88" providerId="ADAL" clId="{A506B07E-8547-48BF-8ACF-634E8316C79A}" dt="2019-05-15T07:13:49.164" v="4322" actId="20577"/>
      <pc:docMkLst>
        <pc:docMk/>
      </pc:docMkLst>
      <pc:sldChg chg="modSp">
        <pc:chgData name="Katrien Bressers" userId="cdf66e4a-0c2a-4255-a4f6-99e0d0d58a88" providerId="ADAL" clId="{A506B07E-8547-48BF-8ACF-634E8316C79A}" dt="2019-05-13T18:42:21.446" v="228" actId="20577"/>
        <pc:sldMkLst>
          <pc:docMk/>
          <pc:sldMk cId="3259767730" sldId="257"/>
        </pc:sldMkLst>
        <pc:spChg chg="mod">
          <ac:chgData name="Katrien Bressers" userId="cdf66e4a-0c2a-4255-a4f6-99e0d0d58a88" providerId="ADAL" clId="{A506B07E-8547-48BF-8ACF-634E8316C79A}" dt="2019-05-13T18:42:21.446" v="228" actId="20577"/>
          <ac:spMkLst>
            <pc:docMk/>
            <pc:sldMk cId="3259767730" sldId="257"/>
            <ac:spMk id="2" creationId="{BF92896A-8864-42DD-94EE-BCAF4B725594}"/>
          </ac:spMkLst>
        </pc:spChg>
      </pc:sldChg>
      <pc:sldChg chg="addSp delSp modSp">
        <pc:chgData name="Katrien Bressers" userId="cdf66e4a-0c2a-4255-a4f6-99e0d0d58a88" providerId="ADAL" clId="{A506B07E-8547-48BF-8ACF-634E8316C79A}" dt="2019-05-14T10:59:57.923" v="1083" actId="20577"/>
        <pc:sldMkLst>
          <pc:docMk/>
          <pc:sldMk cId="2651642915" sldId="262"/>
        </pc:sldMkLst>
        <pc:spChg chg="del">
          <ac:chgData name="Katrien Bressers" userId="cdf66e4a-0c2a-4255-a4f6-99e0d0d58a88" providerId="ADAL" clId="{A506B07E-8547-48BF-8ACF-634E8316C79A}" dt="2019-05-14T10:59:42.592" v="1056"/>
          <ac:spMkLst>
            <pc:docMk/>
            <pc:sldMk cId="2651642915" sldId="262"/>
            <ac:spMk id="7" creationId="{78146868-9AED-48BB-A6E7-89D76F63F9C4}"/>
          </ac:spMkLst>
        </pc:spChg>
        <pc:spChg chg="mod">
          <ac:chgData name="Katrien Bressers" userId="cdf66e4a-0c2a-4255-a4f6-99e0d0d58a88" providerId="ADAL" clId="{A506B07E-8547-48BF-8ACF-634E8316C79A}" dt="2019-05-14T10:59:57.923" v="1083" actId="20577"/>
          <ac:spMkLst>
            <pc:docMk/>
            <pc:sldMk cId="2651642915" sldId="262"/>
            <ac:spMk id="8" creationId="{27EE36F3-BC39-4C30-9872-F02BDAC4C0CD}"/>
          </ac:spMkLst>
        </pc:spChg>
        <pc:picChg chg="add mod">
          <ac:chgData name="Katrien Bressers" userId="cdf66e4a-0c2a-4255-a4f6-99e0d0d58a88" providerId="ADAL" clId="{A506B07E-8547-48BF-8ACF-634E8316C79A}" dt="2019-05-14T10:59:49.876" v="1058" actId="14100"/>
          <ac:picMkLst>
            <pc:docMk/>
            <pc:sldMk cId="2651642915" sldId="262"/>
            <ac:picMk id="2" creationId="{6488DB46-F437-4F0F-ADEC-9BCA133D7A7E}"/>
          </ac:picMkLst>
        </pc:picChg>
      </pc:sldChg>
      <pc:sldChg chg="modSp ord">
        <pc:chgData name="Katrien Bressers" userId="cdf66e4a-0c2a-4255-a4f6-99e0d0d58a88" providerId="ADAL" clId="{A506B07E-8547-48BF-8ACF-634E8316C79A}" dt="2019-05-13T19:05:24.432" v="361" actId="207"/>
        <pc:sldMkLst>
          <pc:docMk/>
          <pc:sldMk cId="2506916502" sldId="263"/>
        </pc:sldMkLst>
        <pc:spChg chg="mod">
          <ac:chgData name="Katrien Bressers" userId="cdf66e4a-0c2a-4255-a4f6-99e0d0d58a88" providerId="ADAL" clId="{A506B07E-8547-48BF-8ACF-634E8316C79A}" dt="2019-05-13T19:05:06.361" v="357"/>
          <ac:spMkLst>
            <pc:docMk/>
            <pc:sldMk cId="2506916502" sldId="263"/>
            <ac:spMk id="2" creationId="{4500BDF0-C8F1-4C4E-95B4-F6DCAD2C463A}"/>
          </ac:spMkLst>
        </pc:spChg>
        <pc:spChg chg="mod">
          <ac:chgData name="Katrien Bressers" userId="cdf66e4a-0c2a-4255-a4f6-99e0d0d58a88" providerId="ADAL" clId="{A506B07E-8547-48BF-8ACF-634E8316C79A}" dt="2019-05-13T19:05:24.432" v="361" actId="207"/>
          <ac:spMkLst>
            <pc:docMk/>
            <pc:sldMk cId="2506916502" sldId="263"/>
            <ac:spMk id="3" creationId="{5D9FC94F-E795-49D3-A1E6-FEBBA8A39BAB}"/>
          </ac:spMkLst>
        </pc:spChg>
      </pc:sldChg>
      <pc:sldChg chg="modSp ord">
        <pc:chgData name="Katrien Bressers" userId="cdf66e4a-0c2a-4255-a4f6-99e0d0d58a88" providerId="ADAL" clId="{A506B07E-8547-48BF-8ACF-634E8316C79A}" dt="2019-05-14T12:28:14.952" v="1784" actId="20577"/>
        <pc:sldMkLst>
          <pc:docMk/>
          <pc:sldMk cId="2940866609" sldId="265"/>
        </pc:sldMkLst>
        <pc:spChg chg="mod">
          <ac:chgData name="Katrien Bressers" userId="cdf66e4a-0c2a-4255-a4f6-99e0d0d58a88" providerId="ADAL" clId="{A506B07E-8547-48BF-8ACF-634E8316C79A}" dt="2019-05-14T12:28:14.952" v="1784" actId="20577"/>
          <ac:spMkLst>
            <pc:docMk/>
            <pc:sldMk cId="2940866609" sldId="265"/>
            <ac:spMk id="2" creationId="{00000000-0000-0000-0000-000000000000}"/>
          </ac:spMkLst>
        </pc:spChg>
        <pc:spChg chg="mod">
          <ac:chgData name="Katrien Bressers" userId="cdf66e4a-0c2a-4255-a4f6-99e0d0d58a88" providerId="ADAL" clId="{A506B07E-8547-48BF-8ACF-634E8316C79A}" dt="2019-05-13T16:16:31.863" v="65" actId="20577"/>
          <ac:spMkLst>
            <pc:docMk/>
            <pc:sldMk cId="2940866609" sldId="265"/>
            <ac:spMk id="3" creationId="{00000000-0000-0000-0000-000000000000}"/>
          </ac:spMkLst>
        </pc:spChg>
      </pc:sldChg>
      <pc:sldChg chg="addSp delSp modSp ord">
        <pc:chgData name="Katrien Bressers" userId="cdf66e4a-0c2a-4255-a4f6-99e0d0d58a88" providerId="ADAL" clId="{A506B07E-8547-48BF-8ACF-634E8316C79A}" dt="2019-05-13T19:23:09.141" v="743"/>
        <pc:sldMkLst>
          <pc:docMk/>
          <pc:sldMk cId="816442257" sldId="267"/>
        </pc:sldMkLst>
        <pc:spChg chg="mod">
          <ac:chgData name="Katrien Bressers" userId="cdf66e4a-0c2a-4255-a4f6-99e0d0d58a88" providerId="ADAL" clId="{A506B07E-8547-48BF-8ACF-634E8316C79A}" dt="2019-05-13T19:15:33.292" v="552" actId="20577"/>
          <ac:spMkLst>
            <pc:docMk/>
            <pc:sldMk cId="816442257" sldId="267"/>
            <ac:spMk id="2" creationId="{00000000-0000-0000-0000-000000000000}"/>
          </ac:spMkLst>
        </pc:spChg>
        <pc:spChg chg="del">
          <ac:chgData name="Katrien Bressers" userId="cdf66e4a-0c2a-4255-a4f6-99e0d0d58a88" providerId="ADAL" clId="{A506B07E-8547-48BF-8ACF-634E8316C79A}" dt="2019-05-13T16:22:03.923" v="206"/>
          <ac:spMkLst>
            <pc:docMk/>
            <pc:sldMk cId="816442257" sldId="267"/>
            <ac:spMk id="3" creationId="{00000000-0000-0000-0000-000000000000}"/>
          </ac:spMkLst>
        </pc:spChg>
        <pc:spChg chg="add del mod">
          <ac:chgData name="Katrien Bressers" userId="cdf66e4a-0c2a-4255-a4f6-99e0d0d58a88" providerId="ADAL" clId="{A506B07E-8547-48BF-8ACF-634E8316C79A}" dt="2019-05-13T16:24:03.280" v="215"/>
          <ac:spMkLst>
            <pc:docMk/>
            <pc:sldMk cId="816442257" sldId="267"/>
            <ac:spMk id="6" creationId="{ECE3A48B-FCEE-4A76-8DB8-DB4C953DDE27}"/>
          </ac:spMkLst>
        </pc:spChg>
        <pc:picChg chg="add del mod">
          <ac:chgData name="Katrien Bressers" userId="cdf66e4a-0c2a-4255-a4f6-99e0d0d58a88" providerId="ADAL" clId="{A506B07E-8547-48BF-8ACF-634E8316C79A}" dt="2019-05-13T16:23:47.305" v="212"/>
          <ac:picMkLst>
            <pc:docMk/>
            <pc:sldMk cId="816442257" sldId="267"/>
            <ac:picMk id="5" creationId="{1CB83853-9ACE-4B24-A73F-FDEE32DE4014}"/>
          </ac:picMkLst>
        </pc:picChg>
        <pc:picChg chg="add del mod">
          <ac:chgData name="Katrien Bressers" userId="cdf66e4a-0c2a-4255-a4f6-99e0d0d58a88" providerId="ADAL" clId="{A506B07E-8547-48BF-8ACF-634E8316C79A}" dt="2019-05-13T16:23:52.959" v="214"/>
          <ac:picMkLst>
            <pc:docMk/>
            <pc:sldMk cId="816442257" sldId="267"/>
            <ac:picMk id="7" creationId="{12D82447-EF59-418F-8FF5-481715100FC0}"/>
          </ac:picMkLst>
        </pc:picChg>
        <pc:picChg chg="add mod">
          <ac:chgData name="Katrien Bressers" userId="cdf66e4a-0c2a-4255-a4f6-99e0d0d58a88" providerId="ADAL" clId="{A506B07E-8547-48BF-8ACF-634E8316C79A}" dt="2019-05-13T16:24:03.280" v="215"/>
          <ac:picMkLst>
            <pc:docMk/>
            <pc:sldMk cId="816442257" sldId="267"/>
            <ac:picMk id="8" creationId="{9378758F-B21B-40C4-B7A2-6BEA42C8A213}"/>
          </ac:picMkLst>
        </pc:picChg>
      </pc:sldChg>
      <pc:sldChg chg="modSp ord">
        <pc:chgData name="Katrien Bressers" userId="cdf66e4a-0c2a-4255-a4f6-99e0d0d58a88" providerId="ADAL" clId="{A506B07E-8547-48BF-8ACF-634E8316C79A}" dt="2019-05-15T07:10:30.906" v="4119" actId="20577"/>
        <pc:sldMkLst>
          <pc:docMk/>
          <pc:sldMk cId="2308225220" sldId="268"/>
        </pc:sldMkLst>
        <pc:spChg chg="mod">
          <ac:chgData name="Katrien Bressers" userId="cdf66e4a-0c2a-4255-a4f6-99e0d0d58a88" providerId="ADAL" clId="{A506B07E-8547-48BF-8ACF-634E8316C79A}" dt="2019-05-15T07:10:23.662" v="4116" actId="20577"/>
          <ac:spMkLst>
            <pc:docMk/>
            <pc:sldMk cId="2308225220" sldId="268"/>
            <ac:spMk id="2" creationId="{00000000-0000-0000-0000-000000000000}"/>
          </ac:spMkLst>
        </pc:spChg>
        <pc:spChg chg="mod">
          <ac:chgData name="Katrien Bressers" userId="cdf66e4a-0c2a-4255-a4f6-99e0d0d58a88" providerId="ADAL" clId="{A506B07E-8547-48BF-8ACF-634E8316C79A}" dt="2019-05-15T07:10:30.906" v="4119" actId="20577"/>
          <ac:spMkLst>
            <pc:docMk/>
            <pc:sldMk cId="2308225220" sldId="268"/>
            <ac:spMk id="3" creationId="{00000000-0000-0000-0000-000000000000}"/>
          </ac:spMkLst>
        </pc:spChg>
      </pc:sldChg>
      <pc:sldChg chg="addSp delSp modSp add ord">
        <pc:chgData name="Katrien Bressers" userId="cdf66e4a-0c2a-4255-a4f6-99e0d0d58a88" providerId="ADAL" clId="{A506B07E-8547-48BF-8ACF-634E8316C79A}" dt="2019-05-13T19:23:14.681" v="744"/>
        <pc:sldMkLst>
          <pc:docMk/>
          <pc:sldMk cId="1693251328" sldId="270"/>
        </pc:sldMkLst>
        <pc:spChg chg="del">
          <ac:chgData name="Katrien Bressers" userId="cdf66e4a-0c2a-4255-a4f6-99e0d0d58a88" providerId="ADAL" clId="{A506B07E-8547-48BF-8ACF-634E8316C79A}" dt="2019-05-13T16:25:08.725" v="219"/>
          <ac:spMkLst>
            <pc:docMk/>
            <pc:sldMk cId="1693251328" sldId="270"/>
            <ac:spMk id="2" creationId="{0B53AFE7-939E-44C0-88B7-51B50CE43579}"/>
          </ac:spMkLst>
        </pc:spChg>
        <pc:spChg chg="del">
          <ac:chgData name="Katrien Bressers" userId="cdf66e4a-0c2a-4255-a4f6-99e0d0d58a88" providerId="ADAL" clId="{A506B07E-8547-48BF-8ACF-634E8316C79A}" dt="2019-05-13T16:24:59.704" v="217"/>
          <ac:spMkLst>
            <pc:docMk/>
            <pc:sldMk cId="1693251328" sldId="270"/>
            <ac:spMk id="3" creationId="{34BBC74E-5713-4E6D-AF46-B778AB421A32}"/>
          </ac:spMkLst>
        </pc:spChg>
        <pc:picChg chg="add mod">
          <ac:chgData name="Katrien Bressers" userId="cdf66e4a-0c2a-4255-a4f6-99e0d0d58a88" providerId="ADAL" clId="{A506B07E-8547-48BF-8ACF-634E8316C79A}" dt="2019-05-13T16:25:02.254" v="218" actId="14100"/>
          <ac:picMkLst>
            <pc:docMk/>
            <pc:sldMk cId="1693251328" sldId="270"/>
            <ac:picMk id="5" creationId="{D83278D2-270F-4ADA-AB3E-CEF28F251AF2}"/>
          </ac:picMkLst>
        </pc:picChg>
      </pc:sldChg>
      <pc:sldChg chg="addSp delSp modSp add">
        <pc:chgData name="Katrien Bressers" userId="cdf66e4a-0c2a-4255-a4f6-99e0d0d58a88" providerId="ADAL" clId="{A506B07E-8547-48BF-8ACF-634E8316C79A}" dt="2019-05-13T19:27:20.875" v="794" actId="27636"/>
        <pc:sldMkLst>
          <pc:docMk/>
          <pc:sldMk cId="3276837993" sldId="271"/>
        </pc:sldMkLst>
        <pc:spChg chg="mod">
          <ac:chgData name="Katrien Bressers" userId="cdf66e4a-0c2a-4255-a4f6-99e0d0d58a88" providerId="ADAL" clId="{A506B07E-8547-48BF-8ACF-634E8316C79A}" dt="2019-05-13T19:27:16.732" v="792" actId="20577"/>
          <ac:spMkLst>
            <pc:docMk/>
            <pc:sldMk cId="3276837993" sldId="271"/>
            <ac:spMk id="3" creationId="{059F45DE-7C74-4218-9E9B-E1B4E1A4B7E3}"/>
          </ac:spMkLst>
        </pc:spChg>
        <pc:spChg chg="add del mod">
          <ac:chgData name="Katrien Bressers" userId="cdf66e4a-0c2a-4255-a4f6-99e0d0d58a88" providerId="ADAL" clId="{A506B07E-8547-48BF-8ACF-634E8316C79A}" dt="2019-05-13T19:27:20.875" v="794" actId="27636"/>
          <ac:spMkLst>
            <pc:docMk/>
            <pc:sldMk cId="3276837993" sldId="271"/>
            <ac:spMk id="4" creationId="{CBB29E2A-4593-4BD1-BCBB-5C25AE34932B}"/>
          </ac:spMkLst>
        </pc:spChg>
        <pc:picChg chg="add del mod">
          <ac:chgData name="Katrien Bressers" userId="cdf66e4a-0c2a-4255-a4f6-99e0d0d58a88" providerId="ADAL" clId="{A506B07E-8547-48BF-8ACF-634E8316C79A}" dt="2019-05-13T18:42:33.453" v="231"/>
          <ac:picMkLst>
            <pc:docMk/>
            <pc:sldMk cId="3276837993" sldId="271"/>
            <ac:picMk id="5" creationId="{1985D615-91D8-4825-8840-DCCC7970894C}"/>
          </ac:picMkLst>
        </pc:picChg>
      </pc:sldChg>
      <pc:sldChg chg="add ord">
        <pc:chgData name="Katrien Bressers" userId="cdf66e4a-0c2a-4255-a4f6-99e0d0d58a88" providerId="ADAL" clId="{A506B07E-8547-48BF-8ACF-634E8316C79A}" dt="2019-05-13T19:24:07.176" v="747"/>
        <pc:sldMkLst>
          <pc:docMk/>
          <pc:sldMk cId="1717032916" sldId="276"/>
        </pc:sldMkLst>
      </pc:sldChg>
      <pc:sldChg chg="addSp delSp modSp add del ord">
        <pc:chgData name="Katrien Bressers" userId="cdf66e4a-0c2a-4255-a4f6-99e0d0d58a88" providerId="ADAL" clId="{A506B07E-8547-48BF-8ACF-634E8316C79A}" dt="2019-05-14T11:26:11.069" v="1521" actId="123"/>
        <pc:sldMkLst>
          <pc:docMk/>
          <pc:sldMk cId="3500939216" sldId="286"/>
        </pc:sldMkLst>
        <pc:spChg chg="mod">
          <ac:chgData name="Katrien Bressers" userId="cdf66e4a-0c2a-4255-a4f6-99e0d0d58a88" providerId="ADAL" clId="{A506B07E-8547-48BF-8ACF-634E8316C79A}" dt="2019-05-14T11:16:28.749" v="1389" actId="20577"/>
          <ac:spMkLst>
            <pc:docMk/>
            <pc:sldMk cId="3500939216" sldId="286"/>
            <ac:spMk id="2" creationId="{00000000-0000-0000-0000-000000000000}"/>
          </ac:spMkLst>
        </pc:spChg>
        <pc:spChg chg="mod">
          <ac:chgData name="Katrien Bressers" userId="cdf66e4a-0c2a-4255-a4f6-99e0d0d58a88" providerId="ADAL" clId="{A506B07E-8547-48BF-8ACF-634E8316C79A}" dt="2019-05-14T11:26:11.069" v="1521" actId="123"/>
          <ac:spMkLst>
            <pc:docMk/>
            <pc:sldMk cId="3500939216" sldId="286"/>
            <ac:spMk id="3" creationId="{00000000-0000-0000-0000-000000000000}"/>
          </ac:spMkLst>
        </pc:spChg>
        <pc:spChg chg="add del mod">
          <ac:chgData name="Katrien Bressers" userId="cdf66e4a-0c2a-4255-a4f6-99e0d0d58a88" providerId="ADAL" clId="{A506B07E-8547-48BF-8ACF-634E8316C79A}" dt="2019-05-14T11:20:44.410" v="1427"/>
          <ac:spMkLst>
            <pc:docMk/>
            <pc:sldMk cId="3500939216" sldId="286"/>
            <ac:spMk id="5" creationId="{7CD3EFBF-27E1-43D6-ABF6-61178D61853C}"/>
          </ac:spMkLst>
        </pc:spChg>
        <pc:picChg chg="mod">
          <ac:chgData name="Katrien Bressers" userId="cdf66e4a-0c2a-4255-a4f6-99e0d0d58a88" providerId="ADAL" clId="{A506B07E-8547-48BF-8ACF-634E8316C79A}" dt="2019-05-14T11:20:33.038" v="1425" actId="1076"/>
          <ac:picMkLst>
            <pc:docMk/>
            <pc:sldMk cId="3500939216" sldId="286"/>
            <ac:picMk id="4" creationId="{00000000-0000-0000-0000-000000000000}"/>
          </ac:picMkLst>
        </pc:picChg>
      </pc:sldChg>
      <pc:sldChg chg="modSp add ord">
        <pc:chgData name="Katrien Bressers" userId="cdf66e4a-0c2a-4255-a4f6-99e0d0d58a88" providerId="ADAL" clId="{A506B07E-8547-48BF-8ACF-634E8316C79A}" dt="2019-05-13T19:32:43.890" v="943" actId="1076"/>
        <pc:sldMkLst>
          <pc:docMk/>
          <pc:sldMk cId="2764578509" sldId="303"/>
        </pc:sldMkLst>
        <pc:spChg chg="mod">
          <ac:chgData name="Katrien Bressers" userId="cdf66e4a-0c2a-4255-a4f6-99e0d0d58a88" providerId="ADAL" clId="{A506B07E-8547-48BF-8ACF-634E8316C79A}" dt="2019-05-13T19:32:39.955" v="942" actId="20577"/>
          <ac:spMkLst>
            <pc:docMk/>
            <pc:sldMk cId="2764578509" sldId="303"/>
            <ac:spMk id="4" creationId="{00000000-0000-0000-0000-000000000000}"/>
          </ac:spMkLst>
        </pc:spChg>
        <pc:picChg chg="mod">
          <ac:chgData name="Katrien Bressers" userId="cdf66e4a-0c2a-4255-a4f6-99e0d0d58a88" providerId="ADAL" clId="{A506B07E-8547-48BF-8ACF-634E8316C79A}" dt="2019-05-13T19:32:43.890" v="943" actId="1076"/>
          <ac:picMkLst>
            <pc:docMk/>
            <pc:sldMk cId="2764578509" sldId="303"/>
            <ac:picMk id="5" creationId="{978E9BE1-86B5-4E0C-B356-6897ABD60F2B}"/>
          </ac:picMkLst>
        </pc:picChg>
      </pc:sldChg>
      <pc:sldChg chg="add ord">
        <pc:chgData name="Katrien Bressers" userId="cdf66e4a-0c2a-4255-a4f6-99e0d0d58a88" providerId="ADAL" clId="{A506B07E-8547-48BF-8ACF-634E8316C79A}" dt="2019-05-13T19:02:38.362" v="346"/>
        <pc:sldMkLst>
          <pc:docMk/>
          <pc:sldMk cId="762204156" sldId="308"/>
        </pc:sldMkLst>
      </pc:sldChg>
      <pc:sldChg chg="addSp delSp modSp add modAnim">
        <pc:chgData name="Katrien Bressers" userId="cdf66e4a-0c2a-4255-a4f6-99e0d0d58a88" providerId="ADAL" clId="{A506B07E-8547-48BF-8ACF-634E8316C79A}" dt="2019-05-13T18:58:14.103" v="334" actId="14100"/>
        <pc:sldMkLst>
          <pc:docMk/>
          <pc:sldMk cId="1715923077" sldId="324"/>
        </pc:sldMkLst>
        <pc:spChg chg="mod">
          <ac:chgData name="Katrien Bressers" userId="cdf66e4a-0c2a-4255-a4f6-99e0d0d58a88" providerId="ADAL" clId="{A506B07E-8547-48BF-8ACF-634E8316C79A}" dt="2019-05-13T18:58:14.103" v="334" actId="14100"/>
          <ac:spMkLst>
            <pc:docMk/>
            <pc:sldMk cId="1715923077" sldId="324"/>
            <ac:spMk id="12" creationId="{00000000-0000-0000-0000-000000000000}"/>
          </ac:spMkLst>
        </pc:spChg>
        <pc:spChg chg="mod">
          <ac:chgData name="Katrien Bressers" userId="cdf66e4a-0c2a-4255-a4f6-99e0d0d58a88" providerId="ADAL" clId="{A506B07E-8547-48BF-8ACF-634E8316C79A}" dt="2019-05-13T18:58:10.367" v="333" actId="14100"/>
          <ac:spMkLst>
            <pc:docMk/>
            <pc:sldMk cId="1715923077" sldId="324"/>
            <ac:spMk id="20" creationId="{00000000-0000-0000-0000-000000000000}"/>
          </ac:spMkLst>
        </pc:spChg>
        <pc:grpChg chg="add del">
          <ac:chgData name="Katrien Bressers" userId="cdf66e4a-0c2a-4255-a4f6-99e0d0d58a88" providerId="ADAL" clId="{A506B07E-8547-48BF-8ACF-634E8316C79A}" dt="2019-05-13T18:58:05.729" v="331"/>
          <ac:grpSpMkLst>
            <pc:docMk/>
            <pc:sldMk cId="1715923077" sldId="324"/>
            <ac:grpSpMk id="13" creationId="{00000000-0000-0000-0000-000000000000}"/>
          </ac:grpSpMkLst>
        </pc:grpChg>
      </pc:sldChg>
      <pc:sldChg chg="add">
        <pc:chgData name="Katrien Bressers" userId="cdf66e4a-0c2a-4255-a4f6-99e0d0d58a88" providerId="ADAL" clId="{A506B07E-8547-48BF-8ACF-634E8316C79A}" dt="2019-05-13T19:03:49.654" v="347"/>
        <pc:sldMkLst>
          <pc:docMk/>
          <pc:sldMk cId="4272720659" sldId="351"/>
        </pc:sldMkLst>
      </pc:sldChg>
      <pc:sldChg chg="add">
        <pc:chgData name="Katrien Bressers" userId="cdf66e4a-0c2a-4255-a4f6-99e0d0d58a88" providerId="ADAL" clId="{A506B07E-8547-48BF-8ACF-634E8316C79A}" dt="2019-05-13T19:01:37.413" v="345"/>
        <pc:sldMkLst>
          <pc:docMk/>
          <pc:sldMk cId="254491341" sldId="382"/>
        </pc:sldMkLst>
      </pc:sldChg>
      <pc:sldChg chg="modSp add del">
        <pc:chgData name="Katrien Bressers" userId="cdf66e4a-0c2a-4255-a4f6-99e0d0d58a88" providerId="ADAL" clId="{A506B07E-8547-48BF-8ACF-634E8316C79A}" dt="2019-05-13T19:32:23.407" v="930" actId="27636"/>
        <pc:sldMkLst>
          <pc:docMk/>
          <pc:sldMk cId="2674554830" sldId="389"/>
        </pc:sldMkLst>
        <pc:spChg chg="mod">
          <ac:chgData name="Katrien Bressers" userId="cdf66e4a-0c2a-4255-a4f6-99e0d0d58a88" providerId="ADAL" clId="{A506B07E-8547-48BF-8ACF-634E8316C79A}" dt="2019-05-13T19:31:55.412" v="922"/>
          <ac:spMkLst>
            <pc:docMk/>
            <pc:sldMk cId="2674554830" sldId="389"/>
            <ac:spMk id="3" creationId="{60085B04-3DEF-49B7-80C1-B9B536EF0CCC}"/>
          </ac:spMkLst>
        </pc:spChg>
        <pc:spChg chg="mod">
          <ac:chgData name="Katrien Bressers" userId="cdf66e4a-0c2a-4255-a4f6-99e0d0d58a88" providerId="ADAL" clId="{A506B07E-8547-48BF-8ACF-634E8316C79A}" dt="2019-05-13T19:32:23.407" v="930" actId="27636"/>
          <ac:spMkLst>
            <pc:docMk/>
            <pc:sldMk cId="2674554830" sldId="389"/>
            <ac:spMk id="4" creationId="{E77A0D08-7B33-45E4-961E-488432D643AB}"/>
          </ac:spMkLst>
        </pc:spChg>
      </pc:sldChg>
      <pc:sldChg chg="modSp add">
        <pc:chgData name="Katrien Bressers" userId="cdf66e4a-0c2a-4255-a4f6-99e0d0d58a88" providerId="ADAL" clId="{A506B07E-8547-48BF-8ACF-634E8316C79A}" dt="2019-05-13T19:39:18.742" v="1054" actId="27636"/>
        <pc:sldMkLst>
          <pc:docMk/>
          <pc:sldMk cId="4199023968" sldId="391"/>
        </pc:sldMkLst>
        <pc:spChg chg="mod">
          <ac:chgData name="Katrien Bressers" userId="cdf66e4a-0c2a-4255-a4f6-99e0d0d58a88" providerId="ADAL" clId="{A506B07E-8547-48BF-8ACF-634E8316C79A}" dt="2019-05-13T19:33:49.827" v="952" actId="207"/>
          <ac:spMkLst>
            <pc:docMk/>
            <pc:sldMk cId="4199023968" sldId="391"/>
            <ac:spMk id="3" creationId="{4DE93955-EF97-4EA5-8FAA-51E3D2342570}"/>
          </ac:spMkLst>
        </pc:spChg>
        <pc:spChg chg="mod">
          <ac:chgData name="Katrien Bressers" userId="cdf66e4a-0c2a-4255-a4f6-99e0d0d58a88" providerId="ADAL" clId="{A506B07E-8547-48BF-8ACF-634E8316C79A}" dt="2019-05-13T19:39:18.742" v="1054" actId="27636"/>
          <ac:spMkLst>
            <pc:docMk/>
            <pc:sldMk cId="4199023968" sldId="391"/>
            <ac:spMk id="4" creationId="{89428388-8CBF-4A2B-BB37-91D8D792B2D8}"/>
          </ac:spMkLst>
        </pc:spChg>
      </pc:sldChg>
      <pc:sldChg chg="addSp delSp modSp add ord">
        <pc:chgData name="Katrien Bressers" userId="cdf66e4a-0c2a-4255-a4f6-99e0d0d58a88" providerId="ADAL" clId="{A506B07E-8547-48BF-8ACF-634E8316C79A}" dt="2019-05-15T04:45:04.688" v="3778"/>
        <pc:sldMkLst>
          <pc:docMk/>
          <pc:sldMk cId="273449259" sldId="392"/>
        </pc:sldMkLst>
        <pc:spChg chg="add del mod">
          <ac:chgData name="Katrien Bressers" userId="cdf66e4a-0c2a-4255-a4f6-99e0d0d58a88" providerId="ADAL" clId="{A506B07E-8547-48BF-8ACF-634E8316C79A}" dt="2019-05-15T04:44:41.295" v="3776" actId="20577"/>
          <ac:spMkLst>
            <pc:docMk/>
            <pc:sldMk cId="273449259" sldId="392"/>
            <ac:spMk id="2" creationId="{00000000-0000-0000-0000-000000000000}"/>
          </ac:spMkLst>
        </pc:spChg>
        <pc:spChg chg="mod">
          <ac:chgData name="Katrien Bressers" userId="cdf66e4a-0c2a-4255-a4f6-99e0d0d58a88" providerId="ADAL" clId="{A506B07E-8547-48BF-8ACF-634E8316C79A}" dt="2019-05-15T04:30:16.791" v="2980" actId="20577"/>
          <ac:spMkLst>
            <pc:docMk/>
            <pc:sldMk cId="273449259" sldId="392"/>
            <ac:spMk id="3" creationId="{00000000-0000-0000-0000-000000000000}"/>
          </ac:spMkLst>
        </pc:spChg>
        <pc:spChg chg="add del mod">
          <ac:chgData name="Katrien Bressers" userId="cdf66e4a-0c2a-4255-a4f6-99e0d0d58a88" providerId="ADAL" clId="{A506B07E-8547-48BF-8ACF-634E8316C79A}" dt="2019-05-13T19:18:56.637" v="622"/>
          <ac:spMkLst>
            <pc:docMk/>
            <pc:sldMk cId="273449259" sldId="392"/>
            <ac:spMk id="4" creationId="{6DD65BB4-2BE5-40CF-AFC4-749A9B1E3B29}"/>
          </ac:spMkLst>
        </pc:spChg>
      </pc:sldChg>
      <pc:sldChg chg="add">
        <pc:chgData name="Katrien Bressers" userId="cdf66e4a-0c2a-4255-a4f6-99e0d0d58a88" providerId="ADAL" clId="{A506B07E-8547-48BF-8ACF-634E8316C79A}" dt="2019-05-13T18:48:33.618" v="264"/>
        <pc:sldMkLst>
          <pc:docMk/>
          <pc:sldMk cId="1411618892" sldId="395"/>
        </pc:sldMkLst>
      </pc:sldChg>
      <pc:sldChg chg="add">
        <pc:chgData name="Katrien Bressers" userId="cdf66e4a-0c2a-4255-a4f6-99e0d0d58a88" providerId="ADAL" clId="{A506B07E-8547-48BF-8ACF-634E8316C79A}" dt="2019-05-13T18:48:36.836" v="266"/>
        <pc:sldMkLst>
          <pc:docMk/>
          <pc:sldMk cId="1345197251" sldId="396"/>
        </pc:sldMkLst>
      </pc:sldChg>
      <pc:sldChg chg="add">
        <pc:chgData name="Katrien Bressers" userId="cdf66e4a-0c2a-4255-a4f6-99e0d0d58a88" providerId="ADAL" clId="{A506B07E-8547-48BF-8ACF-634E8316C79A}" dt="2019-05-13T18:48:40.918" v="268"/>
        <pc:sldMkLst>
          <pc:docMk/>
          <pc:sldMk cId="1431765912" sldId="397"/>
        </pc:sldMkLst>
      </pc:sldChg>
      <pc:sldChg chg="add">
        <pc:chgData name="Katrien Bressers" userId="cdf66e4a-0c2a-4255-a4f6-99e0d0d58a88" providerId="ADAL" clId="{A506B07E-8547-48BF-8ACF-634E8316C79A}" dt="2019-05-13T18:48:42.824" v="270"/>
        <pc:sldMkLst>
          <pc:docMk/>
          <pc:sldMk cId="1538118369" sldId="398"/>
        </pc:sldMkLst>
      </pc:sldChg>
      <pc:sldChg chg="add">
        <pc:chgData name="Katrien Bressers" userId="cdf66e4a-0c2a-4255-a4f6-99e0d0d58a88" providerId="ADAL" clId="{A506B07E-8547-48BF-8ACF-634E8316C79A}" dt="2019-05-13T18:48:45.475" v="272"/>
        <pc:sldMkLst>
          <pc:docMk/>
          <pc:sldMk cId="4168542861" sldId="399"/>
        </pc:sldMkLst>
      </pc:sldChg>
      <pc:sldChg chg="add">
        <pc:chgData name="Katrien Bressers" userId="cdf66e4a-0c2a-4255-a4f6-99e0d0d58a88" providerId="ADAL" clId="{A506B07E-8547-48BF-8ACF-634E8316C79A}" dt="2019-05-13T18:48:48.963" v="274"/>
        <pc:sldMkLst>
          <pc:docMk/>
          <pc:sldMk cId="536912459" sldId="400"/>
        </pc:sldMkLst>
      </pc:sldChg>
      <pc:sldChg chg="add">
        <pc:chgData name="Katrien Bressers" userId="cdf66e4a-0c2a-4255-a4f6-99e0d0d58a88" providerId="ADAL" clId="{A506B07E-8547-48BF-8ACF-634E8316C79A}" dt="2019-05-13T18:48:52.055" v="276"/>
        <pc:sldMkLst>
          <pc:docMk/>
          <pc:sldMk cId="680330326" sldId="401"/>
        </pc:sldMkLst>
      </pc:sldChg>
      <pc:sldChg chg="add">
        <pc:chgData name="Katrien Bressers" userId="cdf66e4a-0c2a-4255-a4f6-99e0d0d58a88" providerId="ADAL" clId="{A506B07E-8547-48BF-8ACF-634E8316C79A}" dt="2019-05-13T18:48:56.266" v="278"/>
        <pc:sldMkLst>
          <pc:docMk/>
          <pc:sldMk cId="366028644" sldId="402"/>
        </pc:sldMkLst>
      </pc:sldChg>
      <pc:sldChg chg="add">
        <pc:chgData name="Katrien Bressers" userId="cdf66e4a-0c2a-4255-a4f6-99e0d0d58a88" providerId="ADAL" clId="{A506B07E-8547-48BF-8ACF-634E8316C79A}" dt="2019-05-13T18:49:04.063" v="280"/>
        <pc:sldMkLst>
          <pc:docMk/>
          <pc:sldMk cId="2246557176" sldId="403"/>
        </pc:sldMkLst>
      </pc:sldChg>
      <pc:sldChg chg="add">
        <pc:chgData name="Katrien Bressers" userId="cdf66e4a-0c2a-4255-a4f6-99e0d0d58a88" providerId="ADAL" clId="{A506B07E-8547-48BF-8ACF-634E8316C79A}" dt="2019-05-13T18:49:11.595" v="282"/>
        <pc:sldMkLst>
          <pc:docMk/>
          <pc:sldMk cId="3776240063" sldId="404"/>
        </pc:sldMkLst>
      </pc:sldChg>
      <pc:sldChg chg="add ord">
        <pc:chgData name="Katrien Bressers" userId="cdf66e4a-0c2a-4255-a4f6-99e0d0d58a88" providerId="ADAL" clId="{A506B07E-8547-48BF-8ACF-634E8316C79A}" dt="2019-05-13T18:52:49.498" v="315"/>
        <pc:sldMkLst>
          <pc:docMk/>
          <pc:sldMk cId="2966806396" sldId="405"/>
        </pc:sldMkLst>
      </pc:sldChg>
      <pc:sldChg chg="add ord">
        <pc:chgData name="Katrien Bressers" userId="cdf66e4a-0c2a-4255-a4f6-99e0d0d58a88" providerId="ADAL" clId="{A506B07E-8547-48BF-8ACF-634E8316C79A}" dt="2019-05-13T18:52:56.285" v="316"/>
        <pc:sldMkLst>
          <pc:docMk/>
          <pc:sldMk cId="1412790570" sldId="406"/>
        </pc:sldMkLst>
      </pc:sldChg>
      <pc:sldChg chg="add ord">
        <pc:chgData name="Katrien Bressers" userId="cdf66e4a-0c2a-4255-a4f6-99e0d0d58a88" providerId="ADAL" clId="{A506B07E-8547-48BF-8ACF-634E8316C79A}" dt="2019-05-13T18:53:06.883" v="317"/>
        <pc:sldMkLst>
          <pc:docMk/>
          <pc:sldMk cId="3996473624" sldId="407"/>
        </pc:sldMkLst>
      </pc:sldChg>
      <pc:sldChg chg="add ord">
        <pc:chgData name="Katrien Bressers" userId="cdf66e4a-0c2a-4255-a4f6-99e0d0d58a88" providerId="ADAL" clId="{A506B07E-8547-48BF-8ACF-634E8316C79A}" dt="2019-05-13T18:53:28.485" v="320"/>
        <pc:sldMkLst>
          <pc:docMk/>
          <pc:sldMk cId="812523618" sldId="408"/>
        </pc:sldMkLst>
      </pc:sldChg>
      <pc:sldChg chg="add ord">
        <pc:chgData name="Katrien Bressers" userId="cdf66e4a-0c2a-4255-a4f6-99e0d0d58a88" providerId="ADAL" clId="{A506B07E-8547-48BF-8ACF-634E8316C79A}" dt="2019-05-13T18:53:45.398" v="321"/>
        <pc:sldMkLst>
          <pc:docMk/>
          <pc:sldMk cId="3162519824" sldId="409"/>
        </pc:sldMkLst>
      </pc:sldChg>
      <pc:sldChg chg="add ord">
        <pc:chgData name="Katrien Bressers" userId="cdf66e4a-0c2a-4255-a4f6-99e0d0d58a88" providerId="ADAL" clId="{A506B07E-8547-48BF-8ACF-634E8316C79A}" dt="2019-05-13T18:54:12.134" v="324"/>
        <pc:sldMkLst>
          <pc:docMk/>
          <pc:sldMk cId="270449259" sldId="410"/>
        </pc:sldMkLst>
      </pc:sldChg>
      <pc:sldChg chg="add ord">
        <pc:chgData name="Katrien Bressers" userId="cdf66e4a-0c2a-4255-a4f6-99e0d0d58a88" providerId="ADAL" clId="{A506B07E-8547-48BF-8ACF-634E8316C79A}" dt="2019-05-13T18:53:51.423" v="322"/>
        <pc:sldMkLst>
          <pc:docMk/>
          <pc:sldMk cId="4142726204" sldId="411"/>
        </pc:sldMkLst>
      </pc:sldChg>
      <pc:sldChg chg="add ord">
        <pc:chgData name="Katrien Bressers" userId="cdf66e4a-0c2a-4255-a4f6-99e0d0d58a88" providerId="ADAL" clId="{A506B07E-8547-48BF-8ACF-634E8316C79A}" dt="2019-05-13T18:57:11.063" v="327"/>
        <pc:sldMkLst>
          <pc:docMk/>
          <pc:sldMk cId="3654949662" sldId="412"/>
        </pc:sldMkLst>
      </pc:sldChg>
      <pc:sldChg chg="add ord">
        <pc:chgData name="Katrien Bressers" userId="cdf66e4a-0c2a-4255-a4f6-99e0d0d58a88" providerId="ADAL" clId="{A506B07E-8547-48BF-8ACF-634E8316C79A}" dt="2019-05-13T18:58:50.264" v="336"/>
        <pc:sldMkLst>
          <pc:docMk/>
          <pc:sldMk cId="2038659112" sldId="413"/>
        </pc:sldMkLst>
      </pc:sldChg>
      <pc:sldChg chg="add ord">
        <pc:chgData name="Katrien Bressers" userId="cdf66e4a-0c2a-4255-a4f6-99e0d0d58a88" providerId="ADAL" clId="{A506B07E-8547-48BF-8ACF-634E8316C79A}" dt="2019-05-13T19:00:10.445" v="340"/>
        <pc:sldMkLst>
          <pc:docMk/>
          <pc:sldMk cId="3602222200" sldId="414"/>
        </pc:sldMkLst>
      </pc:sldChg>
      <pc:sldChg chg="add">
        <pc:chgData name="Katrien Bressers" userId="cdf66e4a-0c2a-4255-a4f6-99e0d0d58a88" providerId="ADAL" clId="{A506B07E-8547-48BF-8ACF-634E8316C79A}" dt="2019-05-13T18:51:42.910" v="304"/>
        <pc:sldMkLst>
          <pc:docMk/>
          <pc:sldMk cId="3198288895" sldId="415"/>
        </pc:sldMkLst>
      </pc:sldChg>
      <pc:sldChg chg="add">
        <pc:chgData name="Katrien Bressers" userId="cdf66e4a-0c2a-4255-a4f6-99e0d0d58a88" providerId="ADAL" clId="{A506B07E-8547-48BF-8ACF-634E8316C79A}" dt="2019-05-13T18:51:44.462" v="306"/>
        <pc:sldMkLst>
          <pc:docMk/>
          <pc:sldMk cId="1916894623" sldId="416"/>
        </pc:sldMkLst>
      </pc:sldChg>
      <pc:sldChg chg="add">
        <pc:chgData name="Katrien Bressers" userId="cdf66e4a-0c2a-4255-a4f6-99e0d0d58a88" providerId="ADAL" clId="{A506B07E-8547-48BF-8ACF-634E8316C79A}" dt="2019-05-13T18:51:49.540" v="308"/>
        <pc:sldMkLst>
          <pc:docMk/>
          <pc:sldMk cId="830072123" sldId="417"/>
        </pc:sldMkLst>
      </pc:sldChg>
      <pc:sldChg chg="add">
        <pc:chgData name="Katrien Bressers" userId="cdf66e4a-0c2a-4255-a4f6-99e0d0d58a88" providerId="ADAL" clId="{A506B07E-8547-48BF-8ACF-634E8316C79A}" dt="2019-05-13T18:51:57.113" v="310"/>
        <pc:sldMkLst>
          <pc:docMk/>
          <pc:sldMk cId="2121587028" sldId="418"/>
        </pc:sldMkLst>
      </pc:sldChg>
      <pc:sldChg chg="add ord">
        <pc:chgData name="Katrien Bressers" userId="cdf66e4a-0c2a-4255-a4f6-99e0d0d58a88" providerId="ADAL" clId="{A506B07E-8547-48BF-8ACF-634E8316C79A}" dt="2019-05-14T12:29:56.945" v="1846"/>
        <pc:sldMkLst>
          <pc:docMk/>
          <pc:sldMk cId="1054188452" sldId="419"/>
        </pc:sldMkLst>
      </pc:sldChg>
      <pc:sldChg chg="add">
        <pc:chgData name="Katrien Bressers" userId="cdf66e4a-0c2a-4255-a4f6-99e0d0d58a88" providerId="ADAL" clId="{A506B07E-8547-48BF-8ACF-634E8316C79A}" dt="2019-05-13T18:52:02.046" v="314"/>
        <pc:sldMkLst>
          <pc:docMk/>
          <pc:sldMk cId="2748699836" sldId="420"/>
        </pc:sldMkLst>
      </pc:sldChg>
      <pc:sldChg chg="delSp modSp add ord">
        <pc:chgData name="Katrien Bressers" userId="cdf66e4a-0c2a-4255-a4f6-99e0d0d58a88" providerId="ADAL" clId="{A506B07E-8547-48BF-8ACF-634E8316C79A}" dt="2019-05-13T19:23:19.856" v="745"/>
        <pc:sldMkLst>
          <pc:docMk/>
          <pc:sldMk cId="2952360698" sldId="421"/>
        </pc:sldMkLst>
        <pc:spChg chg="del">
          <ac:chgData name="Katrien Bressers" userId="cdf66e4a-0c2a-4255-a4f6-99e0d0d58a88" providerId="ADAL" clId="{A506B07E-8547-48BF-8ACF-634E8316C79A}" dt="2019-05-13T19:12:14.417" v="377"/>
          <ac:spMkLst>
            <pc:docMk/>
            <pc:sldMk cId="2952360698" sldId="421"/>
            <ac:spMk id="2" creationId="{4179F50A-404B-404E-A564-F0DDF0F0D863}"/>
          </ac:spMkLst>
        </pc:spChg>
        <pc:spChg chg="mod">
          <ac:chgData name="Katrien Bressers" userId="cdf66e4a-0c2a-4255-a4f6-99e0d0d58a88" providerId="ADAL" clId="{A506B07E-8547-48BF-8ACF-634E8316C79A}" dt="2019-05-13T19:15:16.298" v="515" actId="20577"/>
          <ac:spMkLst>
            <pc:docMk/>
            <pc:sldMk cId="2952360698" sldId="421"/>
            <ac:spMk id="3" creationId="{074D6E01-063C-4310-A335-55E81CE6CDD3}"/>
          </ac:spMkLst>
        </pc:spChg>
      </pc:sldChg>
      <pc:sldChg chg="modSp add">
        <pc:chgData name="Katrien Bressers" userId="cdf66e4a-0c2a-4255-a4f6-99e0d0d58a88" providerId="ADAL" clId="{A506B07E-8547-48BF-8ACF-634E8316C79A}" dt="2019-05-14T11:28:29.358" v="1587" actId="20577"/>
        <pc:sldMkLst>
          <pc:docMk/>
          <pc:sldMk cId="1100947083" sldId="422"/>
        </pc:sldMkLst>
        <pc:spChg chg="mod">
          <ac:chgData name="Katrien Bressers" userId="cdf66e4a-0c2a-4255-a4f6-99e0d0d58a88" providerId="ADAL" clId="{A506B07E-8547-48BF-8ACF-634E8316C79A}" dt="2019-05-14T11:23:38.402" v="1471" actId="27636"/>
          <ac:spMkLst>
            <pc:docMk/>
            <pc:sldMk cId="1100947083" sldId="422"/>
            <ac:spMk id="2" creationId="{B9964189-CFB1-4EDA-A7BA-06BEB062113E}"/>
          </ac:spMkLst>
        </pc:spChg>
        <pc:spChg chg="mod">
          <ac:chgData name="Katrien Bressers" userId="cdf66e4a-0c2a-4255-a4f6-99e0d0d58a88" providerId="ADAL" clId="{A506B07E-8547-48BF-8ACF-634E8316C79A}" dt="2019-05-14T11:28:29.358" v="1587" actId="20577"/>
          <ac:spMkLst>
            <pc:docMk/>
            <pc:sldMk cId="1100947083" sldId="422"/>
            <ac:spMk id="3" creationId="{C1BFD557-442E-4235-820D-E2B6E4FEC0AC}"/>
          </ac:spMkLst>
        </pc:spChg>
      </pc:sldChg>
      <pc:sldChg chg="addSp delSp modSp add">
        <pc:chgData name="Katrien Bressers" userId="cdf66e4a-0c2a-4255-a4f6-99e0d0d58a88" providerId="ADAL" clId="{A506B07E-8547-48BF-8ACF-634E8316C79A}" dt="2019-05-14T11:30:47.133" v="1591" actId="14100"/>
        <pc:sldMkLst>
          <pc:docMk/>
          <pc:sldMk cId="4113248423" sldId="423"/>
        </pc:sldMkLst>
        <pc:spChg chg="del">
          <ac:chgData name="Katrien Bressers" userId="cdf66e4a-0c2a-4255-a4f6-99e0d0d58a88" providerId="ADAL" clId="{A506B07E-8547-48BF-8ACF-634E8316C79A}" dt="2019-05-14T11:30:42.963" v="1589"/>
          <ac:spMkLst>
            <pc:docMk/>
            <pc:sldMk cId="4113248423" sldId="423"/>
            <ac:spMk id="3" creationId="{2376CFC2-782F-4E41-A54B-A28B79784761}"/>
          </ac:spMkLst>
        </pc:spChg>
        <pc:picChg chg="add mod">
          <ac:chgData name="Katrien Bressers" userId="cdf66e4a-0c2a-4255-a4f6-99e0d0d58a88" providerId="ADAL" clId="{A506B07E-8547-48BF-8ACF-634E8316C79A}" dt="2019-05-14T11:30:47.133" v="1591" actId="14100"/>
          <ac:picMkLst>
            <pc:docMk/>
            <pc:sldMk cId="4113248423" sldId="423"/>
            <ac:picMk id="5" creationId="{2E8EF425-2511-480E-9BDD-3A1FBB17EC8C}"/>
          </ac:picMkLst>
        </pc:picChg>
      </pc:sldChg>
      <pc:sldChg chg="addSp delSp modSp add">
        <pc:chgData name="Katrien Bressers" userId="cdf66e4a-0c2a-4255-a4f6-99e0d0d58a88" providerId="ADAL" clId="{A506B07E-8547-48BF-8ACF-634E8316C79A}" dt="2019-05-14T11:36:22.924" v="1596" actId="14100"/>
        <pc:sldMkLst>
          <pc:docMk/>
          <pc:sldMk cId="516775847" sldId="424"/>
        </pc:sldMkLst>
        <pc:spChg chg="del">
          <ac:chgData name="Katrien Bressers" userId="cdf66e4a-0c2a-4255-a4f6-99e0d0d58a88" providerId="ADAL" clId="{A506B07E-8547-48BF-8ACF-634E8316C79A}" dt="2019-05-14T11:36:13.703" v="1594"/>
          <ac:spMkLst>
            <pc:docMk/>
            <pc:sldMk cId="516775847" sldId="424"/>
            <ac:spMk id="2" creationId="{1D58B79F-3402-4BBE-9116-CD4C345DFF40}"/>
          </ac:spMkLst>
        </pc:spChg>
        <pc:spChg chg="del">
          <ac:chgData name="Katrien Bressers" userId="cdf66e4a-0c2a-4255-a4f6-99e0d0d58a88" providerId="ADAL" clId="{A506B07E-8547-48BF-8ACF-634E8316C79A}" dt="2019-05-14T11:36:08.067" v="1593"/>
          <ac:spMkLst>
            <pc:docMk/>
            <pc:sldMk cId="516775847" sldId="424"/>
            <ac:spMk id="3" creationId="{016F12CD-47AC-4903-B221-127CBE23692F}"/>
          </ac:spMkLst>
        </pc:spChg>
        <pc:picChg chg="add mod">
          <ac:chgData name="Katrien Bressers" userId="cdf66e4a-0c2a-4255-a4f6-99e0d0d58a88" providerId="ADAL" clId="{A506B07E-8547-48BF-8ACF-634E8316C79A}" dt="2019-05-14T11:36:22.924" v="1596" actId="14100"/>
          <ac:picMkLst>
            <pc:docMk/>
            <pc:sldMk cId="516775847" sldId="424"/>
            <ac:picMk id="5" creationId="{0B7CC4FE-5E63-48C6-9B36-3B9EC4A8BD65}"/>
          </ac:picMkLst>
        </pc:picChg>
      </pc:sldChg>
      <pc:sldChg chg="addSp delSp modSp add">
        <pc:chgData name="Katrien Bressers" userId="cdf66e4a-0c2a-4255-a4f6-99e0d0d58a88" providerId="ADAL" clId="{A506B07E-8547-48BF-8ACF-634E8316C79A}" dt="2019-05-14T11:41:39.540" v="1640" actId="1076"/>
        <pc:sldMkLst>
          <pc:docMk/>
          <pc:sldMk cId="4177888361" sldId="425"/>
        </pc:sldMkLst>
        <pc:spChg chg="del">
          <ac:chgData name="Katrien Bressers" userId="cdf66e4a-0c2a-4255-a4f6-99e0d0d58a88" providerId="ADAL" clId="{A506B07E-8547-48BF-8ACF-634E8316C79A}" dt="2019-05-14T11:36:52.425" v="1599"/>
          <ac:spMkLst>
            <pc:docMk/>
            <pc:sldMk cId="4177888361" sldId="425"/>
            <ac:spMk id="3" creationId="{B442C580-5B8E-419D-ACF5-EA57116C7F51}"/>
          </ac:spMkLst>
        </pc:spChg>
        <pc:spChg chg="del">
          <ac:chgData name="Katrien Bressers" userId="cdf66e4a-0c2a-4255-a4f6-99e0d0d58a88" providerId="ADAL" clId="{A506B07E-8547-48BF-8ACF-634E8316C79A}" dt="2019-05-14T11:36:48.456" v="1598"/>
          <ac:spMkLst>
            <pc:docMk/>
            <pc:sldMk cId="4177888361" sldId="425"/>
            <ac:spMk id="4" creationId="{3359B82E-C5E2-4058-AA50-D92BA09918BE}"/>
          </ac:spMkLst>
        </pc:spChg>
        <pc:picChg chg="add mod">
          <ac:chgData name="Katrien Bressers" userId="cdf66e4a-0c2a-4255-a4f6-99e0d0d58a88" providerId="ADAL" clId="{A506B07E-8547-48BF-8ACF-634E8316C79A}" dt="2019-05-14T11:41:39.540" v="1640" actId="1076"/>
          <ac:picMkLst>
            <pc:docMk/>
            <pc:sldMk cId="4177888361" sldId="425"/>
            <ac:picMk id="5" creationId="{59A4C0B4-AD0D-4B13-9B8B-57889F0E05E2}"/>
          </ac:picMkLst>
        </pc:picChg>
      </pc:sldChg>
      <pc:sldChg chg="addSp delSp modSp add del">
        <pc:chgData name="Katrien Bressers" userId="cdf66e4a-0c2a-4255-a4f6-99e0d0d58a88" providerId="ADAL" clId="{A506B07E-8547-48BF-8ACF-634E8316C79A}" dt="2019-05-15T04:07:43.531" v="2493" actId="2696"/>
        <pc:sldMkLst>
          <pc:docMk/>
          <pc:sldMk cId="2496918759" sldId="426"/>
        </pc:sldMkLst>
        <pc:spChg chg="del">
          <ac:chgData name="Katrien Bressers" userId="cdf66e4a-0c2a-4255-a4f6-99e0d0d58a88" providerId="ADAL" clId="{A506B07E-8547-48BF-8ACF-634E8316C79A}" dt="2019-05-14T11:42:15.144" v="1644"/>
          <ac:spMkLst>
            <pc:docMk/>
            <pc:sldMk cId="2496918759" sldId="426"/>
            <ac:spMk id="3" creationId="{96119D11-613A-471D-982E-2B13E85DB71C}"/>
          </ac:spMkLst>
        </pc:spChg>
        <pc:spChg chg="del">
          <ac:chgData name="Katrien Bressers" userId="cdf66e4a-0c2a-4255-a4f6-99e0d0d58a88" providerId="ADAL" clId="{A506B07E-8547-48BF-8ACF-634E8316C79A}" dt="2019-05-14T11:42:04.966" v="1641"/>
          <ac:spMkLst>
            <pc:docMk/>
            <pc:sldMk cId="2496918759" sldId="426"/>
            <ac:spMk id="4" creationId="{10601468-7ED3-4F26-A489-83DFBC844BB4}"/>
          </ac:spMkLst>
        </pc:spChg>
        <pc:picChg chg="add mod">
          <ac:chgData name="Katrien Bressers" userId="cdf66e4a-0c2a-4255-a4f6-99e0d0d58a88" providerId="ADAL" clId="{A506B07E-8547-48BF-8ACF-634E8316C79A}" dt="2019-05-14T11:42:22.835" v="1647" actId="14100"/>
          <ac:picMkLst>
            <pc:docMk/>
            <pc:sldMk cId="2496918759" sldId="426"/>
            <ac:picMk id="5" creationId="{CE6BF558-C249-438A-B971-C290791547C9}"/>
          </ac:picMkLst>
        </pc:picChg>
      </pc:sldChg>
      <pc:sldChg chg="addSp delSp modSp add">
        <pc:chgData name="Katrien Bressers" userId="cdf66e4a-0c2a-4255-a4f6-99e0d0d58a88" providerId="ADAL" clId="{A506B07E-8547-48BF-8ACF-634E8316C79A}" dt="2019-05-15T04:18:07.757" v="2503" actId="14100"/>
        <pc:sldMkLst>
          <pc:docMk/>
          <pc:sldMk cId="3686941412" sldId="427"/>
        </pc:sldMkLst>
        <pc:spChg chg="del mod">
          <ac:chgData name="Katrien Bressers" userId="cdf66e4a-0c2a-4255-a4f6-99e0d0d58a88" providerId="ADAL" clId="{A506B07E-8547-48BF-8ACF-634E8316C79A}" dt="2019-05-15T04:15:14.577" v="2499"/>
          <ac:spMkLst>
            <pc:docMk/>
            <pc:sldMk cId="3686941412" sldId="427"/>
            <ac:spMk id="3" creationId="{5DD11483-BE78-4C41-A7F9-EF9703DE95A1}"/>
          </ac:spMkLst>
        </pc:spChg>
        <pc:spChg chg="del mod">
          <ac:chgData name="Katrien Bressers" userId="cdf66e4a-0c2a-4255-a4f6-99e0d0d58a88" providerId="ADAL" clId="{A506B07E-8547-48BF-8ACF-634E8316C79A}" dt="2019-05-15T04:15:07.745" v="2498"/>
          <ac:spMkLst>
            <pc:docMk/>
            <pc:sldMk cId="3686941412" sldId="427"/>
            <ac:spMk id="4" creationId="{F869194E-D01B-428B-B4C2-11E9B854EADB}"/>
          </ac:spMkLst>
        </pc:spChg>
        <pc:picChg chg="add mod">
          <ac:chgData name="Katrien Bressers" userId="cdf66e4a-0c2a-4255-a4f6-99e0d0d58a88" providerId="ADAL" clId="{A506B07E-8547-48BF-8ACF-634E8316C79A}" dt="2019-05-15T04:18:07.757" v="2503" actId="14100"/>
          <ac:picMkLst>
            <pc:docMk/>
            <pc:sldMk cId="3686941412" sldId="427"/>
            <ac:picMk id="5" creationId="{1564474D-EF78-4D37-B287-3DA7B18F4456}"/>
          </ac:picMkLst>
        </pc:picChg>
      </pc:sldChg>
      <pc:sldChg chg="addSp delSp modSp add">
        <pc:chgData name="Katrien Bressers" userId="cdf66e4a-0c2a-4255-a4f6-99e0d0d58a88" providerId="ADAL" clId="{A506B07E-8547-48BF-8ACF-634E8316C79A}" dt="2019-05-14T11:41:33.666" v="1639" actId="14100"/>
        <pc:sldMkLst>
          <pc:docMk/>
          <pc:sldMk cId="171249293" sldId="428"/>
        </pc:sldMkLst>
        <pc:spChg chg="mod">
          <ac:chgData name="Katrien Bressers" userId="cdf66e4a-0c2a-4255-a4f6-99e0d0d58a88" providerId="ADAL" clId="{A506B07E-8547-48BF-8ACF-634E8316C79A}" dt="2019-05-14T11:40:52.622" v="1634" actId="20577"/>
          <ac:spMkLst>
            <pc:docMk/>
            <pc:sldMk cId="171249293" sldId="428"/>
            <ac:spMk id="2" creationId="{3366ECF1-BF16-4BF7-B764-B79559F5F9CA}"/>
          </ac:spMkLst>
        </pc:spChg>
        <pc:spChg chg="del mod">
          <ac:chgData name="Katrien Bressers" userId="cdf66e4a-0c2a-4255-a4f6-99e0d0d58a88" providerId="ADAL" clId="{A506B07E-8547-48BF-8ACF-634E8316C79A}" dt="2019-05-14T11:41:24.332" v="1635"/>
          <ac:spMkLst>
            <pc:docMk/>
            <pc:sldMk cId="171249293" sldId="428"/>
            <ac:spMk id="3" creationId="{E9912F1E-11A6-4845-93AD-B2D93C3BCC1F}"/>
          </ac:spMkLst>
        </pc:spChg>
        <pc:picChg chg="add mod">
          <ac:chgData name="Katrien Bressers" userId="cdf66e4a-0c2a-4255-a4f6-99e0d0d58a88" providerId="ADAL" clId="{A506B07E-8547-48BF-8ACF-634E8316C79A}" dt="2019-05-14T11:41:33.666" v="1639" actId="14100"/>
          <ac:picMkLst>
            <pc:docMk/>
            <pc:sldMk cId="171249293" sldId="428"/>
            <ac:picMk id="5" creationId="{F5DA3C6E-D1BE-4F09-BF72-23A90B7EA860}"/>
          </ac:picMkLst>
        </pc:picChg>
      </pc:sldChg>
      <pc:sldChg chg="addSp delSp modSp add">
        <pc:chgData name="Katrien Bressers" userId="cdf66e4a-0c2a-4255-a4f6-99e0d0d58a88" providerId="ADAL" clId="{A506B07E-8547-48BF-8ACF-634E8316C79A}" dt="2019-05-15T04:45:14.493" v="3779" actId="20577"/>
        <pc:sldMkLst>
          <pc:docMk/>
          <pc:sldMk cId="2282008661" sldId="429"/>
        </pc:sldMkLst>
        <pc:spChg chg="mod">
          <ac:chgData name="Katrien Bressers" userId="cdf66e4a-0c2a-4255-a4f6-99e0d0d58a88" providerId="ADAL" clId="{A506B07E-8547-48BF-8ACF-634E8316C79A}" dt="2019-05-15T04:45:14.493" v="3779" actId="20577"/>
          <ac:spMkLst>
            <pc:docMk/>
            <pc:sldMk cId="2282008661" sldId="429"/>
            <ac:spMk id="2" creationId="{A3040A54-8954-42FA-81AC-D669FB73BE7E}"/>
          </ac:spMkLst>
        </pc:spChg>
        <pc:spChg chg="del">
          <ac:chgData name="Katrien Bressers" userId="cdf66e4a-0c2a-4255-a4f6-99e0d0d58a88" providerId="ADAL" clId="{A506B07E-8547-48BF-8ACF-634E8316C79A}" dt="2019-05-14T12:07:34.079" v="1649"/>
          <ac:spMkLst>
            <pc:docMk/>
            <pc:sldMk cId="2282008661" sldId="429"/>
            <ac:spMk id="3" creationId="{1CF141C3-E3AB-426A-8CBA-C0939F8FD252}"/>
          </ac:spMkLst>
        </pc:spChg>
        <pc:spChg chg="add del mod">
          <ac:chgData name="Katrien Bressers" userId="cdf66e4a-0c2a-4255-a4f6-99e0d0d58a88" providerId="ADAL" clId="{A506B07E-8547-48BF-8ACF-634E8316C79A}" dt="2019-05-14T12:09:34.331" v="1692"/>
          <ac:spMkLst>
            <pc:docMk/>
            <pc:sldMk cId="2282008661" sldId="429"/>
            <ac:spMk id="6" creationId="{3FF5FF7D-9FA7-45C4-AD70-6A17EEA8225F}"/>
          </ac:spMkLst>
        </pc:spChg>
        <pc:picChg chg="add del mod">
          <ac:chgData name="Katrien Bressers" userId="cdf66e4a-0c2a-4255-a4f6-99e0d0d58a88" providerId="ADAL" clId="{A506B07E-8547-48BF-8ACF-634E8316C79A}" dt="2019-05-14T12:09:05.277" v="1689"/>
          <ac:picMkLst>
            <pc:docMk/>
            <pc:sldMk cId="2282008661" sldId="429"/>
            <ac:picMk id="5" creationId="{F8234528-017E-4C30-BDF2-93F59C7A7E45}"/>
          </ac:picMkLst>
        </pc:picChg>
        <pc:picChg chg="add del mod">
          <ac:chgData name="Katrien Bressers" userId="cdf66e4a-0c2a-4255-a4f6-99e0d0d58a88" providerId="ADAL" clId="{A506B07E-8547-48BF-8ACF-634E8316C79A}" dt="2019-05-14T12:09:10.065" v="1691"/>
          <ac:picMkLst>
            <pc:docMk/>
            <pc:sldMk cId="2282008661" sldId="429"/>
            <ac:picMk id="7" creationId="{3DBF8B5B-621E-4CBD-A04C-0109D2E79ED3}"/>
          </ac:picMkLst>
        </pc:picChg>
        <pc:picChg chg="add mod">
          <ac:chgData name="Katrien Bressers" userId="cdf66e4a-0c2a-4255-a4f6-99e0d0d58a88" providerId="ADAL" clId="{A506B07E-8547-48BF-8ACF-634E8316C79A}" dt="2019-05-15T04:26:27.766" v="2940" actId="14100"/>
          <ac:picMkLst>
            <pc:docMk/>
            <pc:sldMk cId="2282008661" sldId="429"/>
            <ac:picMk id="8" creationId="{8E8FEF6D-8EAD-4E5E-B52E-A1A588BC5184}"/>
          </ac:picMkLst>
        </pc:picChg>
      </pc:sldChg>
      <pc:sldChg chg="modSp add">
        <pc:chgData name="Katrien Bressers" userId="cdf66e4a-0c2a-4255-a4f6-99e0d0d58a88" providerId="ADAL" clId="{A506B07E-8547-48BF-8ACF-634E8316C79A}" dt="2019-05-15T04:27:19.331" v="2943" actId="20577"/>
        <pc:sldMkLst>
          <pc:docMk/>
          <pc:sldMk cId="190681301" sldId="430"/>
        </pc:sldMkLst>
        <pc:spChg chg="mod">
          <ac:chgData name="Katrien Bressers" userId="cdf66e4a-0c2a-4255-a4f6-99e0d0d58a88" providerId="ADAL" clId="{A506B07E-8547-48BF-8ACF-634E8316C79A}" dt="2019-05-15T04:27:19.331" v="2943" actId="20577"/>
          <ac:spMkLst>
            <pc:docMk/>
            <pc:sldMk cId="190681301" sldId="430"/>
            <ac:spMk id="2" creationId="{DBEF03B3-A893-49D5-978A-AF8C75D0CBA7}"/>
          </ac:spMkLst>
        </pc:spChg>
        <pc:spChg chg="mod">
          <ac:chgData name="Katrien Bressers" userId="cdf66e4a-0c2a-4255-a4f6-99e0d0d58a88" providerId="ADAL" clId="{A506B07E-8547-48BF-8ACF-634E8316C79A}" dt="2019-05-14T12:31:12.907" v="1904" actId="27636"/>
          <ac:spMkLst>
            <pc:docMk/>
            <pc:sldMk cId="190681301" sldId="430"/>
            <ac:spMk id="3" creationId="{A10487DE-1763-4185-A013-C95C22545ED3}"/>
          </ac:spMkLst>
        </pc:spChg>
      </pc:sldChg>
      <pc:sldChg chg="modSp add">
        <pc:chgData name="Katrien Bressers" userId="cdf66e4a-0c2a-4255-a4f6-99e0d0d58a88" providerId="ADAL" clId="{A506B07E-8547-48BF-8ACF-634E8316C79A}" dt="2019-05-15T04:32:26.053" v="3136"/>
        <pc:sldMkLst>
          <pc:docMk/>
          <pc:sldMk cId="2675740644" sldId="431"/>
        </pc:sldMkLst>
        <pc:spChg chg="mod">
          <ac:chgData name="Katrien Bressers" userId="cdf66e4a-0c2a-4255-a4f6-99e0d0d58a88" providerId="ADAL" clId="{A506B07E-8547-48BF-8ACF-634E8316C79A}" dt="2019-05-15T04:32:21.803" v="3135"/>
          <ac:spMkLst>
            <pc:docMk/>
            <pc:sldMk cId="2675740644" sldId="431"/>
            <ac:spMk id="2" creationId="{5F66A293-C781-404C-B23C-05AD2D8B92F8}"/>
          </ac:spMkLst>
        </pc:spChg>
        <pc:spChg chg="mod">
          <ac:chgData name="Katrien Bressers" userId="cdf66e4a-0c2a-4255-a4f6-99e0d0d58a88" providerId="ADAL" clId="{A506B07E-8547-48BF-8ACF-634E8316C79A}" dt="2019-05-15T04:32:26.053" v="3136"/>
          <ac:spMkLst>
            <pc:docMk/>
            <pc:sldMk cId="2675740644" sldId="431"/>
            <ac:spMk id="3" creationId="{D4CF8CD3-1F3A-4D55-8C02-B7D790FEB172}"/>
          </ac:spMkLst>
        </pc:spChg>
      </pc:sldChg>
      <pc:sldChg chg="modSp add">
        <pc:chgData name="Katrien Bressers" userId="cdf66e4a-0c2a-4255-a4f6-99e0d0d58a88" providerId="ADAL" clId="{A506B07E-8547-48BF-8ACF-634E8316C79A}" dt="2019-05-14T12:45:31.799" v="2336" actId="20577"/>
        <pc:sldMkLst>
          <pc:docMk/>
          <pc:sldMk cId="2168067405" sldId="432"/>
        </pc:sldMkLst>
        <pc:spChg chg="mod">
          <ac:chgData name="Katrien Bressers" userId="cdf66e4a-0c2a-4255-a4f6-99e0d0d58a88" providerId="ADAL" clId="{A506B07E-8547-48BF-8ACF-634E8316C79A}" dt="2019-05-14T12:45:00.915" v="2293" actId="27636"/>
          <ac:spMkLst>
            <pc:docMk/>
            <pc:sldMk cId="2168067405" sldId="432"/>
            <ac:spMk id="2" creationId="{145142A1-B651-4668-8CF3-138680822505}"/>
          </ac:spMkLst>
        </pc:spChg>
        <pc:spChg chg="mod">
          <ac:chgData name="Katrien Bressers" userId="cdf66e4a-0c2a-4255-a4f6-99e0d0d58a88" providerId="ADAL" clId="{A506B07E-8547-48BF-8ACF-634E8316C79A}" dt="2019-05-14T12:45:31.799" v="2336" actId="20577"/>
          <ac:spMkLst>
            <pc:docMk/>
            <pc:sldMk cId="2168067405" sldId="432"/>
            <ac:spMk id="3" creationId="{015F7C78-1FF6-4A7D-ABF3-984428A6392A}"/>
          </ac:spMkLst>
        </pc:spChg>
      </pc:sldChg>
      <pc:sldChg chg="modSp add del">
        <pc:chgData name="Katrien Bressers" userId="cdf66e4a-0c2a-4255-a4f6-99e0d0d58a88" providerId="ADAL" clId="{A506B07E-8547-48BF-8ACF-634E8316C79A}" dt="2019-05-14T12:54:51.007" v="2492" actId="20577"/>
        <pc:sldMkLst>
          <pc:docMk/>
          <pc:sldMk cId="3408516798" sldId="433"/>
        </pc:sldMkLst>
        <pc:spChg chg="mod">
          <ac:chgData name="Katrien Bressers" userId="cdf66e4a-0c2a-4255-a4f6-99e0d0d58a88" providerId="ADAL" clId="{A506B07E-8547-48BF-8ACF-634E8316C79A}" dt="2019-05-14T12:46:27.587" v="2347" actId="20577"/>
          <ac:spMkLst>
            <pc:docMk/>
            <pc:sldMk cId="3408516798" sldId="433"/>
            <ac:spMk id="2" creationId="{44C1C228-B531-470D-AD5E-D2001777CCF4}"/>
          </ac:spMkLst>
        </pc:spChg>
        <pc:spChg chg="mod">
          <ac:chgData name="Katrien Bressers" userId="cdf66e4a-0c2a-4255-a4f6-99e0d0d58a88" providerId="ADAL" clId="{A506B07E-8547-48BF-8ACF-634E8316C79A}" dt="2019-05-14T12:54:51.007" v="2492" actId="20577"/>
          <ac:spMkLst>
            <pc:docMk/>
            <pc:sldMk cId="3408516798" sldId="433"/>
            <ac:spMk id="3" creationId="{DEC30B0E-9AEB-4085-BDD9-3CA8E17D1F09}"/>
          </ac:spMkLst>
        </pc:spChg>
      </pc:sldChg>
      <pc:sldChg chg="modSp add ord">
        <pc:chgData name="Katrien Bressers" userId="cdf66e4a-0c2a-4255-a4f6-99e0d0d58a88" providerId="ADAL" clId="{A506B07E-8547-48BF-8ACF-634E8316C79A}" dt="2019-05-14T12:54:24.439" v="2468"/>
        <pc:sldMkLst>
          <pc:docMk/>
          <pc:sldMk cId="1641068717" sldId="434"/>
        </pc:sldMkLst>
        <pc:spChg chg="mod">
          <ac:chgData name="Katrien Bressers" userId="cdf66e4a-0c2a-4255-a4f6-99e0d0d58a88" providerId="ADAL" clId="{A506B07E-8547-48BF-8ACF-634E8316C79A}" dt="2019-05-14T12:54:03.835" v="2465" actId="255"/>
          <ac:spMkLst>
            <pc:docMk/>
            <pc:sldMk cId="1641068717" sldId="434"/>
            <ac:spMk id="2" creationId="{56BD482B-9914-4915-A181-C8E9E0FB4B36}"/>
          </ac:spMkLst>
        </pc:spChg>
        <pc:spChg chg="mod">
          <ac:chgData name="Katrien Bressers" userId="cdf66e4a-0c2a-4255-a4f6-99e0d0d58a88" providerId="ADAL" clId="{A506B07E-8547-48BF-8ACF-634E8316C79A}" dt="2019-05-14T12:54:15.939" v="2467" actId="20577"/>
          <ac:spMkLst>
            <pc:docMk/>
            <pc:sldMk cId="1641068717" sldId="434"/>
            <ac:spMk id="3" creationId="{BF9E3A37-846D-471B-954E-D9A498632B14}"/>
          </ac:spMkLst>
        </pc:spChg>
      </pc:sldChg>
      <pc:sldChg chg="modSp add ord">
        <pc:chgData name="Katrien Bressers" userId="cdf66e4a-0c2a-4255-a4f6-99e0d0d58a88" providerId="ADAL" clId="{A506B07E-8547-48BF-8ACF-634E8316C79A}" dt="2019-05-15T04:31:28.820" v="3099" actId="20577"/>
        <pc:sldMkLst>
          <pc:docMk/>
          <pc:sldMk cId="1521680508" sldId="435"/>
        </pc:sldMkLst>
        <pc:spChg chg="mod">
          <ac:chgData name="Katrien Bressers" userId="cdf66e4a-0c2a-4255-a4f6-99e0d0d58a88" providerId="ADAL" clId="{A506B07E-8547-48BF-8ACF-634E8316C79A}" dt="2019-05-15T04:30:53.891" v="3048" actId="20577"/>
          <ac:spMkLst>
            <pc:docMk/>
            <pc:sldMk cId="1521680508" sldId="435"/>
            <ac:spMk id="2" creationId="{F46160D5-99C5-410B-BFF7-A74A6BBBCFFC}"/>
          </ac:spMkLst>
        </pc:spChg>
        <pc:spChg chg="mod">
          <ac:chgData name="Katrien Bressers" userId="cdf66e4a-0c2a-4255-a4f6-99e0d0d58a88" providerId="ADAL" clId="{A506B07E-8547-48BF-8ACF-634E8316C79A}" dt="2019-05-15T04:31:28.820" v="3099" actId="20577"/>
          <ac:spMkLst>
            <pc:docMk/>
            <pc:sldMk cId="1521680508" sldId="435"/>
            <ac:spMk id="3" creationId="{7DF3DD7A-74BE-4A52-9BDD-B79D12E24C79}"/>
          </ac:spMkLst>
        </pc:spChg>
      </pc:sldChg>
      <pc:sldChg chg="modSp add">
        <pc:chgData name="Katrien Bressers" userId="cdf66e4a-0c2a-4255-a4f6-99e0d0d58a88" providerId="ADAL" clId="{A506B07E-8547-48BF-8ACF-634E8316C79A}" dt="2019-05-15T04:38:21.718" v="3548" actId="20577"/>
        <pc:sldMkLst>
          <pc:docMk/>
          <pc:sldMk cId="2753507207" sldId="436"/>
        </pc:sldMkLst>
        <pc:spChg chg="mod">
          <ac:chgData name="Katrien Bressers" userId="cdf66e4a-0c2a-4255-a4f6-99e0d0d58a88" providerId="ADAL" clId="{A506B07E-8547-48BF-8ACF-634E8316C79A}" dt="2019-05-15T04:33:45.713" v="3176"/>
          <ac:spMkLst>
            <pc:docMk/>
            <pc:sldMk cId="2753507207" sldId="436"/>
            <ac:spMk id="3" creationId="{9462A3AC-E98B-4107-95AB-1485187416F9}"/>
          </ac:spMkLst>
        </pc:spChg>
        <pc:spChg chg="mod">
          <ac:chgData name="Katrien Bressers" userId="cdf66e4a-0c2a-4255-a4f6-99e0d0d58a88" providerId="ADAL" clId="{A506B07E-8547-48BF-8ACF-634E8316C79A}" dt="2019-05-15T04:38:21.718" v="3548" actId="20577"/>
          <ac:spMkLst>
            <pc:docMk/>
            <pc:sldMk cId="2753507207" sldId="436"/>
            <ac:spMk id="4" creationId="{6E492C29-23DF-4693-B5B7-87B9E9477C0A}"/>
          </ac:spMkLst>
        </pc:spChg>
      </pc:sldChg>
      <pc:sldChg chg="delSp modSp add del">
        <pc:chgData name="Katrien Bressers" userId="cdf66e4a-0c2a-4255-a4f6-99e0d0d58a88" providerId="ADAL" clId="{A506B07E-8547-48BF-8ACF-634E8316C79A}" dt="2019-05-15T04:41:39.039" v="3671" actId="27636"/>
        <pc:sldMkLst>
          <pc:docMk/>
          <pc:sldMk cId="4118810947" sldId="437"/>
        </pc:sldMkLst>
        <pc:spChg chg="mod">
          <ac:chgData name="Katrien Bressers" userId="cdf66e4a-0c2a-4255-a4f6-99e0d0d58a88" providerId="ADAL" clId="{A506B07E-8547-48BF-8ACF-634E8316C79A}" dt="2019-05-15T04:41:39.039" v="3671" actId="27636"/>
          <ac:spMkLst>
            <pc:docMk/>
            <pc:sldMk cId="4118810947" sldId="437"/>
            <ac:spMk id="2" creationId="{4C981935-A0D2-4BD5-A371-05133C5DB966}"/>
          </ac:spMkLst>
        </pc:spChg>
        <pc:spChg chg="del">
          <ac:chgData name="Katrien Bressers" userId="cdf66e4a-0c2a-4255-a4f6-99e0d0d58a88" providerId="ADAL" clId="{A506B07E-8547-48BF-8ACF-634E8316C79A}" dt="2019-05-15T04:41:33.954" v="3669"/>
          <ac:spMkLst>
            <pc:docMk/>
            <pc:sldMk cId="4118810947" sldId="437"/>
            <ac:spMk id="3" creationId="{69C4735E-BD24-4EAF-9AAE-BA664707F3E9}"/>
          </ac:spMkLst>
        </pc:spChg>
      </pc:sldChg>
      <pc:sldChg chg="add del">
        <pc:chgData name="Katrien Bressers" userId="cdf66e4a-0c2a-4255-a4f6-99e0d0d58a88" providerId="ADAL" clId="{A506B07E-8547-48BF-8ACF-634E8316C79A}" dt="2019-05-15T04:45:27.280" v="3781" actId="2696"/>
        <pc:sldMkLst>
          <pc:docMk/>
          <pc:sldMk cId="2798895205" sldId="438"/>
        </pc:sldMkLst>
      </pc:sldChg>
      <pc:sldChg chg="delSp modSp add ord">
        <pc:chgData name="Katrien Bressers" userId="cdf66e4a-0c2a-4255-a4f6-99e0d0d58a88" providerId="ADAL" clId="{A506B07E-8547-48BF-8ACF-634E8316C79A}" dt="2019-05-15T04:45:23.905" v="3780"/>
        <pc:sldMkLst>
          <pc:docMk/>
          <pc:sldMk cId="3849251059" sldId="439"/>
        </pc:sldMkLst>
        <pc:spChg chg="del">
          <ac:chgData name="Katrien Bressers" userId="cdf66e4a-0c2a-4255-a4f6-99e0d0d58a88" providerId="ADAL" clId="{A506B07E-8547-48BF-8ACF-634E8316C79A}" dt="2019-05-15T04:43:47.349" v="3706"/>
          <ac:spMkLst>
            <pc:docMk/>
            <pc:sldMk cId="3849251059" sldId="439"/>
            <ac:spMk id="2" creationId="{66FAB6E5-D214-49A3-8DD5-22BB2D39F1EB}"/>
          </ac:spMkLst>
        </pc:spChg>
        <pc:spChg chg="mod">
          <ac:chgData name="Katrien Bressers" userId="cdf66e4a-0c2a-4255-a4f6-99e0d0d58a88" providerId="ADAL" clId="{A506B07E-8547-48BF-8ACF-634E8316C79A}" dt="2019-05-15T04:44:10.057" v="3755" actId="20577"/>
          <ac:spMkLst>
            <pc:docMk/>
            <pc:sldMk cId="3849251059" sldId="439"/>
            <ac:spMk id="3" creationId="{E24F4D45-3F30-4688-89BF-6119ED3CD0ED}"/>
          </ac:spMkLst>
        </pc:spChg>
      </pc:sldChg>
      <pc:sldChg chg="addSp delSp modSp add">
        <pc:chgData name="Katrien Bressers" userId="cdf66e4a-0c2a-4255-a4f6-99e0d0d58a88" providerId="ADAL" clId="{A506B07E-8547-48BF-8ACF-634E8316C79A}" dt="2019-05-15T07:13:49.164" v="4322" actId="20577"/>
        <pc:sldMkLst>
          <pc:docMk/>
          <pc:sldMk cId="1687008581" sldId="440"/>
        </pc:sldMkLst>
        <pc:spChg chg="del mod">
          <ac:chgData name="Katrien Bressers" userId="cdf66e4a-0c2a-4255-a4f6-99e0d0d58a88" providerId="ADAL" clId="{A506B07E-8547-48BF-8ACF-634E8316C79A}" dt="2019-05-15T04:47:41.656" v="3923"/>
          <ac:spMkLst>
            <pc:docMk/>
            <pc:sldMk cId="1687008581" sldId="440"/>
            <ac:spMk id="3" creationId="{CE1B7432-BA16-4401-9285-4921C1C78070}"/>
          </ac:spMkLst>
        </pc:spChg>
        <pc:spChg chg="del">
          <ac:chgData name="Katrien Bressers" userId="cdf66e4a-0c2a-4255-a4f6-99e0d0d58a88" providerId="ADAL" clId="{A506B07E-8547-48BF-8ACF-634E8316C79A}" dt="2019-05-15T04:46:11.896" v="3783" actId="931"/>
          <ac:spMkLst>
            <pc:docMk/>
            <pc:sldMk cId="1687008581" sldId="440"/>
            <ac:spMk id="4" creationId="{0A50A32B-5AA8-465D-92B7-55A3DADD8B11}"/>
          </ac:spMkLst>
        </pc:spChg>
        <pc:spChg chg="add del mod">
          <ac:chgData name="Katrien Bressers" userId="cdf66e4a-0c2a-4255-a4f6-99e0d0d58a88" providerId="ADAL" clId="{A506B07E-8547-48BF-8ACF-634E8316C79A}" dt="2019-05-15T07:07:52.308" v="3976" actId="931"/>
          <ac:spMkLst>
            <pc:docMk/>
            <pc:sldMk cId="1687008581" sldId="440"/>
            <ac:spMk id="4" creationId="{DC4FEC9C-F24C-4A60-BB0B-62922DAACC3F}"/>
          </ac:spMkLst>
        </pc:spChg>
        <pc:spChg chg="add del mod">
          <ac:chgData name="Katrien Bressers" userId="cdf66e4a-0c2a-4255-a4f6-99e0d0d58a88" providerId="ADAL" clId="{A506B07E-8547-48BF-8ACF-634E8316C79A}" dt="2019-05-15T07:08:11.010" v="3981"/>
          <ac:spMkLst>
            <pc:docMk/>
            <pc:sldMk cId="1687008581" sldId="440"/>
            <ac:spMk id="7" creationId="{B5363C26-CF21-4523-90A2-CBA4467526C6}"/>
          </ac:spMkLst>
        </pc:spChg>
        <pc:spChg chg="add del mod">
          <ac:chgData name="Katrien Bressers" userId="cdf66e4a-0c2a-4255-a4f6-99e0d0d58a88" providerId="ADAL" clId="{A506B07E-8547-48BF-8ACF-634E8316C79A}" dt="2019-05-15T07:08:16.358" v="3982"/>
          <ac:spMkLst>
            <pc:docMk/>
            <pc:sldMk cId="1687008581" sldId="440"/>
            <ac:spMk id="9" creationId="{0BDFF250-90B3-4FA3-B3C0-579FF2018D75}"/>
          </ac:spMkLst>
        </pc:spChg>
        <pc:spChg chg="add del mod">
          <ac:chgData name="Katrien Bressers" userId="cdf66e4a-0c2a-4255-a4f6-99e0d0d58a88" providerId="ADAL" clId="{A506B07E-8547-48BF-8ACF-634E8316C79A}" dt="2019-05-15T07:08:16.358" v="3982"/>
          <ac:spMkLst>
            <pc:docMk/>
            <pc:sldMk cId="1687008581" sldId="440"/>
            <ac:spMk id="10" creationId="{3D00F0D0-87ED-472A-841F-6837CE802076}"/>
          </ac:spMkLst>
        </pc:spChg>
        <pc:spChg chg="add mod">
          <ac:chgData name="Katrien Bressers" userId="cdf66e4a-0c2a-4255-a4f6-99e0d0d58a88" providerId="ADAL" clId="{A506B07E-8547-48BF-8ACF-634E8316C79A}" dt="2019-05-15T07:08:22.525" v="3996" actId="20577"/>
          <ac:spMkLst>
            <pc:docMk/>
            <pc:sldMk cId="1687008581" sldId="440"/>
            <ac:spMk id="11" creationId="{D663B454-A5E0-4864-9B63-FFFD80EE1E27}"/>
          </ac:spMkLst>
        </pc:spChg>
        <pc:spChg chg="add del mod">
          <ac:chgData name="Katrien Bressers" userId="cdf66e4a-0c2a-4255-a4f6-99e0d0d58a88" providerId="ADAL" clId="{A506B07E-8547-48BF-8ACF-634E8316C79A}" dt="2019-05-15T07:08:49.537" v="3997" actId="931"/>
          <ac:spMkLst>
            <pc:docMk/>
            <pc:sldMk cId="1687008581" sldId="440"/>
            <ac:spMk id="12" creationId="{E304EB3B-0AAA-4DC3-939E-8CE1D5B37036}"/>
          </ac:spMkLst>
        </pc:spChg>
        <pc:spChg chg="add mod">
          <ac:chgData name="Katrien Bressers" userId="cdf66e4a-0c2a-4255-a4f6-99e0d0d58a88" providerId="ADAL" clId="{A506B07E-8547-48BF-8ACF-634E8316C79A}" dt="2019-05-15T07:13:49.164" v="4322" actId="20577"/>
          <ac:spMkLst>
            <pc:docMk/>
            <pc:sldMk cId="1687008581" sldId="440"/>
            <ac:spMk id="13" creationId="{21F08C20-9EED-4766-922E-6590E04D1E3C}"/>
          </ac:spMkLst>
        </pc:spChg>
        <pc:graphicFrameChg chg="add del mod modGraphic">
          <ac:chgData name="Katrien Bressers" userId="cdf66e4a-0c2a-4255-a4f6-99e0d0d58a88" providerId="ADAL" clId="{A506B07E-8547-48BF-8ACF-634E8316C79A}" dt="2019-05-15T07:06:13.111" v="3957" actId="478"/>
          <ac:graphicFrameMkLst>
            <pc:docMk/>
            <pc:sldMk cId="1687008581" sldId="440"/>
            <ac:graphicFrameMk id="3" creationId="{98253238-C82F-48DE-BA92-CE8A8087FCA4}"/>
          </ac:graphicFrameMkLst>
        </pc:graphicFrameChg>
        <pc:picChg chg="add del mod">
          <ac:chgData name="Katrien Bressers" userId="cdf66e4a-0c2a-4255-a4f6-99e0d0d58a88" providerId="ADAL" clId="{A506B07E-8547-48BF-8ACF-634E8316C79A}" dt="2019-05-15T07:06:18.579" v="3959"/>
          <ac:picMkLst>
            <pc:docMk/>
            <pc:sldMk cId="1687008581" sldId="440"/>
            <ac:picMk id="6" creationId="{95E0160D-A69D-42FA-A341-DBAE8EED00B9}"/>
          </ac:picMkLst>
        </pc:picChg>
        <pc:picChg chg="add del mod">
          <ac:chgData name="Katrien Bressers" userId="cdf66e4a-0c2a-4255-a4f6-99e0d0d58a88" providerId="ADAL" clId="{A506B07E-8547-48BF-8ACF-634E8316C79A}" dt="2019-05-15T07:08:05.236" v="3980"/>
          <ac:picMkLst>
            <pc:docMk/>
            <pc:sldMk cId="1687008581" sldId="440"/>
            <ac:picMk id="8" creationId="{7D2F6750-12E7-4D6E-B80A-BCF403363EA6}"/>
          </ac:picMkLst>
        </pc:picChg>
        <pc:picChg chg="add mod">
          <ac:chgData name="Katrien Bressers" userId="cdf66e4a-0c2a-4255-a4f6-99e0d0d58a88" providerId="ADAL" clId="{A506B07E-8547-48BF-8ACF-634E8316C79A}" dt="2019-05-15T07:12:50.682" v="4176" actId="14100"/>
          <ac:picMkLst>
            <pc:docMk/>
            <pc:sldMk cId="1687008581" sldId="440"/>
            <ac:picMk id="15" creationId="{10A907A6-0718-4FDE-922C-AE06BAE663BA}"/>
          </ac:picMkLst>
        </pc:picChg>
      </pc:sldChg>
      <pc:sldMasterChg chg="delSldLayout modSldLayout">
        <pc:chgData name="Katrien Bressers" userId="cdf66e4a-0c2a-4255-a4f6-99e0d0d58a88" providerId="ADAL" clId="{A506B07E-8547-48BF-8ACF-634E8316C79A}" dt="2019-05-13T19:04:39.737" v="350" actId="2696"/>
        <pc:sldMasterMkLst>
          <pc:docMk/>
          <pc:sldMasterMk cId="2106385519" sldId="2147483660"/>
        </pc:sldMasterMkLst>
        <pc:sldLayoutChg chg="replId">
          <pc:chgData name="Katrien Bressers" userId="cdf66e4a-0c2a-4255-a4f6-99e0d0d58a88" providerId="ADAL" clId="{A506B07E-8547-48BF-8ACF-634E8316C79A}" dt="2019-05-13T18:46:55.756" v="251" actId="27028"/>
          <pc:sldLayoutMkLst>
            <pc:docMk/>
            <pc:sldMasterMk cId="2106385519" sldId="2147483660"/>
            <pc:sldLayoutMk cId="3603850836" sldId="2147483740"/>
          </pc:sldLayoutMkLst>
        </pc:sldLayoutChg>
        <pc:sldLayoutChg chg="replId">
          <pc:chgData name="Katrien Bressers" userId="cdf66e4a-0c2a-4255-a4f6-99e0d0d58a88" providerId="ADAL" clId="{A506B07E-8547-48BF-8ACF-634E8316C79A}" dt="2019-05-13T18:46:55.756" v="251" actId="27028"/>
          <pc:sldLayoutMkLst>
            <pc:docMk/>
            <pc:sldMasterMk cId="2106385519" sldId="2147483660"/>
            <pc:sldLayoutMk cId="3068042523" sldId="2147483741"/>
          </pc:sldLayoutMkLst>
        </pc:sldLayoutChg>
        <pc:sldLayoutChg chg="replId">
          <pc:chgData name="Katrien Bressers" userId="cdf66e4a-0c2a-4255-a4f6-99e0d0d58a88" providerId="ADAL" clId="{A506B07E-8547-48BF-8ACF-634E8316C79A}" dt="2019-05-13T18:48:48.963" v="273" actId="27028"/>
          <pc:sldLayoutMkLst>
            <pc:docMk/>
            <pc:sldMasterMk cId="2106385519" sldId="2147483660"/>
            <pc:sldLayoutMk cId="3884061499" sldId="2147483744"/>
          </pc:sldLayoutMkLst>
        </pc:sldLayoutChg>
        <pc:sldLayoutChg chg="replId">
          <pc:chgData name="Katrien Bressers" userId="cdf66e4a-0c2a-4255-a4f6-99e0d0d58a88" providerId="ADAL" clId="{A506B07E-8547-48BF-8ACF-634E8316C79A}" dt="2019-05-13T18:48:52.055" v="275" actId="27028"/>
          <pc:sldLayoutMkLst>
            <pc:docMk/>
            <pc:sldMasterMk cId="2106385519" sldId="2147483660"/>
            <pc:sldLayoutMk cId="2488405715" sldId="2147483745"/>
          </pc:sldLayoutMkLst>
        </pc:sldLayoutChg>
        <pc:sldLayoutChg chg="replId">
          <pc:chgData name="Katrien Bressers" userId="cdf66e4a-0c2a-4255-a4f6-99e0d0d58a88" providerId="ADAL" clId="{A506B07E-8547-48BF-8ACF-634E8316C79A}" dt="2019-05-13T18:49:14.226" v="283" actId="27028"/>
          <pc:sldLayoutMkLst>
            <pc:docMk/>
            <pc:sldMasterMk cId="2106385519" sldId="2147483660"/>
            <pc:sldLayoutMk cId="1515021907" sldId="2147483747"/>
          </pc:sldLayoutMkLst>
        </pc:sldLayoutChg>
        <pc:sldLayoutChg chg="replId">
          <pc:chgData name="Katrien Bressers" userId="cdf66e4a-0c2a-4255-a4f6-99e0d0d58a88" providerId="ADAL" clId="{A506B07E-8547-48BF-8ACF-634E8316C79A}" dt="2019-05-13T18:49:37.559" v="289" actId="27028"/>
          <pc:sldLayoutMkLst>
            <pc:docMk/>
            <pc:sldMasterMk cId="2106385519" sldId="2147483660"/>
            <pc:sldLayoutMk cId="1853211107" sldId="2147483752"/>
          </pc:sldLayoutMkLst>
        </pc:sldLayoutChg>
        <pc:sldLayoutChg chg="replId">
          <pc:chgData name="Katrien Bressers" userId="cdf66e4a-0c2a-4255-a4f6-99e0d0d58a88" providerId="ADAL" clId="{A506B07E-8547-48BF-8ACF-634E8316C79A}" dt="2019-05-13T18:49:50.765" v="295" actId="27028"/>
          <pc:sldLayoutMkLst>
            <pc:docMk/>
            <pc:sldMasterMk cId="2106385519" sldId="2147483660"/>
            <pc:sldLayoutMk cId="1442885439" sldId="2147483753"/>
          </pc:sldLayoutMkLst>
        </pc:sldLayoutChg>
        <pc:sldLayoutChg chg="replId">
          <pc:chgData name="Katrien Bressers" userId="cdf66e4a-0c2a-4255-a4f6-99e0d0d58a88" providerId="ADAL" clId="{A506B07E-8547-48BF-8ACF-634E8316C79A}" dt="2019-05-13T18:51:58.663" v="311" actId="27028"/>
          <pc:sldLayoutMkLst>
            <pc:docMk/>
            <pc:sldMasterMk cId="2106385519" sldId="2147483660"/>
            <pc:sldLayoutMk cId="496119208" sldId="2147483754"/>
          </pc:sldLayoutMkLst>
        </pc:sldLayoutChg>
      </pc:sldMasterChg>
      <pc:sldMasterChg chg="add del addSldLayout delSldLayout">
        <pc:chgData name="Katrien Bressers" userId="cdf66e4a-0c2a-4255-a4f6-99e0d0d58a88" providerId="ADAL" clId="{A506B07E-8547-48BF-8ACF-634E8316C79A}" dt="2019-05-13T18:47:24.119" v="256" actId="27028"/>
        <pc:sldMasterMkLst>
          <pc:docMk/>
          <pc:sldMasterMk cId="2499926142" sldId="2147483672"/>
        </pc:sldMasterMkLst>
        <pc:sldLayoutChg chg="add del">
          <pc:chgData name="Katrien Bressers" userId="cdf66e4a-0c2a-4255-a4f6-99e0d0d58a88" providerId="ADAL" clId="{A506B07E-8547-48BF-8ACF-634E8316C79A}" dt="2019-05-13T18:47:24.119" v="256" actId="27028"/>
          <pc:sldLayoutMkLst>
            <pc:docMk/>
            <pc:sldMasterMk cId="2499926142" sldId="2147483672"/>
            <pc:sldLayoutMk cId="2408208845" sldId="2147483674"/>
          </pc:sldLayoutMkLst>
        </pc:sldLayoutChg>
      </pc:sldMasterChg>
      <pc:sldMasterChg chg="add addSldLayout">
        <pc:chgData name="Katrien Bressers" userId="cdf66e4a-0c2a-4255-a4f6-99e0d0d58a88" providerId="ADAL" clId="{A506B07E-8547-48BF-8ACF-634E8316C79A}" dt="2019-05-13T18:51:58.663" v="311" actId="27028"/>
        <pc:sldMasterMkLst>
          <pc:docMk/>
          <pc:sldMasterMk cId="2797482119" sldId="2147483708"/>
        </pc:sldMasterMkLst>
        <pc:sldLayoutChg chg="add">
          <pc:chgData name="Katrien Bressers" userId="cdf66e4a-0c2a-4255-a4f6-99e0d0d58a88" providerId="ADAL" clId="{A506B07E-8547-48BF-8ACF-634E8316C79A}" dt="2019-05-13T18:48:42.824" v="269" actId="27028"/>
          <pc:sldLayoutMkLst>
            <pc:docMk/>
            <pc:sldMasterMk cId="2797482119" sldId="2147483708"/>
            <pc:sldLayoutMk cId="1666044349" sldId="2147483721"/>
          </pc:sldLayoutMkLst>
        </pc:sldLayoutChg>
        <pc:sldLayoutChg chg="add">
          <pc:chgData name="Katrien Bressers" userId="cdf66e4a-0c2a-4255-a4f6-99e0d0d58a88" providerId="ADAL" clId="{A506B07E-8547-48BF-8ACF-634E8316C79A}" dt="2019-05-13T18:48:56.266" v="277" actId="27028"/>
          <pc:sldLayoutMkLst>
            <pc:docMk/>
            <pc:sldMasterMk cId="2797482119" sldId="2147483708"/>
            <pc:sldLayoutMk cId="839632724" sldId="2147483723"/>
          </pc:sldLayoutMkLst>
        </pc:sldLayoutChg>
        <pc:sldLayoutChg chg="add">
          <pc:chgData name="Katrien Bressers" userId="cdf66e4a-0c2a-4255-a4f6-99e0d0d58a88" providerId="ADAL" clId="{A506B07E-8547-48BF-8ACF-634E8316C79A}" dt="2019-05-13T18:49:41.767" v="291" actId="27028"/>
          <pc:sldLayoutMkLst>
            <pc:docMk/>
            <pc:sldMasterMk cId="2797482119" sldId="2147483708"/>
            <pc:sldLayoutMk cId="953726690" sldId="2147483724"/>
          </pc:sldLayoutMkLst>
        </pc:sldLayoutChg>
        <pc:sldLayoutChg chg="add">
          <pc:chgData name="Katrien Bressers" userId="cdf66e4a-0c2a-4255-a4f6-99e0d0d58a88" providerId="ADAL" clId="{A506B07E-8547-48BF-8ACF-634E8316C79A}" dt="2019-05-13T18:51:58.663" v="311" actId="27028"/>
          <pc:sldLayoutMkLst>
            <pc:docMk/>
            <pc:sldMasterMk cId="2797482119" sldId="2147483708"/>
            <pc:sldLayoutMk cId="1623286963" sldId="2147483729"/>
          </pc:sldLayoutMkLst>
        </pc:sldLayoutChg>
        <pc:sldLayoutChg chg="add">
          <pc:chgData name="Katrien Bressers" userId="cdf66e4a-0c2a-4255-a4f6-99e0d0d58a88" providerId="ADAL" clId="{A506B07E-8547-48BF-8ACF-634E8316C79A}" dt="2019-05-13T18:48:48.963" v="273" actId="27028"/>
          <pc:sldLayoutMkLst>
            <pc:docMk/>
            <pc:sldMasterMk cId="2797482119" sldId="2147483708"/>
            <pc:sldLayoutMk cId="3822220483" sldId="2147483731"/>
          </pc:sldLayoutMkLst>
        </pc:sldLayoutChg>
        <pc:sldLayoutChg chg="add">
          <pc:chgData name="Katrien Bressers" userId="cdf66e4a-0c2a-4255-a4f6-99e0d0d58a88" providerId="ADAL" clId="{A506B07E-8547-48BF-8ACF-634E8316C79A}" dt="2019-05-13T18:49:37.559" v="289" actId="27028"/>
          <pc:sldLayoutMkLst>
            <pc:docMk/>
            <pc:sldMasterMk cId="2797482119" sldId="2147483708"/>
            <pc:sldLayoutMk cId="3742167922" sldId="2147483732"/>
          </pc:sldLayoutMkLst>
        </pc:sldLayoutChg>
        <pc:sldLayoutChg chg="add">
          <pc:chgData name="Katrien Bressers" userId="cdf66e4a-0c2a-4255-a4f6-99e0d0d58a88" providerId="ADAL" clId="{A506B07E-8547-48BF-8ACF-634E8316C79A}" dt="2019-05-13T18:49:11.594" v="281" actId="27028"/>
          <pc:sldLayoutMkLst>
            <pc:docMk/>
            <pc:sldMasterMk cId="2797482119" sldId="2147483708"/>
            <pc:sldLayoutMk cId="3774712308" sldId="2147483739"/>
          </pc:sldLayoutMkLst>
        </pc:sldLayoutChg>
        <pc:sldLayoutChg chg="add">
          <pc:chgData name="Katrien Bressers" userId="cdf66e4a-0c2a-4255-a4f6-99e0d0d58a88" providerId="ADAL" clId="{A506B07E-8547-48BF-8ACF-634E8316C79A}" dt="2019-05-13T18:49:50.765" v="295" actId="27028"/>
          <pc:sldLayoutMkLst>
            <pc:docMk/>
            <pc:sldMasterMk cId="2797482119" sldId="2147483708"/>
            <pc:sldLayoutMk cId="1627022373" sldId="2147483743"/>
          </pc:sldLayoutMkLst>
        </pc:sldLayoutChg>
        <pc:sldLayoutChg chg="add">
          <pc:chgData name="Katrien Bressers" userId="cdf66e4a-0c2a-4255-a4f6-99e0d0d58a88" providerId="ADAL" clId="{A506B07E-8547-48BF-8ACF-634E8316C79A}" dt="2019-05-13T18:49:17.155" v="285" actId="27028"/>
          <pc:sldLayoutMkLst>
            <pc:docMk/>
            <pc:sldMasterMk cId="2797482119" sldId="2147483708"/>
            <pc:sldLayoutMk cId="664389964" sldId="2147483750"/>
          </pc:sldLayoutMkLst>
        </pc:sldLayoutChg>
      </pc:sldMasterChg>
      <pc:sldMasterChg chg="add addSldLayout">
        <pc:chgData name="Katrien Bressers" userId="cdf66e4a-0c2a-4255-a4f6-99e0d0d58a88" providerId="ADAL" clId="{A506B07E-8547-48BF-8ACF-634E8316C79A}" dt="2019-05-13T18:49:30.548" v="287" actId="27028"/>
        <pc:sldMasterMkLst>
          <pc:docMk/>
          <pc:sldMasterMk cId="2499926142" sldId="2147483742"/>
        </pc:sldMasterMkLst>
        <pc:sldLayoutChg chg="add">
          <pc:chgData name="Katrien Bressers" userId="cdf66e4a-0c2a-4255-a4f6-99e0d0d58a88" providerId="ADAL" clId="{A506B07E-8547-48BF-8ACF-634E8316C79A}" dt="2019-05-13T18:49:14.226" v="283" actId="27028"/>
          <pc:sldLayoutMkLst>
            <pc:docMk/>
            <pc:sldMasterMk cId="2499926142" sldId="2147483742"/>
            <pc:sldLayoutMk cId="1316578721" sldId="2147483673"/>
          </pc:sldLayoutMkLst>
        </pc:sldLayoutChg>
        <pc:sldLayoutChg chg="add">
          <pc:chgData name="Katrien Bressers" userId="cdf66e4a-0c2a-4255-a4f6-99e0d0d58a88" providerId="ADAL" clId="{A506B07E-8547-48BF-8ACF-634E8316C79A}" dt="2019-05-13T18:48:45.474" v="271" actId="27028"/>
          <pc:sldLayoutMkLst>
            <pc:docMk/>
            <pc:sldMasterMk cId="2499926142" sldId="2147483742"/>
            <pc:sldLayoutMk cId="403942120" sldId="2147483679"/>
          </pc:sldLayoutMkLst>
        </pc:sldLayoutChg>
        <pc:sldLayoutChg chg="add">
          <pc:chgData name="Katrien Bressers" userId="cdf66e4a-0c2a-4255-a4f6-99e0d0d58a88" providerId="ADAL" clId="{A506B07E-8547-48BF-8ACF-634E8316C79A}" dt="2019-05-13T18:48:33.617" v="263" actId="27028"/>
          <pc:sldLayoutMkLst>
            <pc:docMk/>
            <pc:sldMasterMk cId="2499926142" sldId="2147483742"/>
            <pc:sldLayoutMk cId="4168672188" sldId="2147483684"/>
          </pc:sldLayoutMkLst>
        </pc:sldLayoutChg>
        <pc:sldLayoutChg chg="add">
          <pc:chgData name="Katrien Bressers" userId="cdf66e4a-0c2a-4255-a4f6-99e0d0d58a88" providerId="ADAL" clId="{A506B07E-8547-48BF-8ACF-634E8316C79A}" dt="2019-05-13T18:48:52.055" v="275" actId="27028"/>
          <pc:sldLayoutMkLst>
            <pc:docMk/>
            <pc:sldMasterMk cId="2499926142" sldId="2147483742"/>
            <pc:sldLayoutMk cId="2469378951" sldId="2147483686"/>
          </pc:sldLayoutMkLst>
        </pc:sldLayoutChg>
        <pc:sldLayoutChg chg="add">
          <pc:chgData name="Katrien Bressers" userId="cdf66e4a-0c2a-4255-a4f6-99e0d0d58a88" providerId="ADAL" clId="{A506B07E-8547-48BF-8ACF-634E8316C79A}" dt="2019-05-13T18:49:04.063" v="279" actId="27028"/>
          <pc:sldLayoutMkLst>
            <pc:docMk/>
            <pc:sldMasterMk cId="2499926142" sldId="2147483742"/>
            <pc:sldLayoutMk cId="1607666464" sldId="2147483687"/>
          </pc:sldLayoutMkLst>
        </pc:sldLayoutChg>
        <pc:sldLayoutChg chg="add">
          <pc:chgData name="Katrien Bressers" userId="cdf66e4a-0c2a-4255-a4f6-99e0d0d58a88" providerId="ADAL" clId="{A506B07E-8547-48BF-8ACF-634E8316C79A}" dt="2019-05-13T18:48:40.918" v="267" actId="27028"/>
          <pc:sldLayoutMkLst>
            <pc:docMk/>
            <pc:sldMasterMk cId="2499926142" sldId="2147483742"/>
            <pc:sldLayoutMk cId="2470549806" sldId="2147483689"/>
          </pc:sldLayoutMkLst>
        </pc:sldLayoutChg>
        <pc:sldLayoutChg chg="add">
          <pc:chgData name="Katrien Bressers" userId="cdf66e4a-0c2a-4255-a4f6-99e0d0d58a88" providerId="ADAL" clId="{A506B07E-8547-48BF-8ACF-634E8316C79A}" dt="2019-05-13T18:48:36.835" v="265" actId="27028"/>
          <pc:sldLayoutMkLst>
            <pc:docMk/>
            <pc:sldMasterMk cId="2499926142" sldId="2147483742"/>
            <pc:sldLayoutMk cId="4281936846" sldId="2147483691"/>
          </pc:sldLayoutMkLst>
        </pc:sldLayoutChg>
        <pc:sldLayoutChg chg="add">
          <pc:chgData name="Katrien Bressers" userId="cdf66e4a-0c2a-4255-a4f6-99e0d0d58a88" providerId="ADAL" clId="{A506B07E-8547-48BF-8ACF-634E8316C79A}" dt="2019-05-13T18:49:30.548" v="287" actId="27028"/>
          <pc:sldLayoutMkLst>
            <pc:docMk/>
            <pc:sldMasterMk cId="2499926142" sldId="2147483742"/>
            <pc:sldLayoutMk cId="2408208845" sldId="2147483751"/>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8-17T11:47:17.104" idx="1">
    <p:pos x="4457" y="312"/>
    <p:text>updaten!!</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2B28B8-0725-4B3D-B58B-0ACE841212AE}" type="datetimeFigureOut">
              <a:rPr lang="nl-BE" smtClean="0"/>
              <a:t>15/05/2019</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3B113-9BAD-4F30-B83C-ABEDEA3B687A}" type="slidenum">
              <a:rPr lang="nl-BE" smtClean="0"/>
              <a:t>‹nr.›</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EF549-351E-47D2-A78D-BC0C0308D430}" type="datetimeFigureOut">
              <a:rPr lang="nl-BE" smtClean="0"/>
              <a:t>15/05/2019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7003F-CCA1-45C3-AA78-3321494C1DE7}" type="slidenum">
              <a:rPr lang="nl-BE" smtClean="0"/>
              <a:t>‹nr.›</a:t>
            </a:fld>
            <a:endParaRPr lang="nl-BE"/>
          </a:p>
        </p:txBody>
      </p:sp>
    </p:spTree>
    <p:extLst>
      <p:ext uri="{BB962C8B-B14F-4D97-AF65-F5344CB8AC3E}">
        <p14:creationId xmlns:p14="http://schemas.microsoft.com/office/powerpoint/2010/main" val="3178978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Figuur komt uit: “</a:t>
            </a:r>
            <a:r>
              <a:rPr lang="nl-BE" baseline="0" dirty="0" err="1"/>
              <a:t>Education</a:t>
            </a:r>
            <a:r>
              <a:rPr lang="nl-BE" baseline="0" dirty="0"/>
              <a:t> in the </a:t>
            </a:r>
            <a:r>
              <a:rPr lang="nl-BE" baseline="0" dirty="0" err="1"/>
              <a:t>Flemish</a:t>
            </a:r>
            <a:r>
              <a:rPr lang="nl-BE" baseline="0" dirty="0"/>
              <a:t> Community of Belgium” van ond.vlaanderen.be</a:t>
            </a:r>
            <a:endParaRPr lang="nl-BE" dirty="0"/>
          </a:p>
        </p:txBody>
      </p:sp>
      <p:sp>
        <p:nvSpPr>
          <p:cNvPr id="4" name="Tijdelijke aanduiding voor dianummer 3"/>
          <p:cNvSpPr>
            <a:spLocks noGrp="1"/>
          </p:cNvSpPr>
          <p:nvPr>
            <p:ph type="sldNum" sz="quarter" idx="10"/>
          </p:nvPr>
        </p:nvSpPr>
        <p:spPr/>
        <p:txBody>
          <a:bodyPr/>
          <a:lstStyle/>
          <a:p>
            <a:fld id="{9DEFD428-E830-4D1E-BE19-0DFACB8B09FE}" type="slidenum">
              <a:rPr lang="nl-BE" smtClean="0"/>
              <a:t>14</a:t>
            </a:fld>
            <a:endParaRPr lang="nl-BE"/>
          </a:p>
        </p:txBody>
      </p:sp>
    </p:spTree>
    <p:extLst>
      <p:ext uri="{BB962C8B-B14F-4D97-AF65-F5344CB8AC3E}">
        <p14:creationId xmlns:p14="http://schemas.microsoft.com/office/powerpoint/2010/main" val="250468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9704">
              <a:defRPr/>
            </a:pPr>
            <a:endParaRPr lang="nl-BE" dirty="0">
              <a:solidFill>
                <a:srgbClr val="002060"/>
              </a:solidFill>
              <a:ea typeface="Verdana" pitchFamily="34" charset="0"/>
              <a:cs typeface="Verdana" pitchFamily="34" charset="0"/>
            </a:endParaRPr>
          </a:p>
          <a:p>
            <a:pPr defTabSz="919704">
              <a:defRPr/>
            </a:pPr>
            <a:r>
              <a:rPr lang="nl-BE" dirty="0" err="1">
                <a:solidFill>
                  <a:srgbClr val="002060"/>
                </a:solidFill>
                <a:ea typeface="Verdana" pitchFamily="34" charset="0"/>
                <a:cs typeface="Verdana" pitchFamily="34" charset="0"/>
              </a:rPr>
              <a:t>Educational</a:t>
            </a:r>
            <a:r>
              <a:rPr lang="nl-BE" dirty="0">
                <a:solidFill>
                  <a:srgbClr val="002060"/>
                </a:solidFill>
                <a:ea typeface="Verdana" pitchFamily="34" charset="0"/>
                <a:cs typeface="Verdana" pitchFamily="34" charset="0"/>
              </a:rPr>
              <a:t> </a:t>
            </a:r>
            <a:r>
              <a:rPr lang="nl-BE" dirty="0" err="1">
                <a:solidFill>
                  <a:srgbClr val="002060"/>
                </a:solidFill>
                <a:ea typeface="Verdana" pitchFamily="34" charset="0"/>
                <a:cs typeface="Verdana" pitchFamily="34" charset="0"/>
              </a:rPr>
              <a:t>network</a:t>
            </a:r>
            <a:r>
              <a:rPr lang="nl-BE" dirty="0">
                <a:solidFill>
                  <a:srgbClr val="002060"/>
                </a:solidFill>
                <a:ea typeface="Verdana" pitchFamily="34" charset="0"/>
                <a:cs typeface="Verdana" pitchFamily="34" charset="0"/>
              </a:rPr>
              <a:t>: </a:t>
            </a:r>
            <a:r>
              <a:rPr lang="nl-BE" dirty="0" err="1">
                <a:solidFill>
                  <a:srgbClr val="002060"/>
                </a:solidFill>
                <a:ea typeface="Verdana" pitchFamily="34" charset="0"/>
                <a:cs typeface="Verdana" pitchFamily="34" charset="0"/>
              </a:rPr>
              <a:t>umbrella</a:t>
            </a:r>
            <a:r>
              <a:rPr lang="nl-BE" dirty="0">
                <a:solidFill>
                  <a:srgbClr val="002060"/>
                </a:solidFill>
                <a:ea typeface="Verdana" pitchFamily="34" charset="0"/>
                <a:cs typeface="Verdana" pitchFamily="34" charset="0"/>
              </a:rPr>
              <a:t> </a:t>
            </a:r>
            <a:r>
              <a:rPr lang="nl-BE" dirty="0" err="1">
                <a:solidFill>
                  <a:srgbClr val="002060"/>
                </a:solidFill>
                <a:ea typeface="Verdana" pitchFamily="34" charset="0"/>
                <a:cs typeface="Verdana" pitchFamily="34" charset="0"/>
              </a:rPr>
              <a:t>organisation</a:t>
            </a:r>
            <a:endParaRPr lang="nl-BE" dirty="0">
              <a:solidFill>
                <a:srgbClr val="002060"/>
              </a:solidFill>
              <a:ea typeface="Verdana" pitchFamily="34" charset="0"/>
              <a:cs typeface="Verdana" pitchFamily="34" charset="0"/>
            </a:endParaRPr>
          </a:p>
          <a:p>
            <a:pPr defTabSz="919704">
              <a:defRPr/>
            </a:pPr>
            <a:endParaRPr lang="nl-BE" dirty="0">
              <a:solidFill>
                <a:srgbClr val="002060"/>
              </a:solidFill>
              <a:ea typeface="Verdana" pitchFamily="34" charset="0"/>
              <a:cs typeface="Verdana" pitchFamily="34" charset="0"/>
            </a:endParaRPr>
          </a:p>
          <a:p>
            <a:r>
              <a:rPr lang="en-GB" altLang="nl-BE" dirty="0"/>
              <a:t>63% of all primary and nursery schools in Flanders </a:t>
            </a:r>
          </a:p>
          <a:p>
            <a:r>
              <a:rPr lang="en-GB" altLang="nl-BE" dirty="0"/>
              <a:t>75% of all</a:t>
            </a:r>
            <a:r>
              <a:rPr lang="en-GB" altLang="nl-BE" baseline="0" dirty="0"/>
              <a:t> secondary schools in Flanders</a:t>
            </a:r>
            <a:endParaRPr lang="en-GB" altLang="nl-BE" dirty="0"/>
          </a:p>
          <a:p>
            <a:endParaRPr lang="en-GB" altLang="nl-BE" dirty="0"/>
          </a:p>
          <a:p>
            <a:r>
              <a:rPr lang="en-GB" altLang="nl-BE" dirty="0"/>
              <a:t>Other school are organised by</a:t>
            </a:r>
          </a:p>
          <a:p>
            <a:r>
              <a:rPr lang="en-GB" altLang="nl-BE" dirty="0"/>
              <a:t>- local authorities (Municipal authorities)</a:t>
            </a:r>
          </a:p>
          <a:p>
            <a:r>
              <a:rPr lang="en-GB" altLang="nl-BE" dirty="0"/>
              <a:t>- and by the Flemish government.</a:t>
            </a:r>
          </a:p>
          <a:p>
            <a:pPr defTabSz="919704">
              <a:defRPr/>
            </a:pPr>
            <a:endParaRPr lang="nl-BE" dirty="0">
              <a:solidFill>
                <a:srgbClr val="002060"/>
              </a:solidFill>
              <a:ea typeface="Verdana" pitchFamily="34" charset="0"/>
              <a:cs typeface="Verdana" pitchFamily="34" charset="0"/>
            </a:endParaRPr>
          </a:p>
          <a:p>
            <a:pPr defTabSz="919704">
              <a:defRPr/>
            </a:pPr>
            <a:endParaRPr lang="nl-BE" dirty="0">
              <a:solidFill>
                <a:srgbClr val="002060"/>
              </a:solidFill>
              <a:ea typeface="Verdana" pitchFamily="34" charset="0"/>
              <a:cs typeface="Verdana" pitchFamily="34" charset="0"/>
            </a:endParaRPr>
          </a:p>
          <a:p>
            <a:pPr defTabSz="919704">
              <a:defRPr/>
            </a:pPr>
            <a:r>
              <a:rPr lang="nl-BE" dirty="0">
                <a:solidFill>
                  <a:srgbClr val="002060"/>
                </a:solidFill>
                <a:ea typeface="Verdana" pitchFamily="34" charset="0"/>
                <a:cs typeface="Verdana" pitchFamily="34" charset="0"/>
              </a:rPr>
              <a:t>SLIDE KOMT LETTERLIJK UIT MARCS PRESENTATIE. Nog aan te passen. </a:t>
            </a:r>
            <a:r>
              <a:rPr lang="nl-BE" b="1" dirty="0">
                <a:solidFill>
                  <a:srgbClr val="002060"/>
                </a:solidFill>
                <a:ea typeface="Verdana" pitchFamily="34" charset="0"/>
                <a:cs typeface="Verdana" pitchFamily="34" charset="0"/>
              </a:rPr>
              <a:t>Cijfergegevens nog te updaten.</a:t>
            </a:r>
          </a:p>
          <a:p>
            <a:pPr defTabSz="919704">
              <a:defRPr/>
            </a:pPr>
            <a:endParaRPr lang="nl-BE" b="1" dirty="0">
              <a:solidFill>
                <a:srgbClr val="002060"/>
              </a:solidFill>
              <a:ea typeface="Verdana" pitchFamily="34" charset="0"/>
              <a:cs typeface="Verdana" pitchFamily="34" charset="0"/>
            </a:endParaRPr>
          </a:p>
          <a:p>
            <a:pPr defTabSz="919704">
              <a:defRPr/>
            </a:pPr>
            <a:endParaRPr lang="nl-BE" dirty="0">
              <a:solidFill>
                <a:srgbClr val="002060"/>
              </a:solidFill>
              <a:ea typeface="Verdana" pitchFamily="34" charset="0"/>
              <a:cs typeface="Verdana" pitchFamily="34" charset="0"/>
            </a:endParaRPr>
          </a:p>
          <a:p>
            <a:endParaRPr lang="nl-BE" dirty="0"/>
          </a:p>
        </p:txBody>
      </p:sp>
      <p:sp>
        <p:nvSpPr>
          <p:cNvPr id="4" name="Tijdelijke aanduiding voor dianummer 3"/>
          <p:cNvSpPr>
            <a:spLocks noGrp="1"/>
          </p:cNvSpPr>
          <p:nvPr>
            <p:ph type="sldNum" sz="quarter" idx="10"/>
          </p:nvPr>
        </p:nvSpPr>
        <p:spPr/>
        <p:txBody>
          <a:bodyPr/>
          <a:lstStyle/>
          <a:p>
            <a:fld id="{9DEFD428-E830-4D1E-BE19-0DFACB8B09FE}" type="slidenum">
              <a:rPr lang="nl-BE" smtClean="0"/>
              <a:t>18</a:t>
            </a:fld>
            <a:endParaRPr lang="nl-BE"/>
          </a:p>
        </p:txBody>
      </p:sp>
    </p:spTree>
    <p:extLst>
      <p:ext uri="{BB962C8B-B14F-4D97-AF65-F5344CB8AC3E}">
        <p14:creationId xmlns:p14="http://schemas.microsoft.com/office/powerpoint/2010/main" val="106556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r>
              <a:rPr lang="nl-BE"/>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t>15 mei 2019</a:t>
            </a:fld>
            <a:endParaRPr lang="nl-BE"/>
          </a:p>
        </p:txBody>
      </p:sp>
      <p:sp>
        <p:nvSpPr>
          <p:cNvPr id="6" name="Tijdelijke aanduiding voor voettekst 5"/>
          <p:cNvSpPr>
            <a:spLocks noGrp="1"/>
          </p:cNvSpPr>
          <p:nvPr>
            <p:ph type="ftr" sz="quarter" idx="12"/>
          </p:nvPr>
        </p:nvSpPr>
        <p:spPr/>
        <p:txBody>
          <a:bodyPr/>
          <a:lstStyle/>
          <a:p>
            <a:r>
              <a:rPr lang="nl-BE"/>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t>19</a:t>
            </a:fld>
            <a:endParaRPr lang="nl-BE"/>
          </a:p>
        </p:txBody>
      </p:sp>
    </p:spTree>
    <p:extLst>
      <p:ext uri="{BB962C8B-B14F-4D97-AF65-F5344CB8AC3E}">
        <p14:creationId xmlns:p14="http://schemas.microsoft.com/office/powerpoint/2010/main" val="383543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r>
              <a:rPr lang="nl-BE"/>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t>15 mei 2019</a:t>
            </a:fld>
            <a:endParaRPr lang="nl-BE"/>
          </a:p>
        </p:txBody>
      </p:sp>
      <p:sp>
        <p:nvSpPr>
          <p:cNvPr id="6" name="Tijdelijke aanduiding voor voettekst 5"/>
          <p:cNvSpPr>
            <a:spLocks noGrp="1"/>
          </p:cNvSpPr>
          <p:nvPr>
            <p:ph type="ftr" sz="quarter" idx="12"/>
          </p:nvPr>
        </p:nvSpPr>
        <p:spPr/>
        <p:txBody>
          <a:bodyPr/>
          <a:lstStyle/>
          <a:p>
            <a:r>
              <a:rPr lang="nl-BE"/>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t>22</a:t>
            </a:fld>
            <a:endParaRPr lang="nl-BE"/>
          </a:p>
        </p:txBody>
      </p:sp>
    </p:spTree>
    <p:extLst>
      <p:ext uri="{BB962C8B-B14F-4D97-AF65-F5344CB8AC3E}">
        <p14:creationId xmlns:p14="http://schemas.microsoft.com/office/powerpoint/2010/main" val="201460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r>
              <a:rPr lang="nl-BE"/>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t>15 mei 2019</a:t>
            </a:fld>
            <a:endParaRPr lang="nl-BE"/>
          </a:p>
        </p:txBody>
      </p:sp>
      <p:sp>
        <p:nvSpPr>
          <p:cNvPr id="6" name="Tijdelijke aanduiding voor voettekst 5"/>
          <p:cNvSpPr>
            <a:spLocks noGrp="1"/>
          </p:cNvSpPr>
          <p:nvPr>
            <p:ph type="ftr" sz="quarter" idx="12"/>
          </p:nvPr>
        </p:nvSpPr>
        <p:spPr/>
        <p:txBody>
          <a:bodyPr/>
          <a:lstStyle/>
          <a:p>
            <a:r>
              <a:rPr lang="nl-BE"/>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t>29</a:t>
            </a:fld>
            <a:endParaRPr lang="nl-BE"/>
          </a:p>
        </p:txBody>
      </p:sp>
    </p:spTree>
    <p:extLst>
      <p:ext uri="{BB962C8B-B14F-4D97-AF65-F5344CB8AC3E}">
        <p14:creationId xmlns:p14="http://schemas.microsoft.com/office/powerpoint/2010/main" val="172096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weten</a:t>
            </a:r>
            <a:r>
              <a:rPr lang="nl-BE" baseline="0" dirty="0"/>
              <a:t> de </a:t>
            </a:r>
            <a:r>
              <a:rPr lang="nl-BE" baseline="0" dirty="0" err="1"/>
              <a:t>PB’ers</a:t>
            </a:r>
            <a:r>
              <a:rPr lang="nl-BE" baseline="0" dirty="0"/>
              <a:t> </a:t>
            </a:r>
          </a:p>
          <a:p>
            <a:r>
              <a:rPr lang="nl-BE" baseline="0" dirty="0"/>
              <a:t>Update Wat heeft </a:t>
            </a:r>
            <a:r>
              <a:rPr lang="nl-BE" baseline="0" dirty="0" err="1"/>
              <a:t>Hattie</a:t>
            </a:r>
            <a:r>
              <a:rPr lang="nl-BE" baseline="0" dirty="0"/>
              <a:t> gedaan? Hoe moeten we ze juist interpreteren? Effect groepjes van 15 studenten als onderzoeken die hetzelfde nagaan van kleuters. Allemaal </a:t>
            </a:r>
            <a:r>
              <a:rPr lang="nl-BE" baseline="0" dirty="0" err="1"/>
              <a:t>samengegooid</a:t>
            </a:r>
            <a:r>
              <a:rPr lang="nl-BE" baseline="0" dirty="0"/>
              <a:t>. 1 parameters bedenkt soms een hele hoop andere parameters, bv. feedback. </a:t>
            </a:r>
            <a:endParaRPr lang="nl-BE" dirty="0"/>
          </a:p>
        </p:txBody>
      </p:sp>
      <p:sp>
        <p:nvSpPr>
          <p:cNvPr id="4" name="Tijdelijke aanduiding voor koptekst 3"/>
          <p:cNvSpPr>
            <a:spLocks noGrp="1"/>
          </p:cNvSpPr>
          <p:nvPr>
            <p:ph type="hdr" sz="quarter" idx="10"/>
          </p:nvPr>
        </p:nvSpPr>
        <p:spPr/>
        <p:txBody>
          <a:bodyPr/>
          <a:lstStyle/>
          <a:p>
            <a:r>
              <a:rPr lang="nl-BE"/>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t>15 mei 2019</a:t>
            </a:fld>
            <a:endParaRPr lang="nl-BE"/>
          </a:p>
        </p:txBody>
      </p:sp>
      <p:sp>
        <p:nvSpPr>
          <p:cNvPr id="6" name="Tijdelijke aanduiding voor voettekst 5"/>
          <p:cNvSpPr>
            <a:spLocks noGrp="1"/>
          </p:cNvSpPr>
          <p:nvPr>
            <p:ph type="ftr" sz="quarter" idx="12"/>
          </p:nvPr>
        </p:nvSpPr>
        <p:spPr/>
        <p:txBody>
          <a:bodyPr/>
          <a:lstStyle/>
          <a:p>
            <a:r>
              <a:rPr lang="nl-BE"/>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t>48</a:t>
            </a:fld>
            <a:endParaRPr lang="nl-BE"/>
          </a:p>
        </p:txBody>
      </p:sp>
    </p:spTree>
    <p:extLst>
      <p:ext uri="{BB962C8B-B14F-4D97-AF65-F5344CB8AC3E}">
        <p14:creationId xmlns:p14="http://schemas.microsoft.com/office/powerpoint/2010/main" val="2568985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68363" y="741363"/>
            <a:ext cx="4932362" cy="3698875"/>
          </a:xfrm>
        </p:spPr>
      </p:sp>
      <p:sp>
        <p:nvSpPr>
          <p:cNvPr id="3" name="Tijdelijke aanduiding voor notities 2"/>
          <p:cNvSpPr>
            <a:spLocks noGrp="1"/>
          </p:cNvSpPr>
          <p:nvPr>
            <p:ph type="body" idx="1"/>
          </p:nvPr>
        </p:nvSpPr>
        <p:spPr/>
        <p:txBody>
          <a:bodyPr>
            <a:normAutofit fontScale="77500" lnSpcReduction="20000"/>
          </a:bodyPr>
          <a:lstStyle/>
          <a:p>
            <a:r>
              <a:rPr lang="nl-BE" dirty="0"/>
              <a:t>Een school die werk wil maken van een verbindend schoolklimaat, voert een proactief beleid op </a:t>
            </a:r>
            <a:r>
              <a:rPr lang="nl-BE" dirty="0" err="1"/>
              <a:t>sociaal-pedagogisch</a:t>
            </a:r>
            <a:r>
              <a:rPr lang="nl-BE" dirty="0"/>
              <a:t> terrein. De school houdt rekening met alle belanghebbenden. De uitgangspunten betreffende </a:t>
            </a:r>
            <a:r>
              <a:rPr lang="nl-BE" dirty="0" err="1"/>
              <a:t>stu-ring</a:t>
            </a:r>
            <a:r>
              <a:rPr lang="nl-BE" dirty="0"/>
              <a:t> en ondersteuning van de leerlingen worden expliciet geformuleerd. Gedragingen worden concreet omschreven en de consequenties wanneer het fout loopt op dit gebied, worden aan iedereen uitgelegd en breed </a:t>
            </a:r>
            <a:r>
              <a:rPr lang="nl-BE" dirty="0" err="1"/>
              <a:t>ge-communiceerd</a:t>
            </a:r>
            <a:r>
              <a:rPr lang="nl-BE" dirty="0"/>
              <a:t>.</a:t>
            </a:r>
          </a:p>
          <a:p>
            <a:endParaRPr lang="nl-BE" dirty="0"/>
          </a:p>
          <a:p>
            <a:r>
              <a:rPr lang="nl-BE" dirty="0"/>
              <a:t>Een verbindend schoolklimaat kan enkel succesvol tot stand komen indien directie en personeelsleden ook werk maken van de </a:t>
            </a:r>
            <a:r>
              <a:rPr lang="nl-BE" b="1" dirty="0"/>
              <a:t>communicatie op school, meer bepaald van verbindende communicatie </a:t>
            </a:r>
            <a:r>
              <a:rPr lang="nl-BE" dirty="0"/>
              <a:t>. Verbindende communicatie heeft als doel het bevestigen en verstevigen van relaties. Het is een mededeling aan de ander over zijn gedrag of zijn houding en het effect daarvan op een ander. I.c. zal men in een verbindend schoolklimaat het gedrag van een leerling eerst bespreken en duiden, voor men aan sanctioneren begint. Directie en personeel zullen zichzelf steeds afvragen welk gedrag men gezien heeft, over welke grens de leerling is gegaan en wat dat dat gedrag met het directie-of personeelslid doet. Verbindende communicatie is duidelijk, niet oordelend en respectvol en ondersteunend. Investeren in verbindende communicatie maakt dat eventuele conflicten bespreekbaar gemaakt kunnen worden zonder dat de relatie verstoord wordt. </a:t>
            </a:r>
          </a:p>
          <a:p>
            <a:r>
              <a:rPr lang="nl-BE" dirty="0"/>
              <a:t>Onaanvaardbaar leerlingengedrag zal men ook eerst proberen aan te pakken door te werken aan relaties. Men kiest in een verbindend schoolklimaat expliciet voor het herstelgericht benaderen van conflicten (zie punten 3 en 4). </a:t>
            </a:r>
          </a:p>
          <a:p>
            <a:endParaRPr lang="nl-BE" dirty="0"/>
          </a:p>
          <a:p>
            <a:r>
              <a:rPr lang="nl-BE" dirty="0"/>
              <a:t>Een school die verbindend werkt, zal daar op haar eigen manier invulling aan geven, afhankelijk van omstandigheden als leerlingenpopulatie, onderwijsklimaat, didactische werkvormen, hiërarchie, kortom: de schoolcultuur. Het is daarom belangrijk om deze goed in kaart te brengen. Vervolgens is het zaak daar niet star, maar flexibel mee om te gaan om op tijd aanpassingen te doen die het ideaal van een verbindend schoolklimaat benaderen.</a:t>
            </a:r>
          </a:p>
          <a:p>
            <a:endParaRPr lang="nl-BE" dirty="0"/>
          </a:p>
          <a:p>
            <a:endParaRPr lang="nl-BE" dirty="0"/>
          </a:p>
          <a:p>
            <a:r>
              <a:rPr lang="nl-BE" dirty="0"/>
              <a:t>Relaties staan centraal in een verbindend schoolklimaat. De school richt zich steeds op het bouwen, behouden en versterken van die relaties omdat zij de basis zijn voor een gemotiveerd en productief leerproces op school en in de klas. </a:t>
            </a:r>
          </a:p>
        </p:txBody>
      </p:sp>
      <p:sp>
        <p:nvSpPr>
          <p:cNvPr id="4" name="Tijdelijke aanduiding voor dianummer 3"/>
          <p:cNvSpPr>
            <a:spLocks noGrp="1"/>
          </p:cNvSpPr>
          <p:nvPr>
            <p:ph type="sldNum" sz="quarter" idx="10"/>
          </p:nvPr>
        </p:nvSpPr>
        <p:spPr/>
        <p:txBody>
          <a:bodyPr/>
          <a:lstStyle/>
          <a:p>
            <a:fld id="{6B90366D-C637-4703-958B-226BE548485A}" type="slidenum">
              <a:rPr lang="nl-NL" smtClean="0"/>
              <a:pPr/>
              <a:t>54</a:t>
            </a:fld>
            <a:endParaRPr lang="nl-NL"/>
          </a:p>
        </p:txBody>
      </p:sp>
    </p:spTree>
    <p:extLst>
      <p:ext uri="{BB962C8B-B14F-4D97-AF65-F5344CB8AC3E}">
        <p14:creationId xmlns:p14="http://schemas.microsoft.com/office/powerpoint/2010/main" val="3692570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hyperlink" Target="fb.com/KatholiekOnderwijsVlaanderen" TargetMode="External"/><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hyperlink" Target="twitter.com/BoeveLieven" TargetMode="External"/><Relationship Id="rId5" Type="http://schemas.openxmlformats.org/officeDocument/2006/relationships/hyperlink" Target="twitter.com/KathOndVla" TargetMode="External"/><Relationship Id="rId4" Type="http://schemas.openxmlformats.org/officeDocument/2006/relationships/image" Target="../media/image18.png"/><Relationship Id="rId9" Type="http://schemas.openxmlformats.org/officeDocument/2006/relationships/hyperlink" Target="http://www.linkedin.com/company/katholiekonderwijsvlaanderen"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65550227-3B69-4ED6-B2B7-782A18AF07E0}"/>
              </a:ext>
            </a:extLst>
          </p:cNvPr>
          <p:cNvSpPr>
            <a:spLocks noGrp="1"/>
          </p:cNvSpPr>
          <p:nvPr>
            <p:ph type="subTitle" idx="1"/>
          </p:nvPr>
        </p:nvSpPr>
        <p:spPr>
          <a:xfrm>
            <a:off x="1787222" y="3233576"/>
            <a:ext cx="5607169" cy="1206630"/>
          </a:xfrm>
          <a:noFill/>
        </p:spPr>
        <p:txBody>
          <a:bodyPr>
            <a:normAutofit/>
          </a:bodyPr>
          <a:lstStyle>
            <a:lvl1pPr marL="0" indent="0" algn="ctr">
              <a:buNone/>
              <a:defRPr sz="2800">
                <a:solidFill>
                  <a:schemeClr val="bg1"/>
                </a:solidFill>
                <a:latin typeface="+mn-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Klikken om de ondertitelstijl van het model te bewerken</a:t>
            </a:r>
            <a:endParaRPr lang="nl-BE" dirty="0"/>
          </a:p>
        </p:txBody>
      </p:sp>
      <p:sp>
        <p:nvSpPr>
          <p:cNvPr id="4" name="Titel 3">
            <a:extLst>
              <a:ext uri="{FF2B5EF4-FFF2-40B4-BE49-F238E27FC236}">
                <a16:creationId xmlns:a16="http://schemas.microsoft.com/office/drawing/2014/main" id="{0A40482B-BC27-4DC4-A82C-081E98EE5167}"/>
              </a:ext>
            </a:extLst>
          </p:cNvPr>
          <p:cNvSpPr>
            <a:spLocks noGrp="1"/>
          </p:cNvSpPr>
          <p:nvPr>
            <p:ph type="title"/>
          </p:nvPr>
        </p:nvSpPr>
        <p:spPr>
          <a:xfrm>
            <a:off x="1787222" y="1801513"/>
            <a:ext cx="5607169" cy="1143000"/>
          </a:xfrm>
        </p:spPr>
        <p:txBody>
          <a:bodyPr/>
          <a:lstStyle>
            <a:lvl1pPr>
              <a:defRPr>
                <a:solidFill>
                  <a:schemeClr val="bg1"/>
                </a:solidFill>
              </a:defRPr>
            </a:lvl1pPr>
          </a:lstStyle>
          <a:p>
            <a:r>
              <a:rPr lang="nl-NL"/>
              <a:t>Klik om stijl te bewerken</a:t>
            </a:r>
            <a:endParaRPr lang="nl-BE" dirty="0"/>
          </a:p>
        </p:txBody>
      </p:sp>
      <p:pic>
        <p:nvPicPr>
          <p:cNvPr id="2" name="Afbeelding 1"/>
          <p:cNvPicPr>
            <a:picLocks noChangeAspect="1"/>
          </p:cNvPicPr>
          <p:nvPr userDrawn="1"/>
        </p:nvPicPr>
        <p:blipFill rotWithShape="1">
          <a:blip r:embed="rId3" cstate="print">
            <a:extLst>
              <a:ext uri="{28A0092B-C50C-407E-A947-70E740481C1C}">
                <a14:useLocalDpi xmlns:a14="http://schemas.microsoft.com/office/drawing/2010/main" val="0"/>
              </a:ext>
            </a:extLst>
          </a:blip>
          <a:srcRect l="9914"/>
          <a:stretch/>
        </p:blipFill>
        <p:spPr>
          <a:xfrm>
            <a:off x="3162689" y="5338119"/>
            <a:ext cx="2856235" cy="1264077"/>
          </a:xfrm>
          <a:prstGeom prst="rect">
            <a:avLst/>
          </a:prstGeom>
        </p:spPr>
      </p:pic>
    </p:spTree>
    <p:extLst>
      <p:ext uri="{BB962C8B-B14F-4D97-AF65-F5344CB8AC3E}">
        <p14:creationId xmlns:p14="http://schemas.microsoft.com/office/powerpoint/2010/main" val="49611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E8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068042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4" name="Rechthoek 13"/>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pic>
        <p:nvPicPr>
          <p:cNvPr id="9" name="Afbeelding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11"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07334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3" name="Rechthoek 12"/>
          <p:cNvSpPr/>
          <p:nvPr userDrawn="1"/>
        </p:nvSpPr>
        <p:spPr>
          <a:xfrm>
            <a:off x="8784032" y="3260834"/>
            <a:ext cx="360000" cy="3240000"/>
          </a:xfrm>
          <a:prstGeom prst="rect">
            <a:avLst/>
          </a:prstGeom>
          <a:solidFill>
            <a:srgbClr val="9A0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1" name="Tijdelijke aanduiding voor dianummer 7"/>
          <p:cNvSpPr txBox="1">
            <a:spLocks/>
          </p:cNvSpPr>
          <p:nvPr userDrawn="1"/>
        </p:nvSpPr>
        <p:spPr>
          <a:xfrm>
            <a:off x="7010400" y="6429400"/>
            <a:ext cx="2133600" cy="428600"/>
          </a:xfrm>
          <a:prstGeom prst="rect">
            <a:avLst/>
          </a:prstGeom>
        </p:spPr>
        <p:txBody>
          <a:bodyPr vert="horz" lIns="91440" tIns="45720" rIns="91440" bIns="45720" rtlCol="0" anchor="ctr"/>
          <a:lstStyle>
            <a:lvl1pPr>
              <a:defRPr>
                <a:solidFill>
                  <a:schemeClr val="bg1"/>
                </a:solidFill>
              </a:defRPr>
            </a:lvl1pPr>
          </a:lstStyle>
          <a:p>
            <a:pPr algn="r">
              <a:defRPr/>
            </a:pPr>
            <a:fld id="{189E3A5C-986B-47BE-8F96-3787467B82A8}" type="slidenum">
              <a:rPr lang="nl-BE" sz="1200" smtClean="0">
                <a:solidFill>
                  <a:prstClr val="white"/>
                </a:solidFill>
              </a:rPr>
              <a:pPr algn="r">
                <a:defRPr/>
              </a:pPr>
              <a:t>‹nr.›</a:t>
            </a:fld>
            <a:endParaRPr lang="nl-BE" sz="1200" dirty="0">
              <a:solidFill>
                <a:prstClr val="white"/>
              </a:solidFill>
            </a:endParaRPr>
          </a:p>
        </p:txBody>
      </p:sp>
      <p:pic>
        <p:nvPicPr>
          <p:cNvPr id="8" name="Afbeelding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9"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571268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7"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03022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89134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66193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0" y="-27377"/>
            <a:ext cx="2160000" cy="3474411"/>
          </a:xfrm>
          <a:prstGeom prst="rect">
            <a:avLst/>
          </a:prstGeom>
        </p:spPr>
      </p:pic>
      <p:sp>
        <p:nvSpPr>
          <p:cNvPr id="2" name="Titel 1"/>
          <p:cNvSpPr>
            <a:spLocks noGrp="1"/>
          </p:cNvSpPr>
          <p:nvPr>
            <p:ph type="title" hasCustomPrompt="1"/>
          </p:nvPr>
        </p:nvSpPr>
        <p:spPr>
          <a:xfrm>
            <a:off x="722313" y="4406904"/>
            <a:ext cx="7772400" cy="1362075"/>
          </a:xfrm>
        </p:spPr>
        <p:txBody>
          <a:bodyPr anchor="t">
            <a:normAutofit/>
          </a:bodyPr>
          <a:lstStyle>
            <a:lvl1pPr algn="l" defTabSz="914377" rtl="0" eaLnBrk="1" latinLnBrk="0" hangingPunct="1">
              <a:spcBef>
                <a:spcPct val="0"/>
              </a:spcBef>
              <a:buNone/>
              <a:defRPr kumimoji="0" lang="nl-BE" sz="2000" b="1" kern="1200" cap="none" baseline="0" dirty="0" smtClean="0">
                <a:solidFill>
                  <a:srgbClr val="00BECB"/>
                </a:solidFill>
                <a:effectLst/>
                <a:latin typeface="+mj-lt"/>
                <a:ea typeface="+mj-ea"/>
                <a:cs typeface="Arial" pitchFamily="34" charset="0"/>
              </a:defRPr>
            </a:lvl1pPr>
          </a:lstStyle>
          <a:p>
            <a:r>
              <a:rPr lang="nl-NL" dirty="0"/>
              <a:t>Klik om de stijl te bewerken</a:t>
            </a:r>
            <a:endParaRPr lang="nl-BE" dirty="0"/>
          </a:p>
        </p:txBody>
      </p:sp>
      <p:sp>
        <p:nvSpPr>
          <p:cNvPr id="3" name="Tijdelijke aanduiding voor tekst 2"/>
          <p:cNvSpPr>
            <a:spLocks noGrp="1"/>
          </p:cNvSpPr>
          <p:nvPr>
            <p:ph type="body" idx="1" hasCustomPrompt="1"/>
          </p:nvPr>
        </p:nvSpPr>
        <p:spPr>
          <a:xfrm>
            <a:off x="722313" y="2906713"/>
            <a:ext cx="7772400" cy="1500187"/>
          </a:xfrm>
          <a:solidFill>
            <a:srgbClr val="30BDC7"/>
          </a:solidFill>
        </p:spPr>
        <p:txBody>
          <a:bodyPr anchor="b">
            <a:normAutofit/>
          </a:bodyPr>
          <a:lstStyle>
            <a:lvl1pPr marL="0" indent="0" algn="l" defTabSz="914377" rtl="0" eaLnBrk="1" latinLnBrk="0" hangingPunct="1">
              <a:spcBef>
                <a:spcPct val="0"/>
              </a:spcBef>
              <a:buNone/>
              <a:defRPr kumimoji="0" lang="nl-NL" sz="3200" b="1" kern="1200" cap="none" baseline="0" dirty="0">
                <a:solidFill>
                  <a:schemeClr val="tx1"/>
                </a:solidFill>
                <a:effectLst/>
                <a:latin typeface="+mj-lt"/>
                <a:ea typeface="+mj-ea"/>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dirty="0"/>
              <a:t>Klik om de modelstijlen te bewerken</a:t>
            </a:r>
          </a:p>
        </p:txBody>
      </p:sp>
    </p:spTree>
    <p:extLst>
      <p:ext uri="{BB962C8B-B14F-4D97-AF65-F5344CB8AC3E}">
        <p14:creationId xmlns:p14="http://schemas.microsoft.com/office/powerpoint/2010/main" val="4230904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dirty="0"/>
              <a:t>Klik om de stijl te bewerken</a:t>
            </a:r>
            <a:endParaRPr lang="nl-BE" dirty="0"/>
          </a:p>
        </p:txBody>
      </p:sp>
      <p:sp>
        <p:nvSpPr>
          <p:cNvPr id="3" name="Tijdelijke aanduiding voor inhoud 2"/>
          <p:cNvSpPr>
            <a:spLocks noGrp="1"/>
          </p:cNvSpPr>
          <p:nvPr>
            <p:ph sz="half" idx="1"/>
          </p:nvPr>
        </p:nvSpPr>
        <p:spPr>
          <a:xfrm>
            <a:off x="1230594" y="1600204"/>
            <a:ext cx="3409772"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4862557" y="1600204"/>
            <a:ext cx="3824243"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0" name="Rechthoek 9"/>
          <p:cNvSpPr/>
          <p:nvPr userDrawn="1"/>
        </p:nvSpPr>
        <p:spPr>
          <a:xfrm>
            <a:off x="8784032"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Tree>
    <p:extLst>
      <p:ext uri="{BB962C8B-B14F-4D97-AF65-F5344CB8AC3E}">
        <p14:creationId xmlns:p14="http://schemas.microsoft.com/office/powerpoint/2010/main" val="1442885439"/>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40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5199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43046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102182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 y="5043758"/>
            <a:ext cx="9144001" cy="608174"/>
          </a:xfrm>
          <a:solidFill>
            <a:srgbClr val="00BECB"/>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1" y="5651932"/>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79921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13"/>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1" y="5643687"/>
            <a:ext cx="6158060" cy="1206630"/>
          </a:xfrm>
          <a:solidFill>
            <a:srgbClr val="00BE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853211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2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6158060" cy="1206630"/>
          </a:xfrm>
          <a:solidFill>
            <a:srgbClr val="BF18B3"/>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3884061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728134" y="279400"/>
            <a:ext cx="8111066"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48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sp>
        <p:nvSpPr>
          <p:cNvPr id="7" name="Rechthoek 6"/>
          <p:cNvSpPr/>
          <p:nvPr userDrawn="1"/>
        </p:nvSpPr>
        <p:spPr>
          <a:xfrm rot="5400000">
            <a:off x="1689394" y="5055874"/>
            <a:ext cx="364252" cy="3240000"/>
          </a:xfrm>
          <a:prstGeom prst="rect">
            <a:avLst/>
          </a:prstGeom>
          <a:solidFill>
            <a:srgbClr val="999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8" name="Rechthoek 7"/>
          <p:cNvSpPr/>
          <p:nvPr userDrawn="1"/>
        </p:nvSpPr>
        <p:spPr>
          <a:xfrm rot="5400000">
            <a:off x="-3313922" y="3247936"/>
            <a:ext cx="6951373" cy="323528"/>
          </a:xfrm>
          <a:prstGeom prst="rect">
            <a:avLst/>
          </a:prstGeom>
          <a:solidFill>
            <a:srgbClr val="FF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2598" y="2180947"/>
            <a:ext cx="2065867" cy="2065867"/>
          </a:xfrm>
          <a:prstGeom prst="rect">
            <a:avLst/>
          </a:prstGeom>
        </p:spPr>
      </p:pic>
    </p:spTree>
    <p:extLst>
      <p:ext uri="{BB962C8B-B14F-4D97-AF65-F5344CB8AC3E}">
        <p14:creationId xmlns:p14="http://schemas.microsoft.com/office/powerpoint/2010/main" val="3890755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r>
              <a:rPr lang="nl-BE" sz="8800" b="1" dirty="0"/>
              <a:t>PAUZE</a:t>
            </a:r>
          </a:p>
        </p:txBody>
      </p:sp>
    </p:spTree>
    <p:extLst>
      <p:ext uri="{BB962C8B-B14F-4D97-AF65-F5344CB8AC3E}">
        <p14:creationId xmlns:p14="http://schemas.microsoft.com/office/powerpoint/2010/main" val="3829660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grpSp>
        <p:nvGrpSpPr>
          <p:cNvPr id="6" name="Groep 5"/>
          <p:cNvGrpSpPr/>
          <p:nvPr userDrawn="1"/>
        </p:nvGrpSpPr>
        <p:grpSpPr>
          <a:xfrm>
            <a:off x="915958" y="4169667"/>
            <a:ext cx="5061508" cy="2027934"/>
            <a:chOff x="899025" y="1384133"/>
            <a:chExt cx="5061508" cy="2027934"/>
          </a:xfrm>
        </p:grpSpPr>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r>
                <a:rPr lang="nl-BE" sz="8800" b="1" dirty="0"/>
                <a:t>PAUZE</a:t>
              </a:r>
            </a:p>
          </p:txBody>
        </p:sp>
      </p:grpSp>
    </p:spTree>
    <p:extLst>
      <p:ext uri="{BB962C8B-B14F-4D97-AF65-F5344CB8AC3E}">
        <p14:creationId xmlns:p14="http://schemas.microsoft.com/office/powerpoint/2010/main" val="1356448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5" name="Rechthoek 4"/>
          <p:cNvSpPr/>
          <p:nvPr userDrawn="1"/>
        </p:nvSpPr>
        <p:spPr>
          <a:xfrm rot="16200000" flipH="1" flipV="1">
            <a:off x="3973681" y="-225787"/>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2" name="Tekstvak 1"/>
          <p:cNvSpPr txBox="1"/>
          <p:nvPr userDrawn="1"/>
        </p:nvSpPr>
        <p:spPr>
          <a:xfrm>
            <a:off x="3081869" y="1581691"/>
            <a:ext cx="4343400" cy="1446550"/>
          </a:xfrm>
          <a:prstGeom prst="rect">
            <a:avLst/>
          </a:prstGeom>
          <a:noFill/>
        </p:spPr>
        <p:txBody>
          <a:bodyPr wrap="square" rtlCol="0">
            <a:spAutoFit/>
          </a:bodyPr>
          <a:lstStyle/>
          <a:p>
            <a:r>
              <a:rPr lang="nl-BE" sz="8800" b="1" dirty="0"/>
              <a:t>LUNCH</a:t>
            </a:r>
          </a:p>
        </p:txBody>
      </p:sp>
    </p:spTree>
    <p:extLst>
      <p:ext uri="{BB962C8B-B14F-4D97-AF65-F5344CB8AC3E}">
        <p14:creationId xmlns:p14="http://schemas.microsoft.com/office/powerpoint/2010/main" val="434737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1797158"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2" name="Groep 1"/>
          <p:cNvGrpSpPr/>
          <p:nvPr userDrawn="1"/>
        </p:nvGrpSpPr>
        <p:grpSpPr>
          <a:xfrm>
            <a:off x="617838" y="953730"/>
            <a:ext cx="6565557" cy="4169091"/>
            <a:chOff x="733248" y="161338"/>
            <a:chExt cx="8183869" cy="6287622"/>
          </a:xfrm>
        </p:grpSpPr>
        <p:pic>
          <p:nvPicPr>
            <p:cNvPr id="5" name="Tijdelijke aanduiding voor inhou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9232" y="2406508"/>
              <a:ext cx="1009917" cy="819291"/>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6395" y="161338"/>
              <a:ext cx="972754" cy="972754"/>
            </a:xfrm>
            <a:prstGeom prst="rect">
              <a:avLst/>
            </a:prstGeom>
          </p:spPr>
        </p:pic>
        <p:sp>
          <p:nvSpPr>
            <p:cNvPr id="8" name="Rechthoek 7"/>
            <p:cNvSpPr/>
            <p:nvPr userDrawn="1"/>
          </p:nvSpPr>
          <p:spPr>
            <a:xfrm>
              <a:off x="1573982" y="3399165"/>
              <a:ext cx="6502400" cy="931635"/>
            </a:xfrm>
            <a:prstGeom prst="rect">
              <a:avLst/>
            </a:prstGeom>
          </p:spPr>
          <p:txBody>
            <a:bodyPr>
              <a:spAutoFit/>
            </a:bodyPr>
            <a:lstStyle/>
            <a:p>
              <a:pPr algn="ctr"/>
              <a:r>
                <a:rPr lang="nl-BE" sz="1707" dirty="0">
                  <a:latin typeface="Trebuchet MS" panose="020B0603020202020204" pitchFamily="34" charset="0"/>
                  <a:ea typeface="Calibri" panose="020F0502020204030204" pitchFamily="34" charset="0"/>
                  <a:cs typeface="Times New Roman" panose="02020603050405020304" pitchFamily="18" charset="0"/>
                  <a:hlinkClick r:id="rId5" action="ppaction://hlinkfile"/>
                </a:rPr>
                <a:t>twitter.com/</a:t>
              </a:r>
              <a:r>
                <a:rPr lang="nl-BE" sz="1707" dirty="0"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KathOndVla</a:t>
              </a:r>
              <a:endParaRPr lang="nl-BE" sz="1707" dirty="0">
                <a:latin typeface="Trebuchet MS" panose="020B0603020202020204" pitchFamily="34" charset="0"/>
                <a:ea typeface="Calibri" panose="020F0502020204030204" pitchFamily="34" charset="0"/>
                <a:cs typeface="Times New Roman" panose="02020603050405020304" pitchFamily="18" charset="0"/>
              </a:endParaRPr>
            </a:p>
            <a:p>
              <a:pPr algn="ctr"/>
              <a:r>
                <a:rPr lang="nl-BE" sz="1707" dirty="0">
                  <a:latin typeface="Trebuchet MS" panose="020B0603020202020204" pitchFamily="34" charset="0"/>
                  <a:ea typeface="Calibri" panose="020F0502020204030204" pitchFamily="34" charset="0"/>
                  <a:cs typeface="Times New Roman" panose="02020603050405020304" pitchFamily="18" charset="0"/>
                  <a:hlinkClick r:id="rId6" action="ppaction://hlinkfile"/>
                </a:rPr>
                <a:t>twitter.com/</a:t>
              </a:r>
              <a:r>
                <a:rPr lang="nl-BE" sz="1707" dirty="0" err="1">
                  <a:latin typeface="Trebuchet MS" panose="020B0603020202020204" pitchFamily="34" charset="0"/>
                  <a:ea typeface="Calibri" panose="020F0502020204030204" pitchFamily="34" charset="0"/>
                  <a:cs typeface="Times New Roman" panose="02020603050405020304" pitchFamily="18" charset="0"/>
                  <a:hlinkClick r:id="rId6" action="ppaction://hlinkfile"/>
                </a:rPr>
                <a:t>BoeveLieven</a:t>
              </a:r>
              <a:endParaRPr lang="nl-BE" sz="1707" dirty="0">
                <a:latin typeface="Trebuchet MS" panose="020B0603020202020204" pitchFamily="34" charset="0"/>
              </a:endParaRPr>
            </a:p>
          </p:txBody>
        </p:sp>
        <p:sp>
          <p:nvSpPr>
            <p:cNvPr id="9" name="Rechthoek 8"/>
            <p:cNvSpPr/>
            <p:nvPr userDrawn="1"/>
          </p:nvSpPr>
          <p:spPr>
            <a:xfrm>
              <a:off x="2223532" y="1246535"/>
              <a:ext cx="4993700" cy="535445"/>
            </a:xfrm>
            <a:prstGeom prst="rect">
              <a:avLst/>
            </a:prstGeom>
          </p:spPr>
          <p:txBody>
            <a:bodyPr wrap="none">
              <a:spAutoFit/>
            </a:bodyPr>
            <a:lstStyle/>
            <a:p>
              <a:pPr algn="ctr"/>
              <a:r>
                <a:rPr lang="nl-BE" sz="1707" dirty="0">
                  <a:latin typeface="Trebuchet MS" panose="020B0603020202020204" pitchFamily="34" charset="0"/>
                  <a:ea typeface="Calibri" panose="020F0502020204030204" pitchFamily="34" charset="0"/>
                  <a:cs typeface="Times New Roman" panose="02020603050405020304" pitchFamily="18" charset="0"/>
                  <a:hlinkClick r:id="rId7" action="ppaction://hlinkfile"/>
                </a:rPr>
                <a:t>fb.com/</a:t>
              </a:r>
              <a:r>
                <a:rPr lang="nl-BE" sz="1707" dirty="0" err="1">
                  <a:latin typeface="Trebuchet MS" panose="020B0603020202020204" pitchFamily="34" charset="0"/>
                  <a:ea typeface="Calibri" panose="020F0502020204030204" pitchFamily="34" charset="0"/>
                  <a:cs typeface="Times New Roman" panose="02020603050405020304" pitchFamily="18" charset="0"/>
                  <a:hlinkClick r:id="rId7" action="ppaction://hlinkfile"/>
                </a:rPr>
                <a:t>KatholiekOnderwijsVlaanderen</a:t>
              </a:r>
              <a:endParaRPr lang="nl-BE" sz="1707" dirty="0">
                <a:latin typeface="Trebuchet MS" panose="020B0603020202020204" pitchFamily="34" charset="0"/>
              </a:endParaRPr>
            </a:p>
          </p:txBody>
        </p:sp>
        <p:pic>
          <p:nvPicPr>
            <p:cNvPr id="10" name="Picture 2" descr="Afbeeldingsresultaat voor linkedin">
              <a:extLst>
                <a:ext uri="{FF2B5EF4-FFF2-40B4-BE49-F238E27FC236}">
                  <a16:creationId xmlns:a16="http://schemas.microsoft.com/office/drawing/2014/main" id="{B9DCD81A-82A1-42D2-8390-70B91B63EDC9}"/>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5365" y="4497138"/>
              <a:ext cx="1394813" cy="1394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8A6E0076-844B-4A37-9AEE-9DCE3488E361}"/>
                </a:ext>
              </a:extLst>
            </p:cNvPr>
            <p:cNvSpPr/>
            <p:nvPr userDrawn="1"/>
          </p:nvSpPr>
          <p:spPr>
            <a:xfrm>
              <a:off x="733248" y="5891951"/>
              <a:ext cx="8183869" cy="557009"/>
            </a:xfrm>
            <a:prstGeom prst="rect">
              <a:avLst/>
            </a:prstGeom>
          </p:spPr>
          <p:txBody>
            <a:bodyPr wrap="square">
              <a:spAutoFit/>
            </a:bodyPr>
            <a:lstStyle/>
            <a:p>
              <a:pPr algn="ctr"/>
              <a:r>
                <a:rPr lang="nl-BE" sz="1800" u="sng" kern="1200" dirty="0">
                  <a:solidFill>
                    <a:schemeClr val="tx1"/>
                  </a:solidFill>
                  <a:effectLst/>
                  <a:latin typeface="+mn-lt"/>
                  <a:ea typeface="+mn-ea"/>
                  <a:cs typeface="+mn-cs"/>
                  <a:hlinkClick r:id="rId9"/>
                </a:rPr>
                <a:t>www.linkedin.com/company/katholiekonderwijsvlaanderen</a:t>
              </a:r>
              <a:r>
                <a:rPr lang="nl-BE" sz="1707" dirty="0">
                  <a:latin typeface="Trebuchet MS" panose="020B0603020202020204" pitchFamily="34" charset="0"/>
                  <a:cs typeface="Times New Roman" panose="02020603050405020304" pitchFamily="18" charset="0"/>
                </a:rPr>
                <a:t> </a:t>
              </a:r>
            </a:p>
          </p:txBody>
        </p:sp>
      </p:grpSp>
    </p:spTree>
    <p:extLst>
      <p:ext uri="{BB962C8B-B14F-4D97-AF65-F5344CB8AC3E}">
        <p14:creationId xmlns:p14="http://schemas.microsoft.com/office/powerpoint/2010/main" val="160782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3431274" y="1560218"/>
            <a:ext cx="5001526"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8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1689394" y="5055874"/>
            <a:ext cx="364252"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8" name="Rechthoek 7"/>
          <p:cNvSpPr/>
          <p:nvPr userDrawn="1"/>
        </p:nvSpPr>
        <p:spPr>
          <a:xfrm rot="5400000">
            <a:off x="-3313922" y="3247936"/>
            <a:ext cx="6951373" cy="323528"/>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spTree>
    <p:extLst>
      <p:ext uri="{BB962C8B-B14F-4D97-AF65-F5344CB8AC3E}">
        <p14:creationId xmlns:p14="http://schemas.microsoft.com/office/powerpoint/2010/main" val="1084893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72759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020632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Aangepaste indeling">
    <p:spTree>
      <p:nvGrpSpPr>
        <p:cNvPr id="1" name=""/>
        <p:cNvGrpSpPr/>
        <p:nvPr/>
      </p:nvGrpSpPr>
      <p:grpSpPr>
        <a:xfrm>
          <a:off x="0" y="0"/>
          <a:ext cx="0" cy="0"/>
          <a:chOff x="0" y="0"/>
          <a:chExt cx="0" cy="0"/>
        </a:xfrm>
      </p:grpSpPr>
      <p:sp>
        <p:nvSpPr>
          <p:cNvPr id="10" name="Rechthoek 9"/>
          <p:cNvSpPr/>
          <p:nvPr userDrawn="1"/>
        </p:nvSpPr>
        <p:spPr>
          <a:xfrm rot="5400000">
            <a:off x="1691520" y="5058000"/>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rot="5400000">
            <a:off x="-3273350" y="3288507"/>
            <a:ext cx="6870231" cy="323528"/>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84000" y="4562575"/>
            <a:ext cx="2160000" cy="2314290"/>
          </a:xfrm>
          <a:prstGeom prst="rect">
            <a:avLst/>
          </a:prstGeom>
        </p:spPr>
      </p:pic>
      <p:sp>
        <p:nvSpPr>
          <p:cNvPr id="11" name="Titel 1"/>
          <p:cNvSpPr>
            <a:spLocks noGrp="1"/>
          </p:cNvSpPr>
          <p:nvPr>
            <p:ph type="title"/>
          </p:nvPr>
        </p:nvSpPr>
        <p:spPr>
          <a:xfrm>
            <a:off x="616254" y="330814"/>
            <a:ext cx="6998249" cy="1143000"/>
          </a:xfrm>
        </p:spPr>
        <p:txBody>
          <a:bodyPr/>
          <a:lstStyle/>
          <a:p>
            <a:r>
              <a:rPr lang="en-US"/>
              <a:t>Click to edit Master title style</a:t>
            </a:r>
            <a:endParaRPr lang="nl-BE" dirty="0"/>
          </a:p>
        </p:txBody>
      </p:sp>
      <p:sp>
        <p:nvSpPr>
          <p:cNvPr id="12" name="Tijdelijke aanduiding voor inhoud 2"/>
          <p:cNvSpPr>
            <a:spLocks noGrp="1"/>
          </p:cNvSpPr>
          <p:nvPr>
            <p:ph idx="1"/>
          </p:nvPr>
        </p:nvSpPr>
        <p:spPr>
          <a:xfrm>
            <a:off x="616254" y="1656379"/>
            <a:ext cx="6998249" cy="4525963"/>
          </a:xfrm>
        </p:spPr>
        <p:txBody>
          <a:bodyPr/>
          <a:lstStyle>
            <a:lvl1pPr>
              <a:buClr>
                <a:srgbClr val="F18E00"/>
              </a:buClr>
              <a:defRPr>
                <a:latin typeface="+mj-lt"/>
                <a:cs typeface="Arial" pitchFamily="34" charset="0"/>
              </a:defRPr>
            </a:lvl1pPr>
            <a:lvl2pPr algn="l">
              <a:buClr>
                <a:schemeClr val="tx1"/>
              </a:buClr>
              <a:defRPr>
                <a:solidFill>
                  <a:srgbClr val="9A05A5"/>
                </a:solidFill>
                <a:latin typeface="+mj-lt"/>
                <a:cs typeface="Arial" pitchFamily="34" charset="0"/>
              </a:defRPr>
            </a:lvl2pPr>
            <a:lvl3pPr>
              <a:buClr>
                <a:srgbClr val="F18E00"/>
              </a:buClr>
              <a:defRPr>
                <a:solidFill>
                  <a:srgbClr val="7D9602"/>
                </a:solidFill>
                <a:latin typeface="+mj-lt"/>
                <a:cs typeface="Arial" pitchFamily="34" charset="0"/>
              </a:defRPr>
            </a:lvl3pPr>
            <a:lvl4pPr>
              <a:buClr>
                <a:srgbClr val="F18E00"/>
              </a:buClr>
              <a:defRPr>
                <a:solidFill>
                  <a:srgbClr val="FF8414"/>
                </a:solidFill>
                <a:latin typeface="+mj-lt"/>
                <a:cs typeface="Arial" pitchFamily="34" charset="0"/>
              </a:defRPr>
            </a:lvl4pPr>
            <a:lvl5pPr>
              <a:buClr>
                <a:srgbClr val="F18E00"/>
              </a:buClr>
              <a:defRPr>
                <a:latin typeface="+mj-lt"/>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75171595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08208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08208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lvl1pPr>
              <a:defRPr>
                <a:latin typeface="Trebuchet MS" panose="020B060302020202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pic>
        <p:nvPicPr>
          <p:cNvPr id="4" name="Afbeelding 3"/>
          <p:cNvPicPr>
            <a:picLocks noChangeAspect="1"/>
          </p:cNvPicPr>
          <p:nvPr userDrawn="1"/>
        </p:nvPicPr>
        <p:blipFill rotWithShape="1">
          <a:blip r:embed="rId2">
            <a:extLst>
              <a:ext uri="{28A0092B-C50C-407E-A947-70E740481C1C}">
                <a14:useLocalDpi xmlns:a14="http://schemas.microsoft.com/office/drawing/2010/main" val="0"/>
              </a:ext>
            </a:extLst>
          </a:blip>
          <a:srcRect l="12042" b="6939"/>
          <a:stretch/>
        </p:blipFill>
        <p:spPr>
          <a:xfrm>
            <a:off x="-33486" y="-171400"/>
            <a:ext cx="5532105" cy="2333575"/>
          </a:xfrm>
          <a:prstGeom prst="rect">
            <a:avLst/>
          </a:prstGeom>
        </p:spPr>
      </p:pic>
      <p:pic>
        <p:nvPicPr>
          <p:cNvPr id="9" name="Afbeelding 8"/>
          <p:cNvPicPr>
            <a:picLocks noChangeAspect="1"/>
          </p:cNvPicPr>
          <p:nvPr userDrawn="1"/>
        </p:nvPicPr>
        <p:blipFill rotWithShape="1">
          <a:blip r:embed="rId3">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Tree>
    <p:extLst>
      <p:ext uri="{BB962C8B-B14F-4D97-AF65-F5344CB8AC3E}">
        <p14:creationId xmlns:p14="http://schemas.microsoft.com/office/powerpoint/2010/main" val="1316578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Afbeelding">
    <p:spTree>
      <p:nvGrpSpPr>
        <p:cNvPr id="1" name=""/>
        <p:cNvGrpSpPr/>
        <p:nvPr/>
      </p:nvGrpSpPr>
      <p:grpSpPr>
        <a:xfrm>
          <a:off x="0" y="0"/>
          <a:ext cx="0" cy="0"/>
          <a:chOff x="0" y="0"/>
          <a:chExt cx="0" cy="0"/>
        </a:xfrm>
      </p:grpSpPr>
      <p:grpSp>
        <p:nvGrpSpPr>
          <p:cNvPr id="8" name="Groep 7"/>
          <p:cNvGrpSpPr/>
          <p:nvPr userDrawn="1"/>
        </p:nvGrpSpPr>
        <p:grpSpPr>
          <a:xfrm>
            <a:off x="-9525" y="-36909"/>
            <a:ext cx="9163050" cy="6912161"/>
            <a:chOff x="-9525" y="-36909"/>
            <a:chExt cx="9163050" cy="6912161"/>
          </a:xfrm>
        </p:grpSpPr>
        <p:sp>
          <p:nvSpPr>
            <p:cNvPr id="5" name="Rechthoek 4"/>
            <p:cNvSpPr/>
            <p:nvPr userDrawn="1"/>
          </p:nvSpPr>
          <p:spPr>
            <a:xfrm>
              <a:off x="-9525" y="5505449"/>
              <a:ext cx="9163050" cy="1369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74" name="Picture 2" descr="\\atlas.vsko.be\Fotodatabase\2010-06-24_Sint Bavo Gent\_MG_3969.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9197"/>
            <a:stretch/>
          </p:blipFill>
          <p:spPr bwMode="auto">
            <a:xfrm>
              <a:off x="-9525" y="-36909"/>
              <a:ext cx="9163050" cy="554235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Afbeelding 8"/>
          <p:cNvPicPr>
            <a:picLocks noChangeAspect="1"/>
          </p:cNvPicPr>
          <p:nvPr userDrawn="1"/>
        </p:nvPicPr>
        <p:blipFill rotWithShape="1">
          <a:blip r:embed="rId3">
            <a:extLst>
              <a:ext uri="{28A0092B-C50C-407E-A947-70E740481C1C}">
                <a14:useLocalDpi xmlns:a14="http://schemas.microsoft.com/office/drawing/2010/main" val="0"/>
              </a:ext>
            </a:extLst>
          </a:blip>
          <a:srcRect l="12139"/>
          <a:stretch/>
        </p:blipFill>
        <p:spPr>
          <a:xfrm>
            <a:off x="2905799" y="5434266"/>
            <a:ext cx="3332402" cy="1512168"/>
          </a:xfrm>
          <a:prstGeom prst="rect">
            <a:avLst/>
          </a:prstGeom>
        </p:spPr>
      </p:pic>
    </p:spTree>
    <p:extLst>
      <p:ext uri="{BB962C8B-B14F-4D97-AF65-F5344CB8AC3E}">
        <p14:creationId xmlns:p14="http://schemas.microsoft.com/office/powerpoint/2010/main" val="1607666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lleen titel of object">
    <p:spTree>
      <p:nvGrpSpPr>
        <p:cNvPr id="1" name=""/>
        <p:cNvGrpSpPr/>
        <p:nvPr/>
      </p:nvGrpSpPr>
      <p:grpSpPr>
        <a:xfrm>
          <a:off x="0" y="0"/>
          <a:ext cx="0" cy="0"/>
          <a:chOff x="0" y="0"/>
          <a:chExt cx="0" cy="0"/>
        </a:xfrm>
      </p:grpSpPr>
      <p:pic>
        <p:nvPicPr>
          <p:cNvPr id="2050" name="Picture 2" descr="\\atlas.vsko.be\Fotodatabase\2012-02-16 't Grafiekje Tongerlo\_MG_657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361627" y="-2927"/>
            <a:ext cx="4343722" cy="6489452"/>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12"/>
          <p:cNvSpPr>
            <a:spLocks noGrp="1"/>
          </p:cNvSpPr>
          <p:nvPr>
            <p:ph sz="quarter" idx="13"/>
          </p:nvPr>
        </p:nvSpPr>
        <p:spPr>
          <a:xfrm>
            <a:off x="4705348" y="634504"/>
            <a:ext cx="4043115" cy="5040312"/>
          </a:xfrm>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69378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lleen titel of object">
    <p:spTree>
      <p:nvGrpSpPr>
        <p:cNvPr id="1" name=""/>
        <p:cNvGrpSpPr/>
        <p:nvPr/>
      </p:nvGrpSpPr>
      <p:grpSpPr>
        <a:xfrm>
          <a:off x="0" y="0"/>
          <a:ext cx="0" cy="0"/>
          <a:chOff x="0" y="0"/>
          <a:chExt cx="0" cy="0"/>
        </a:xfrm>
      </p:grpSpPr>
      <p:pic>
        <p:nvPicPr>
          <p:cNvPr id="1026" name="Picture 2" descr="\\atlas.vsko.be\Fotodatabase\2014-03-27 Brugge\imma-vertic-int-1F4C79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628" y="0"/>
            <a:ext cx="4206213" cy="6309320"/>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inhoud 12"/>
          <p:cNvSpPr>
            <a:spLocks noGrp="1"/>
          </p:cNvSpPr>
          <p:nvPr>
            <p:ph sz="quarter" idx="13"/>
          </p:nvPr>
        </p:nvSpPr>
        <p:spPr>
          <a:xfrm>
            <a:off x="4645099" y="634504"/>
            <a:ext cx="3743325" cy="5040312"/>
          </a:xfrm>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403942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Afbeelding">
    <p:spTree>
      <p:nvGrpSpPr>
        <p:cNvPr id="1" name=""/>
        <p:cNvGrpSpPr/>
        <p:nvPr/>
      </p:nvGrpSpPr>
      <p:grpSpPr>
        <a:xfrm>
          <a:off x="0" y="0"/>
          <a:ext cx="0" cy="0"/>
          <a:chOff x="0" y="0"/>
          <a:chExt cx="0" cy="0"/>
        </a:xfrm>
      </p:grpSpPr>
      <p:grpSp>
        <p:nvGrpSpPr>
          <p:cNvPr id="2" name="Groep 1"/>
          <p:cNvGrpSpPr/>
          <p:nvPr userDrawn="1"/>
        </p:nvGrpSpPr>
        <p:grpSpPr>
          <a:xfrm>
            <a:off x="-39562" y="-9526"/>
            <a:ext cx="9193089" cy="6955960"/>
            <a:chOff x="-39562" y="-9526"/>
            <a:chExt cx="9193089" cy="6955960"/>
          </a:xfrm>
        </p:grpSpPr>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412" r="9346"/>
            <a:stretch/>
          </p:blipFill>
          <p:spPr bwMode="auto">
            <a:xfrm>
              <a:off x="-39562" y="-9526"/>
              <a:ext cx="9193089"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userDrawn="1"/>
          </p:nvSpPr>
          <p:spPr>
            <a:xfrm>
              <a:off x="-39562" y="5488656"/>
              <a:ext cx="9193089" cy="136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userDrawn="1"/>
          </p:nvPicPr>
          <p:blipFill rotWithShape="1">
            <a:blip r:embed="rId3">
              <a:extLst>
                <a:ext uri="{28A0092B-C50C-407E-A947-70E740481C1C}">
                  <a14:useLocalDpi xmlns:a14="http://schemas.microsoft.com/office/drawing/2010/main" val="0"/>
                </a:ext>
              </a:extLst>
            </a:blip>
            <a:srcRect l="12139"/>
            <a:stretch/>
          </p:blipFill>
          <p:spPr>
            <a:xfrm>
              <a:off x="2905799" y="5434266"/>
              <a:ext cx="3332402" cy="1512168"/>
            </a:xfrm>
            <a:prstGeom prst="rect">
              <a:avLst/>
            </a:prstGeom>
          </p:spPr>
        </p:pic>
      </p:grpSp>
    </p:spTree>
    <p:extLst>
      <p:ext uri="{BB962C8B-B14F-4D97-AF65-F5344CB8AC3E}">
        <p14:creationId xmlns:p14="http://schemas.microsoft.com/office/powerpoint/2010/main" val="2470549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Afbeeldin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936" t="5960" r="8561"/>
          <a:stretch/>
        </p:blipFill>
        <p:spPr bwMode="auto">
          <a:xfrm>
            <a:off x="-28575" y="-1"/>
            <a:ext cx="9172575" cy="694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userDrawn="1"/>
        </p:nvPicPr>
        <p:blipFill rotWithShape="1">
          <a:blip r:embed="rId3">
            <a:extLst>
              <a:ext uri="{28A0092B-C50C-407E-A947-70E740481C1C}">
                <a14:useLocalDpi xmlns:a14="http://schemas.microsoft.com/office/drawing/2010/main" val="0"/>
              </a:ext>
            </a:extLst>
          </a:blip>
          <a:srcRect l="12139"/>
          <a:stretch/>
        </p:blipFill>
        <p:spPr>
          <a:xfrm>
            <a:off x="5724128" y="5349602"/>
            <a:ext cx="3332402" cy="1512168"/>
          </a:xfrm>
          <a:prstGeom prst="rect">
            <a:avLst/>
          </a:prstGeom>
        </p:spPr>
      </p:pic>
    </p:spTree>
    <p:extLst>
      <p:ext uri="{BB962C8B-B14F-4D97-AF65-F5344CB8AC3E}">
        <p14:creationId xmlns:p14="http://schemas.microsoft.com/office/powerpoint/2010/main" val="4281936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Afbeelding">
    <p:spTree>
      <p:nvGrpSpPr>
        <p:cNvPr id="1" name=""/>
        <p:cNvGrpSpPr/>
        <p:nvPr/>
      </p:nvGrpSpPr>
      <p:grpSpPr>
        <a:xfrm>
          <a:off x="0" y="0"/>
          <a:ext cx="0" cy="0"/>
          <a:chOff x="0" y="0"/>
          <a:chExt cx="0" cy="0"/>
        </a:xfrm>
      </p:grpSpPr>
      <p:pic>
        <p:nvPicPr>
          <p:cNvPr id="6" name="Afbeelding 5"/>
          <p:cNvPicPr>
            <a:picLocks noChangeAspect="1"/>
          </p:cNvPicPr>
          <p:nvPr userDrawn="1"/>
        </p:nvPicPr>
        <p:blipFill rotWithShape="1">
          <a:blip r:embed="rId2">
            <a:extLst>
              <a:ext uri="{28A0092B-C50C-407E-A947-70E740481C1C}">
                <a14:useLocalDpi xmlns:a14="http://schemas.microsoft.com/office/drawing/2010/main" val="0"/>
              </a:ext>
            </a:extLst>
          </a:blip>
          <a:srcRect r="11761"/>
          <a:stretch/>
        </p:blipFill>
        <p:spPr>
          <a:xfrm>
            <a:off x="2" y="0"/>
            <a:ext cx="9163048" cy="6877050"/>
          </a:xfrm>
          <a:prstGeom prst="rect">
            <a:avLst/>
          </a:prstGeom>
        </p:spPr>
      </p:pic>
      <p:pic>
        <p:nvPicPr>
          <p:cNvPr id="2" name="Afbeelding 1"/>
          <p:cNvPicPr>
            <a:picLocks noChangeAspect="1"/>
          </p:cNvPicPr>
          <p:nvPr userDrawn="1"/>
        </p:nvPicPr>
        <p:blipFill rotWithShape="1">
          <a:blip r:embed="rId3">
            <a:extLst>
              <a:ext uri="{28A0092B-C50C-407E-A947-70E740481C1C}">
                <a14:useLocalDpi xmlns:a14="http://schemas.microsoft.com/office/drawing/2010/main" val="0"/>
              </a:ext>
            </a:extLst>
          </a:blip>
          <a:srcRect l="12139"/>
          <a:stretch/>
        </p:blipFill>
        <p:spPr>
          <a:xfrm>
            <a:off x="107504" y="3660"/>
            <a:ext cx="3332402" cy="1512168"/>
          </a:xfrm>
          <a:prstGeom prst="rect">
            <a:avLst/>
          </a:prstGeom>
        </p:spPr>
      </p:pic>
    </p:spTree>
    <p:extLst>
      <p:ext uri="{BB962C8B-B14F-4D97-AF65-F5344CB8AC3E}">
        <p14:creationId xmlns:p14="http://schemas.microsoft.com/office/powerpoint/2010/main" val="416867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1" y="274638"/>
            <a:ext cx="7427169"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1240008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E8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rgbClr val="F18E00"/>
              </a:buClr>
              <a:defRPr>
                <a:latin typeface="Arial" pitchFamily="34" charset="0"/>
                <a:cs typeface="Arial" pitchFamily="34" charset="0"/>
              </a:defRPr>
            </a:lvl1pPr>
            <a:lvl2pPr algn="l">
              <a:buClr>
                <a:schemeClr val="tx1"/>
              </a:buClr>
              <a:defRPr>
                <a:solidFill>
                  <a:srgbClr val="9A05A5"/>
                </a:solidFill>
                <a:latin typeface="Arial" pitchFamily="34" charset="0"/>
                <a:cs typeface="Arial" pitchFamily="34" charset="0"/>
              </a:defRPr>
            </a:lvl2pPr>
            <a:lvl3pPr>
              <a:buClr>
                <a:srgbClr val="F18E00"/>
              </a:buClr>
              <a:defRPr>
                <a:solidFill>
                  <a:srgbClr val="7D9602"/>
                </a:solidFill>
                <a:latin typeface="Arial" pitchFamily="34" charset="0"/>
                <a:cs typeface="Arial" pitchFamily="34" charset="0"/>
              </a:defRPr>
            </a:lvl3pPr>
            <a:lvl4pPr>
              <a:buClr>
                <a:srgbClr val="F18E00"/>
              </a:buClr>
              <a:defRPr>
                <a:solidFill>
                  <a:srgbClr val="FF8414"/>
                </a:solidFill>
                <a:latin typeface="Arial" pitchFamily="34" charset="0"/>
                <a:cs typeface="Arial" pitchFamily="34" charset="0"/>
              </a:defRPr>
            </a:lvl4pPr>
            <a:lvl5pPr>
              <a:buClr>
                <a:srgbClr val="F18E00"/>
              </a:buClr>
              <a:defRPr>
                <a:latin typeface="Arial" pitchFamily="34" charset="0"/>
                <a:cs typeface="Arial"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62328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3" name="Rechthoek 2"/>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a:off x="0" y="3260834"/>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6" name="Tijdelijke aanduiding voor inhoud 2"/>
          <p:cNvSpPr>
            <a:spLocks noGrp="1"/>
          </p:cNvSpPr>
          <p:nvPr>
            <p:ph idx="1"/>
          </p:nvPr>
        </p:nvSpPr>
        <p:spPr>
          <a:xfrm>
            <a:off x="445418" y="622172"/>
            <a:ext cx="8241383" cy="5503995"/>
          </a:xfrm>
        </p:spPr>
        <p:txBody>
          <a:bodyPr/>
          <a:lstStyle>
            <a:lvl1pPr>
              <a:buClr>
                <a:srgbClr val="F18E00"/>
              </a:buClr>
              <a:defRPr>
                <a:latin typeface="+mn-lt"/>
                <a:cs typeface="Arial" pitchFamily="34" charset="0"/>
              </a:defRPr>
            </a:lvl1pPr>
            <a:lvl2pPr algn="l">
              <a:buClr>
                <a:schemeClr val="tx1"/>
              </a:buClr>
              <a:defRPr>
                <a:solidFill>
                  <a:srgbClr val="9A05A5"/>
                </a:solidFill>
                <a:latin typeface="+mn-lt"/>
                <a:cs typeface="Arial" pitchFamily="34" charset="0"/>
              </a:defRPr>
            </a:lvl2pPr>
            <a:lvl3pPr>
              <a:buClr>
                <a:srgbClr val="F18E00"/>
              </a:buClr>
              <a:defRPr>
                <a:solidFill>
                  <a:schemeClr val="tx1"/>
                </a:solidFill>
                <a:latin typeface="+mn-lt"/>
                <a:cs typeface="Arial" pitchFamily="34" charset="0"/>
              </a:defRPr>
            </a:lvl3pPr>
            <a:lvl4pPr>
              <a:buClr>
                <a:srgbClr val="F18E00"/>
              </a:buClr>
              <a:defRPr>
                <a:solidFill>
                  <a:schemeClr val="tx1"/>
                </a:solidFill>
                <a:latin typeface="+mn-lt"/>
                <a:cs typeface="Arial" pitchFamily="34" charset="0"/>
              </a:defRPr>
            </a:lvl4pPr>
            <a:lvl5pPr>
              <a:buClr>
                <a:srgbClr val="F18E00"/>
              </a:buClr>
              <a:defRPr>
                <a:solidFill>
                  <a:schemeClr val="tx1"/>
                </a:solidFill>
                <a:latin typeface="+mn-lt"/>
                <a:cs typeface="Arial" pitchFamily="34" charset="0"/>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627022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rgbClr val="F18E00"/>
              </a:buClr>
              <a:defRPr>
                <a:latin typeface="+mj-lt"/>
                <a:cs typeface="Arial" pitchFamily="34" charset="0"/>
              </a:defRPr>
            </a:lvl1pPr>
            <a:lvl2pPr algn="l">
              <a:buClr>
                <a:schemeClr val="tx1"/>
              </a:buClr>
              <a:defRPr>
                <a:solidFill>
                  <a:srgbClr val="9A05A5"/>
                </a:solidFill>
                <a:latin typeface="+mj-lt"/>
                <a:cs typeface="Arial" pitchFamily="34" charset="0"/>
              </a:defRPr>
            </a:lvl2pPr>
            <a:lvl3pPr>
              <a:buClr>
                <a:srgbClr val="F18E00"/>
              </a:buClr>
              <a:defRPr>
                <a:solidFill>
                  <a:srgbClr val="7D9602"/>
                </a:solidFill>
                <a:latin typeface="+mj-lt"/>
                <a:cs typeface="Arial" pitchFamily="34" charset="0"/>
              </a:defRPr>
            </a:lvl3pPr>
            <a:lvl4pPr>
              <a:buClr>
                <a:srgbClr val="F18E00"/>
              </a:buClr>
              <a:defRPr>
                <a:solidFill>
                  <a:srgbClr val="FF8414"/>
                </a:solidFill>
                <a:latin typeface="+mj-lt"/>
                <a:cs typeface="Arial" pitchFamily="34" charset="0"/>
              </a:defRPr>
            </a:lvl4pPr>
            <a:lvl5pPr>
              <a:buClr>
                <a:srgbClr val="F18E00"/>
              </a:buClr>
              <a:defRPr>
                <a:latin typeface="+mj-lt"/>
                <a:cs typeface="Arial"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953726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Aangepaste indeling">
    <p:spTree>
      <p:nvGrpSpPr>
        <p:cNvPr id="1" name=""/>
        <p:cNvGrpSpPr/>
        <p:nvPr/>
      </p:nvGrpSpPr>
      <p:grpSpPr>
        <a:xfrm>
          <a:off x="0" y="0"/>
          <a:ext cx="0" cy="0"/>
          <a:chOff x="0" y="0"/>
          <a:chExt cx="0" cy="0"/>
        </a:xfrm>
      </p:grpSpPr>
      <p:sp>
        <p:nvSpPr>
          <p:cNvPr id="10" name="Rechthoek 9"/>
          <p:cNvSpPr/>
          <p:nvPr userDrawn="1"/>
        </p:nvSpPr>
        <p:spPr>
          <a:xfrm rot="5400000">
            <a:off x="1691520" y="5058000"/>
            <a:ext cx="360000" cy="3240000"/>
          </a:xfrm>
          <a:prstGeom prst="rect">
            <a:avLst/>
          </a:prstGeom>
          <a:solidFill>
            <a:srgbClr val="19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rot="5400000">
            <a:off x="-3273350" y="3288507"/>
            <a:ext cx="6870231" cy="323528"/>
          </a:xfrm>
          <a:prstGeom prst="rect">
            <a:avLst/>
          </a:prstGeom>
          <a:solidFill>
            <a:srgbClr val="BB1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84000" y="4543710"/>
            <a:ext cx="2160000" cy="2314290"/>
          </a:xfrm>
          <a:prstGeom prst="rect">
            <a:avLst/>
          </a:prstGeom>
        </p:spPr>
      </p:pic>
      <p:sp>
        <p:nvSpPr>
          <p:cNvPr id="11" name="Titel 1"/>
          <p:cNvSpPr>
            <a:spLocks noGrp="1"/>
          </p:cNvSpPr>
          <p:nvPr>
            <p:ph type="title"/>
          </p:nvPr>
        </p:nvSpPr>
        <p:spPr>
          <a:xfrm>
            <a:off x="616254" y="330814"/>
            <a:ext cx="6998249" cy="1143000"/>
          </a:xfrm>
        </p:spPr>
        <p:txBody>
          <a:bodyPr/>
          <a:lstStyle/>
          <a:p>
            <a:r>
              <a:rPr lang="nl-NL"/>
              <a:t>Klik om stijl te bewerken</a:t>
            </a:r>
            <a:endParaRPr lang="nl-BE" dirty="0"/>
          </a:p>
        </p:txBody>
      </p:sp>
      <p:sp>
        <p:nvSpPr>
          <p:cNvPr id="12" name="Tijdelijke aanduiding voor inhoud 2"/>
          <p:cNvSpPr>
            <a:spLocks noGrp="1"/>
          </p:cNvSpPr>
          <p:nvPr>
            <p:ph idx="1"/>
          </p:nvPr>
        </p:nvSpPr>
        <p:spPr>
          <a:xfrm>
            <a:off x="616254" y="1656379"/>
            <a:ext cx="6998249" cy="4525963"/>
          </a:xfrm>
        </p:spPr>
        <p:txBody>
          <a:bodyPr/>
          <a:lstStyle>
            <a:lvl1pPr>
              <a:buClr>
                <a:srgbClr val="F18E00"/>
              </a:buClr>
              <a:defRPr>
                <a:latin typeface="+mn-lt"/>
                <a:cs typeface="Arial" pitchFamily="34" charset="0"/>
              </a:defRPr>
            </a:lvl1pPr>
            <a:lvl2pPr algn="l">
              <a:buClr>
                <a:schemeClr val="tx1"/>
              </a:buClr>
              <a:defRPr>
                <a:solidFill>
                  <a:srgbClr val="9A05A5"/>
                </a:solidFill>
                <a:latin typeface="+mn-lt"/>
                <a:cs typeface="Arial" pitchFamily="34" charset="0"/>
              </a:defRPr>
            </a:lvl2pPr>
            <a:lvl3pPr>
              <a:buClr>
                <a:srgbClr val="F18E00"/>
              </a:buClr>
              <a:defRPr>
                <a:solidFill>
                  <a:srgbClr val="7D9602"/>
                </a:solidFill>
                <a:latin typeface="+mn-lt"/>
                <a:cs typeface="Arial" pitchFamily="34" charset="0"/>
              </a:defRPr>
            </a:lvl3pPr>
            <a:lvl4pPr>
              <a:buClr>
                <a:srgbClr val="F18E00"/>
              </a:buClr>
              <a:defRPr>
                <a:solidFill>
                  <a:srgbClr val="FF8414"/>
                </a:solidFill>
                <a:latin typeface="+mn-lt"/>
                <a:cs typeface="Arial" pitchFamily="34" charset="0"/>
              </a:defRPr>
            </a:lvl4pPr>
            <a:lvl5pPr>
              <a:buClr>
                <a:srgbClr val="F18E00"/>
              </a:buClr>
              <a:defRPr>
                <a:latin typeface="+mn-lt"/>
                <a:cs typeface="Arial"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8"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742167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Leeg">
    <p:spTree>
      <p:nvGrpSpPr>
        <p:cNvPr id="1" name=""/>
        <p:cNvGrpSpPr/>
        <p:nvPr/>
      </p:nvGrpSpPr>
      <p:grpSpPr>
        <a:xfrm>
          <a:off x="0" y="0"/>
          <a:ext cx="0" cy="0"/>
          <a:chOff x="0" y="0"/>
          <a:chExt cx="0" cy="0"/>
        </a:xfrm>
      </p:grpSpPr>
      <p:sp>
        <p:nvSpPr>
          <p:cNvPr id="3" name="Rechthoek 2"/>
          <p:cNvSpPr/>
          <p:nvPr userDrawn="1"/>
        </p:nvSpPr>
        <p:spPr>
          <a:xfrm rot="16200000" flipH="1" flipV="1">
            <a:off x="5536421" y="3250423"/>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7" name="Tijdelijke aanduiding voor inhoud 2"/>
          <p:cNvSpPr>
            <a:spLocks noGrp="1"/>
          </p:cNvSpPr>
          <p:nvPr>
            <p:ph idx="1"/>
          </p:nvPr>
        </p:nvSpPr>
        <p:spPr>
          <a:xfrm>
            <a:off x="445418" y="622172"/>
            <a:ext cx="8241383" cy="5503995"/>
          </a:xfrm>
        </p:spPr>
        <p:txBody>
          <a:bodyPr/>
          <a:lstStyle>
            <a:lvl1pPr>
              <a:buClr>
                <a:srgbClr val="F18E00"/>
              </a:buClr>
              <a:defRPr>
                <a:latin typeface="+mn-lt"/>
                <a:cs typeface="Arial" pitchFamily="34" charset="0"/>
              </a:defRPr>
            </a:lvl1pPr>
            <a:lvl2pPr algn="l">
              <a:buClr>
                <a:schemeClr val="tx1"/>
              </a:buClr>
              <a:defRPr>
                <a:solidFill>
                  <a:srgbClr val="9A05A5"/>
                </a:solidFill>
                <a:latin typeface="+mn-lt"/>
                <a:cs typeface="Arial" pitchFamily="34" charset="0"/>
              </a:defRPr>
            </a:lvl2pPr>
            <a:lvl3pPr>
              <a:buClr>
                <a:srgbClr val="F18E00"/>
              </a:buClr>
              <a:defRPr>
                <a:solidFill>
                  <a:schemeClr val="tx1"/>
                </a:solidFill>
                <a:latin typeface="+mn-lt"/>
                <a:cs typeface="Arial" pitchFamily="34" charset="0"/>
              </a:defRPr>
            </a:lvl3pPr>
            <a:lvl4pPr>
              <a:buClr>
                <a:srgbClr val="F18E00"/>
              </a:buClr>
              <a:defRPr>
                <a:solidFill>
                  <a:schemeClr val="tx1"/>
                </a:solidFill>
                <a:latin typeface="+mn-lt"/>
                <a:cs typeface="Arial" pitchFamily="34" charset="0"/>
              </a:defRPr>
            </a:lvl4pPr>
            <a:lvl5pPr>
              <a:buClr>
                <a:srgbClr val="F18E00"/>
              </a:buClr>
              <a:defRPr>
                <a:solidFill>
                  <a:schemeClr val="tx1"/>
                </a:solidFill>
                <a:latin typeface="+mn-lt"/>
                <a:cs typeface="Arial" pitchFamily="34" charset="0"/>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tx1"/>
                </a:solidFill>
                <a:latin typeface="Trebuchet MS" panose="020B0603020202020204" pitchFamily="34" charset="0"/>
              </a:rPr>
              <a:pPr/>
              <a:t>‹nr.›</a:t>
            </a:fld>
            <a:endParaRPr lang="nl-BE"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664389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lgn="l" defTabSz="914377" rtl="0" eaLnBrk="1" latinLnBrk="0" hangingPunct="1">
              <a:spcBef>
                <a:spcPct val="0"/>
              </a:spcBef>
              <a:buNone/>
              <a:defRPr kumimoji="0" lang="nl-BE" sz="3200" b="1" kern="1200" cap="all" baseline="0" dirty="0" smtClean="0">
                <a:solidFill>
                  <a:srgbClr val="53534D"/>
                </a:solidFill>
                <a:effectLst>
                  <a:outerShdw blurRad="50800" dist="38100" dir="18900000" algn="bl" rotWithShape="0">
                    <a:prstClr val="black">
                      <a:alpha val="40000"/>
                    </a:prstClr>
                  </a:outerShdw>
                </a:effectLst>
                <a:latin typeface="+mj-lt"/>
                <a:ea typeface="+mj-ea"/>
                <a:cs typeface="Arial" pitchFamily="34" charset="0"/>
              </a:defRPr>
            </a:lvl1pPr>
          </a:lstStyle>
          <a:p>
            <a:r>
              <a:rPr lang="nl-NL"/>
              <a:t>Klik om stijl te bewerken</a:t>
            </a:r>
            <a:endParaRPr lang="nl-BE" dirty="0"/>
          </a:p>
        </p:txBody>
      </p:sp>
      <p:sp>
        <p:nvSpPr>
          <p:cNvPr id="3" name="Tijdelijke aanduiding voor inhoud 2"/>
          <p:cNvSpPr>
            <a:spLocks noGrp="1"/>
          </p:cNvSpPr>
          <p:nvPr>
            <p:ph sz="half" idx="1"/>
          </p:nvPr>
        </p:nvSpPr>
        <p:spPr>
          <a:xfrm>
            <a:off x="457200" y="1600204"/>
            <a:ext cx="4038600" cy="4525963"/>
          </a:xfrm>
        </p:spPr>
        <p:txBody>
          <a:bodyPr/>
          <a:lstStyle>
            <a:lvl1pPr>
              <a:defRPr sz="2800"/>
            </a:lvl1pPr>
            <a:lvl2pPr>
              <a:defRPr sz="2400">
                <a:solidFill>
                  <a:srgbClr val="BF18B3"/>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p:nvPr>
        </p:nvSpPr>
        <p:spPr>
          <a:xfrm>
            <a:off x="4648200" y="1600204"/>
            <a:ext cx="4038600" cy="4525963"/>
          </a:xfrm>
        </p:spPr>
        <p:txBody>
          <a:bodyPr/>
          <a:lstStyle>
            <a:lvl1pPr>
              <a:defRPr sz="2800"/>
            </a:lvl1pPr>
            <a:lvl2pPr>
              <a:defRPr sz="2400">
                <a:solidFill>
                  <a:srgbClr val="BF18B3"/>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9" name="Rechthoek 8"/>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0" name="Rechthoek 9"/>
          <p:cNvSpPr/>
          <p:nvPr userDrawn="1"/>
        </p:nvSpPr>
        <p:spPr>
          <a:xfrm>
            <a:off x="8784032"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7"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774712308"/>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08989" y="274638"/>
            <a:ext cx="7477812"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rgbClr val="F18E00"/>
              </a:buClr>
              <a:defRPr>
                <a:latin typeface="+mj-lt"/>
                <a:cs typeface="Arial" pitchFamily="34" charset="0"/>
              </a:defRPr>
            </a:lvl1pPr>
            <a:lvl2pPr algn="l">
              <a:buClr>
                <a:schemeClr val="tx1"/>
              </a:buClr>
              <a:defRPr>
                <a:solidFill>
                  <a:srgbClr val="9A05A5"/>
                </a:solidFill>
                <a:latin typeface="+mj-lt"/>
                <a:cs typeface="Arial" pitchFamily="34" charset="0"/>
              </a:defRPr>
            </a:lvl2pPr>
            <a:lvl3pPr>
              <a:buClr>
                <a:srgbClr val="F18E00"/>
              </a:buClr>
              <a:defRPr>
                <a:solidFill>
                  <a:srgbClr val="7D9602"/>
                </a:solidFill>
                <a:latin typeface="+mj-lt"/>
                <a:cs typeface="Arial" pitchFamily="34" charset="0"/>
              </a:defRPr>
            </a:lvl3pPr>
            <a:lvl4pPr>
              <a:buClr>
                <a:srgbClr val="F18E00"/>
              </a:buClr>
              <a:defRPr>
                <a:solidFill>
                  <a:srgbClr val="FF8414"/>
                </a:solidFill>
                <a:latin typeface="+mj-lt"/>
                <a:cs typeface="Arial" pitchFamily="34" charset="0"/>
              </a:defRPr>
            </a:lvl4pPr>
            <a:lvl5pPr>
              <a:buClr>
                <a:srgbClr val="F18E00"/>
              </a:buClr>
              <a:defRPr>
                <a:latin typeface="+mj-lt"/>
                <a:cs typeface="Arial"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839632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10" name="Rechthoek 9"/>
          <p:cNvSpPr/>
          <p:nvPr userDrawn="1"/>
        </p:nvSpPr>
        <p:spPr>
          <a:xfrm rot="5400000">
            <a:off x="1691520" y="5058000"/>
            <a:ext cx="360000" cy="3240000"/>
          </a:xfrm>
          <a:prstGeom prst="rect">
            <a:avLst/>
          </a:prstGeom>
          <a:solidFill>
            <a:srgbClr val="99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rot="5400000">
            <a:off x="-3273350" y="3288507"/>
            <a:ext cx="6870231" cy="32352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84000" y="4543710"/>
            <a:ext cx="2160000" cy="2314290"/>
          </a:xfrm>
          <a:prstGeom prst="rect">
            <a:avLst/>
          </a:prstGeom>
        </p:spPr>
      </p:pic>
      <p:sp>
        <p:nvSpPr>
          <p:cNvPr id="11" name="Titel 1"/>
          <p:cNvSpPr>
            <a:spLocks noGrp="1"/>
          </p:cNvSpPr>
          <p:nvPr>
            <p:ph type="title"/>
          </p:nvPr>
        </p:nvSpPr>
        <p:spPr>
          <a:xfrm>
            <a:off x="616254" y="330814"/>
            <a:ext cx="6998249" cy="1143000"/>
          </a:xfrm>
        </p:spPr>
        <p:txBody>
          <a:bodyPr/>
          <a:lstStyle/>
          <a:p>
            <a:r>
              <a:rPr lang="nl-NL"/>
              <a:t>Klik om stijl te bewerken</a:t>
            </a:r>
            <a:endParaRPr lang="nl-BE" dirty="0"/>
          </a:p>
        </p:txBody>
      </p:sp>
      <p:sp>
        <p:nvSpPr>
          <p:cNvPr id="12" name="Tijdelijke aanduiding voor inhoud 2"/>
          <p:cNvSpPr>
            <a:spLocks noGrp="1"/>
          </p:cNvSpPr>
          <p:nvPr>
            <p:ph idx="1"/>
          </p:nvPr>
        </p:nvSpPr>
        <p:spPr>
          <a:xfrm>
            <a:off x="616254" y="1656379"/>
            <a:ext cx="6998249" cy="4525963"/>
          </a:xfrm>
        </p:spPr>
        <p:txBody>
          <a:bodyPr/>
          <a:lstStyle>
            <a:lvl1pPr>
              <a:buClr>
                <a:srgbClr val="F18E00"/>
              </a:buClr>
              <a:defRPr>
                <a:latin typeface="+mn-lt"/>
                <a:cs typeface="Arial" pitchFamily="34" charset="0"/>
              </a:defRPr>
            </a:lvl1pPr>
            <a:lvl2pPr algn="l">
              <a:buClr>
                <a:schemeClr val="tx1"/>
              </a:buClr>
              <a:defRPr>
                <a:solidFill>
                  <a:srgbClr val="9A05A5"/>
                </a:solidFill>
                <a:latin typeface="+mn-lt"/>
                <a:cs typeface="Arial" pitchFamily="34" charset="0"/>
              </a:defRPr>
            </a:lvl2pPr>
            <a:lvl3pPr>
              <a:buClr>
                <a:srgbClr val="F18E00"/>
              </a:buClr>
              <a:defRPr>
                <a:solidFill>
                  <a:srgbClr val="7D9602"/>
                </a:solidFill>
                <a:latin typeface="+mn-lt"/>
                <a:cs typeface="Arial" pitchFamily="34" charset="0"/>
              </a:defRPr>
            </a:lvl3pPr>
            <a:lvl4pPr>
              <a:buClr>
                <a:srgbClr val="F18E00"/>
              </a:buClr>
              <a:defRPr>
                <a:solidFill>
                  <a:srgbClr val="FF8414"/>
                </a:solidFill>
                <a:latin typeface="+mn-lt"/>
                <a:cs typeface="Arial" pitchFamily="34" charset="0"/>
              </a:defRPr>
            </a:lvl4pPr>
            <a:lvl5pPr>
              <a:buClr>
                <a:srgbClr val="F18E00"/>
              </a:buClr>
              <a:defRPr>
                <a:latin typeface="+mn-lt"/>
                <a:cs typeface="Arial"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8"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822220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rgbClr val="F18E00"/>
              </a:buClr>
              <a:defRPr>
                <a:latin typeface="+mj-lt"/>
                <a:cs typeface="Arial" pitchFamily="34" charset="0"/>
              </a:defRPr>
            </a:lvl1pPr>
            <a:lvl2pPr algn="l">
              <a:buClr>
                <a:schemeClr val="tx1"/>
              </a:buClr>
              <a:defRPr>
                <a:solidFill>
                  <a:srgbClr val="9A05A5"/>
                </a:solidFill>
                <a:latin typeface="+mj-lt"/>
                <a:cs typeface="Arial" pitchFamily="34" charset="0"/>
              </a:defRPr>
            </a:lvl2pPr>
            <a:lvl3pPr>
              <a:buClr>
                <a:srgbClr val="F18E00"/>
              </a:buClr>
              <a:defRPr>
                <a:solidFill>
                  <a:srgbClr val="7D9602"/>
                </a:solidFill>
                <a:latin typeface="+mj-lt"/>
                <a:cs typeface="Arial" pitchFamily="34" charset="0"/>
              </a:defRPr>
            </a:lvl3pPr>
            <a:lvl4pPr>
              <a:buClr>
                <a:srgbClr val="F18E00"/>
              </a:buClr>
              <a:defRPr>
                <a:solidFill>
                  <a:srgbClr val="FF8414"/>
                </a:solidFill>
                <a:latin typeface="+mj-lt"/>
                <a:cs typeface="Arial" pitchFamily="34" charset="0"/>
              </a:defRPr>
            </a:lvl4pPr>
            <a:lvl5pPr>
              <a:buClr>
                <a:srgbClr val="F18E00"/>
              </a:buClr>
              <a:defRPr>
                <a:latin typeface="+mj-lt"/>
                <a:cs typeface="Arial"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4"/>
          <p:cNvSpPr txBox="1">
            <a:spLocks/>
          </p:cNvSpPr>
          <p:nvPr userDrawn="1"/>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666044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71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193476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261223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78730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2057349" indent="-228594">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360385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dirty="0">
              <a:solidFill>
                <a:prstClr val="white"/>
              </a:solidFill>
            </a:endParaRPr>
          </a:p>
        </p:txBody>
      </p:sp>
    </p:spTree>
    <p:extLst>
      <p:ext uri="{BB962C8B-B14F-4D97-AF65-F5344CB8AC3E}">
        <p14:creationId xmlns:p14="http://schemas.microsoft.com/office/powerpoint/2010/main" val="151502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2.png"/><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30594" y="274638"/>
            <a:ext cx="7456206"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30594" y="1600204"/>
            <a:ext cx="7456206"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BB516-DFEC-4C1E-8B27-C03178FA5335}" type="datetimeFigureOut">
              <a:rPr lang="nl-BE" smtClean="0">
                <a:solidFill>
                  <a:prstClr val="black">
                    <a:tint val="75000"/>
                  </a:prstClr>
                </a:solidFill>
              </a:rPr>
              <a:pPr/>
              <a:t>15/05/2019</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72264" y="28572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6385519"/>
      </p:ext>
    </p:extLst>
  </p:cSld>
  <p:clrMap bg1="lt1" tx1="dk1" bg2="lt2" tx2="dk2" accent1="accent1" accent2="accent2" accent3="accent3" accent4="accent4" accent5="accent5" accent6="accent6" hlink="hlink" folHlink="folHlink"/>
  <p:sldLayoutIdLst>
    <p:sldLayoutId id="2147483754" r:id="rId1"/>
    <p:sldLayoutId id="2147483666" r:id="rId2"/>
    <p:sldLayoutId id="2147483667" r:id="rId3"/>
    <p:sldLayoutId id="2147483668" r:id="rId4"/>
    <p:sldLayoutId id="2147483669" r:id="rId5"/>
    <p:sldLayoutId id="2147483670" r:id="rId6"/>
    <p:sldLayoutId id="2147483671" r:id="rId7"/>
    <p:sldLayoutId id="2147483740" r:id="rId8"/>
    <p:sldLayoutId id="2147483747" r:id="rId9"/>
    <p:sldLayoutId id="2147483741" r:id="rId10"/>
    <p:sldLayoutId id="2147483680" r:id="rId11"/>
    <p:sldLayoutId id="2147483681" r:id="rId12"/>
    <p:sldLayoutId id="2147483735" r:id="rId13"/>
    <p:sldLayoutId id="2147483736" r:id="rId14"/>
    <p:sldLayoutId id="2147483737" r:id="rId15"/>
    <p:sldLayoutId id="2147483683" r:id="rId16"/>
    <p:sldLayoutId id="2147483753" r:id="rId17"/>
    <p:sldLayoutId id="2147483745" r:id="rId18"/>
    <p:sldLayoutId id="2147483734" r:id="rId19"/>
    <p:sldLayoutId id="2147483733" r:id="rId20"/>
    <p:sldLayoutId id="2147483752" r:id="rId21"/>
    <p:sldLayoutId id="2147483744" r:id="rId22"/>
    <p:sldLayoutId id="2147483725" r:id="rId23"/>
    <p:sldLayoutId id="2147483726" r:id="rId24"/>
    <p:sldLayoutId id="2147483727" r:id="rId25"/>
    <p:sldLayoutId id="2147483728" r:id="rId26"/>
    <p:sldLayoutId id="2147483730" r:id="rId27"/>
    <p:sldLayoutId id="2147483722" r:id="rId28"/>
    <p:sldLayoutId id="2147483756" r:id="rId29"/>
    <p:sldLayoutId id="2147483757" r:id="rId30"/>
  </p:sldLayoutIdLst>
  <p:hf hdr="0" ftr="0" dt="0"/>
  <p:txStyles>
    <p:titleStyle>
      <a:lvl1pPr algn="l" defTabSz="914377" rtl="0" eaLnBrk="1" latinLnBrk="0" hangingPunct="1">
        <a:spcBef>
          <a:spcPct val="0"/>
        </a:spcBef>
        <a:buNone/>
        <a:defRPr kumimoji="0" lang="nl-BE" sz="32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hoek 11"/>
          <p:cNvSpPr/>
          <p:nvPr/>
        </p:nvSpPr>
        <p:spPr>
          <a:xfrm>
            <a:off x="0" y="1"/>
            <a:ext cx="360000" cy="650315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1" name="Rechthoek 10"/>
          <p:cNvSpPr/>
          <p:nvPr/>
        </p:nvSpPr>
        <p:spPr>
          <a:xfrm>
            <a:off x="-8706" y="6489510"/>
            <a:ext cx="3240000" cy="378925"/>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5" name="Tijdelijke aanduiding voor dianummer 4"/>
          <p:cNvSpPr txBox="1">
            <a:spLocks/>
          </p:cNvSpPr>
          <p:nvPr/>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Tree>
    <p:extLst>
      <p:ext uri="{BB962C8B-B14F-4D97-AF65-F5344CB8AC3E}">
        <p14:creationId xmlns:p14="http://schemas.microsoft.com/office/powerpoint/2010/main" val="2499926142"/>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spcBef>
          <a:spcPct val="0"/>
        </a:spcBef>
        <a:buNone/>
        <a:defRPr sz="4400" kern="1200">
          <a:solidFill>
            <a:schemeClr val="tx1"/>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990599"/>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hoek 11"/>
          <p:cNvSpPr/>
          <p:nvPr/>
        </p:nvSpPr>
        <p:spPr>
          <a:xfrm>
            <a:off x="0" y="1"/>
            <a:ext cx="360000" cy="650315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1" name="Rechthoek 10"/>
          <p:cNvSpPr/>
          <p:nvPr/>
        </p:nvSpPr>
        <p:spPr>
          <a:xfrm>
            <a:off x="-8706" y="6489510"/>
            <a:ext cx="3240000" cy="378925"/>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5" name="Tijdelijke aanduiding voor dianummer 4"/>
          <p:cNvSpPr txBox="1">
            <a:spLocks/>
          </p:cNvSpPr>
          <p:nvPr/>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dirty="0">
              <a:solidFill>
                <a:schemeClr val="bg1"/>
              </a:solidFill>
              <a:latin typeface="Trebuchet MS" panose="020B0603020202020204" pitchFamily="34" charset="0"/>
            </a:endParaRPr>
          </a:p>
        </p:txBody>
      </p:sp>
      <p:pic>
        <p:nvPicPr>
          <p:cNvPr id="5" name="Afbeelding 4"/>
          <p:cNvPicPr>
            <a:picLocks noChangeAspect="1"/>
          </p:cNvPicPr>
          <p:nvPr/>
        </p:nvPicPr>
        <p:blipFill rotWithShape="1">
          <a:blip r:embed="rId10">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Tree>
    <p:extLst>
      <p:ext uri="{BB962C8B-B14F-4D97-AF65-F5344CB8AC3E}">
        <p14:creationId xmlns:p14="http://schemas.microsoft.com/office/powerpoint/2010/main" val="2499926142"/>
      </p:ext>
    </p:extLst>
  </p:cSld>
  <p:clrMap bg1="lt1" tx1="dk1" bg2="lt2" tx2="dk2" accent1="accent1" accent2="accent2" accent3="accent3" accent4="accent4" accent5="accent5" accent6="accent6" hlink="hlink" folHlink="folHlink"/>
  <p:sldLayoutIdLst>
    <p:sldLayoutId id="2147483751" r:id="rId1"/>
    <p:sldLayoutId id="2147483673" r:id="rId2"/>
    <p:sldLayoutId id="2147483687" r:id="rId3"/>
    <p:sldLayoutId id="2147483686" r:id="rId4"/>
    <p:sldLayoutId id="2147483679" r:id="rId5"/>
    <p:sldLayoutId id="2147483689" r:id="rId6"/>
    <p:sldLayoutId id="2147483691" r:id="rId7"/>
    <p:sldLayoutId id="2147483684" r:id="rId8"/>
  </p:sldLayoutIdLst>
  <p:txStyles>
    <p:titleStyle>
      <a:lvl1pPr algn="ctr" defTabSz="914400" rtl="0" eaLnBrk="1" latinLnBrk="0" hangingPunct="1">
        <a:spcBef>
          <a:spcPct val="0"/>
        </a:spcBef>
        <a:buNone/>
        <a:defRPr sz="4400" kern="1200">
          <a:solidFill>
            <a:schemeClr val="tx1"/>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990599"/>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BB516-DFEC-4C1E-8B27-C03178FA5335}" type="datetimeFigureOut">
              <a:rPr lang="nl-BE" smtClean="0">
                <a:solidFill>
                  <a:prstClr val="black">
                    <a:tint val="75000"/>
                  </a:prstClr>
                </a:solidFill>
              </a:rPr>
              <a:pPr/>
              <a:t>15/05/2019</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72264" y="28572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97482119"/>
      </p:ext>
    </p:extLst>
  </p:cSld>
  <p:clrMap bg1="lt1" tx1="dk1" bg2="lt2" tx2="dk2" accent1="accent1" accent2="accent2" accent3="accent3" accent4="accent4" accent5="accent5" accent6="accent6" hlink="hlink" folHlink="folHlink"/>
  <p:sldLayoutIdLst>
    <p:sldLayoutId id="2147483729" r:id="rId1"/>
    <p:sldLayoutId id="2147483743" r:id="rId2"/>
    <p:sldLayoutId id="2147483724" r:id="rId3"/>
    <p:sldLayoutId id="2147483732" r:id="rId4"/>
    <p:sldLayoutId id="2147483750" r:id="rId5"/>
    <p:sldLayoutId id="2147483739" r:id="rId6"/>
    <p:sldLayoutId id="2147483723" r:id="rId7"/>
    <p:sldLayoutId id="2147483731" r:id="rId8"/>
    <p:sldLayoutId id="2147483721" r:id="rId9"/>
    <p:sldLayoutId id="2147483755" r:id="rId10"/>
  </p:sldLayoutIdLst>
  <p:hf hdr="0" ftr="0" dt="0"/>
  <p:txStyles>
    <p:titleStyle>
      <a:lvl1pPr algn="l" defTabSz="914377" rtl="0" eaLnBrk="1" latinLnBrk="0" hangingPunct="1">
        <a:spcBef>
          <a:spcPct val="0"/>
        </a:spcBef>
        <a:buNone/>
        <a:defRPr kumimoji="0" lang="nl-BE" sz="3200" b="1" kern="1200" cap="all" baseline="0" dirty="0" smtClean="0">
          <a:solidFill>
            <a:srgbClr val="53534D"/>
          </a:solidFill>
          <a:effectLst>
            <a:outerShdw blurRad="50800" dist="38100" dir="2700000" algn="tl" rotWithShape="0">
              <a:prstClr val="black">
                <a:alpha val="40000"/>
              </a:prstClr>
            </a:outerShdw>
          </a:effectLst>
          <a:latin typeface="Trebuchet MS" panose="020B0603020202020204" pitchFamily="34" charset="0"/>
          <a:ea typeface="+mj-ea"/>
          <a:cs typeface="Arial" pitchFamily="34" charset="0"/>
        </a:defRPr>
      </a:lvl1pPr>
    </p:titleStyle>
    <p:bodyStyle>
      <a:lvl1pPr marL="342891" indent="-342891" algn="l" defTabSz="914377" rtl="0" eaLnBrk="1" latinLnBrk="0" hangingPunct="1">
        <a:spcBef>
          <a:spcPct val="20000"/>
        </a:spcBef>
        <a:buClr>
          <a:srgbClr val="BF18B3"/>
        </a:buClr>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53534D"/>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rgbClr val="F18E00"/>
        </a:buClr>
        <a:buFont typeface="Arial" pitchFamily="34" charset="0"/>
        <a:buChar char="–"/>
        <a:defRPr sz="2000" kern="1200">
          <a:solidFill>
            <a:srgbClr val="999D00"/>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F18E00"/>
        </a:buClr>
        <a:buFont typeface="Arial" pitchFamily="34" charset="0"/>
        <a:buChar char="»"/>
        <a:defRPr sz="2000" kern="1200">
          <a:solidFill>
            <a:srgbClr val="00BECB"/>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9.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52.jpeg"/><Relationship Id="rId4" Type="http://schemas.openxmlformats.org/officeDocument/2006/relationships/hyperlink" Target="http://www.google.be/url?sa=i&amp;rct=j&amp;q=&amp;esrc=s&amp;source=images&amp;cd=&amp;cad=rja&amp;uact=8&amp;ved=0ahUKEwiL87aQ_ZfKAhWBoRQKHdELDKkQjRwIBw&amp;url=http://www.learningandteaching.info/teaching/what_works.htm&amp;psig=AFQjCNGNPKNQTtxJ4tsm3myNh-wGlNCmww&amp;ust=1452265607743320"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2896A-8864-42DD-94EE-BCAF4B725594}"/>
              </a:ext>
            </a:extLst>
          </p:cNvPr>
          <p:cNvSpPr>
            <a:spLocks noGrp="1"/>
          </p:cNvSpPr>
          <p:nvPr>
            <p:ph type="title"/>
          </p:nvPr>
        </p:nvSpPr>
        <p:spPr/>
        <p:txBody>
          <a:bodyPr>
            <a:noAutofit/>
          </a:bodyPr>
          <a:lstStyle/>
          <a:p>
            <a:r>
              <a:rPr lang="nl-BE" dirty="0" err="1"/>
              <a:t>Restorative</a:t>
            </a:r>
            <a:r>
              <a:rPr lang="nl-BE" dirty="0"/>
              <a:t> </a:t>
            </a:r>
            <a:r>
              <a:rPr lang="nl-BE" dirty="0" err="1"/>
              <a:t>practices</a:t>
            </a:r>
            <a:r>
              <a:rPr lang="nl-BE" dirty="0"/>
              <a:t> in </a:t>
            </a:r>
            <a:r>
              <a:rPr lang="nl-BE" dirty="0" err="1"/>
              <a:t>catholic</a:t>
            </a:r>
            <a:r>
              <a:rPr lang="nl-BE" dirty="0"/>
              <a:t> </a:t>
            </a:r>
            <a:r>
              <a:rPr lang="nl-BE" dirty="0" err="1"/>
              <a:t>dialogue</a:t>
            </a:r>
            <a:r>
              <a:rPr lang="nl-BE" dirty="0"/>
              <a:t> schools: </a:t>
            </a:r>
            <a:r>
              <a:rPr lang="nl-BE" dirty="0" err="1"/>
              <a:t>how</a:t>
            </a:r>
            <a:r>
              <a:rPr lang="nl-BE" dirty="0"/>
              <a:t> do we do </a:t>
            </a:r>
            <a:r>
              <a:rPr lang="nl-BE" dirty="0" err="1"/>
              <a:t>that</a:t>
            </a:r>
            <a:r>
              <a:rPr lang="nl-BE" dirty="0"/>
              <a:t> in </a:t>
            </a:r>
            <a:r>
              <a:rPr lang="nl-BE" dirty="0" err="1"/>
              <a:t>Flanders</a:t>
            </a:r>
            <a:r>
              <a:rPr lang="nl-BE" dirty="0"/>
              <a:t>?</a:t>
            </a:r>
          </a:p>
        </p:txBody>
      </p:sp>
      <p:sp>
        <p:nvSpPr>
          <p:cNvPr id="3" name="Ondertitel 2">
            <a:extLst>
              <a:ext uri="{FF2B5EF4-FFF2-40B4-BE49-F238E27FC236}">
                <a16:creationId xmlns:a16="http://schemas.microsoft.com/office/drawing/2014/main" id="{6F6A956E-7815-4B5D-A751-A3A5D97E06D3}"/>
              </a:ext>
            </a:extLst>
          </p:cNvPr>
          <p:cNvSpPr>
            <a:spLocks noGrp="1"/>
          </p:cNvSpPr>
          <p:nvPr>
            <p:ph type="subTitle" idx="1"/>
          </p:nvPr>
        </p:nvSpPr>
        <p:spPr>
          <a:xfrm>
            <a:off x="2022778" y="4124324"/>
            <a:ext cx="5371613" cy="1019176"/>
          </a:xfrm>
        </p:spPr>
        <p:txBody>
          <a:bodyPr>
            <a:normAutofit fontScale="85000" lnSpcReduction="20000"/>
          </a:bodyPr>
          <a:lstStyle/>
          <a:p>
            <a:r>
              <a:rPr lang="nl-BE" dirty="0"/>
              <a:t>Katrien Bressers, </a:t>
            </a:r>
            <a:r>
              <a:rPr lang="nl-BE" dirty="0" err="1"/>
              <a:t>pedagogical</a:t>
            </a:r>
            <a:r>
              <a:rPr lang="nl-BE" dirty="0"/>
              <a:t> counselor</a:t>
            </a:r>
            <a:br>
              <a:rPr lang="nl-BE" dirty="0"/>
            </a:br>
            <a:r>
              <a:rPr lang="nl-BE" dirty="0"/>
              <a:t>16 </a:t>
            </a:r>
            <a:r>
              <a:rPr lang="nl-BE" dirty="0" err="1"/>
              <a:t>may</a:t>
            </a:r>
            <a:r>
              <a:rPr lang="nl-BE" dirty="0"/>
              <a:t> 2019, IIRP-congres, Kortrijk</a:t>
            </a:r>
          </a:p>
        </p:txBody>
      </p:sp>
    </p:spTree>
    <p:extLst>
      <p:ext uri="{BB962C8B-B14F-4D97-AF65-F5344CB8AC3E}">
        <p14:creationId xmlns:p14="http://schemas.microsoft.com/office/powerpoint/2010/main" val="3259767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71600" y="1600204"/>
            <a:ext cx="7715200" cy="4525963"/>
          </a:xfrm>
        </p:spPr>
        <p:txBody>
          <a:bodyPr/>
          <a:lstStyle/>
          <a:p>
            <a:pPr marL="0" indent="0">
              <a:buNone/>
            </a:pPr>
            <a:endParaRPr lang="nl-BE" i="1" dirty="0">
              <a:solidFill>
                <a:srgbClr val="990099"/>
              </a:solidFill>
            </a:endParaRPr>
          </a:p>
          <a:p>
            <a:pPr marL="0" indent="0">
              <a:buNone/>
            </a:pPr>
            <a:r>
              <a:rPr lang="nl-BE" i="1" dirty="0" err="1">
                <a:solidFill>
                  <a:srgbClr val="990099"/>
                </a:solidFill>
              </a:rPr>
              <a:t>And</a:t>
            </a:r>
            <a:r>
              <a:rPr lang="nl-BE" i="1" dirty="0">
                <a:solidFill>
                  <a:srgbClr val="990099"/>
                </a:solidFill>
              </a:rPr>
              <a:t> </a:t>
            </a:r>
            <a:r>
              <a:rPr lang="nl-BE" i="1" dirty="0" err="1">
                <a:solidFill>
                  <a:srgbClr val="990099"/>
                </a:solidFill>
              </a:rPr>
              <a:t>together</a:t>
            </a:r>
            <a:r>
              <a:rPr lang="nl-BE" i="1" dirty="0">
                <a:solidFill>
                  <a:srgbClr val="990099"/>
                </a:solidFill>
              </a:rPr>
              <a:t>, these </a:t>
            </a:r>
            <a:r>
              <a:rPr lang="nl-BE" i="1" dirty="0" err="1">
                <a:solidFill>
                  <a:srgbClr val="990099"/>
                </a:solidFill>
              </a:rPr>
              <a:t>elements</a:t>
            </a:r>
            <a:r>
              <a:rPr lang="nl-BE" i="1" dirty="0">
                <a:solidFill>
                  <a:srgbClr val="990099"/>
                </a:solidFill>
              </a:rPr>
              <a:t> </a:t>
            </a:r>
            <a:r>
              <a:rPr lang="nl-BE" i="1" dirty="0" err="1">
                <a:solidFill>
                  <a:srgbClr val="990099"/>
                </a:solidFill>
              </a:rPr>
              <a:t>enable</a:t>
            </a:r>
            <a:r>
              <a:rPr lang="nl-BE" i="1" dirty="0">
                <a:solidFill>
                  <a:srgbClr val="990099"/>
                </a:solidFill>
              </a:rPr>
              <a:t> </a:t>
            </a:r>
            <a:r>
              <a:rPr lang="nl-BE" i="1" dirty="0" err="1">
                <a:solidFill>
                  <a:srgbClr val="990099"/>
                </a:solidFill>
              </a:rPr>
              <a:t>us</a:t>
            </a:r>
            <a:r>
              <a:rPr lang="nl-BE" i="1" dirty="0">
                <a:solidFill>
                  <a:srgbClr val="990099"/>
                </a:solidFill>
              </a:rPr>
              <a:t> </a:t>
            </a:r>
          </a:p>
          <a:p>
            <a:pPr marL="0" indent="0">
              <a:buNone/>
            </a:pPr>
            <a:r>
              <a:rPr lang="nl-BE" i="1" dirty="0" err="1">
                <a:solidFill>
                  <a:srgbClr val="990099"/>
                </a:solidFill>
              </a:rPr>
              <a:t>to</a:t>
            </a:r>
            <a:r>
              <a:rPr lang="nl-BE" i="1" dirty="0">
                <a:solidFill>
                  <a:srgbClr val="990099"/>
                </a:solidFill>
              </a:rPr>
              <a:t> </a:t>
            </a:r>
            <a:r>
              <a:rPr lang="nl-BE" i="1" dirty="0" err="1">
                <a:solidFill>
                  <a:srgbClr val="990099"/>
                </a:solidFill>
              </a:rPr>
              <a:t>grow</a:t>
            </a:r>
            <a:r>
              <a:rPr lang="nl-BE" i="1" dirty="0">
                <a:solidFill>
                  <a:srgbClr val="990099"/>
                </a:solidFill>
              </a:rPr>
              <a:t> </a:t>
            </a:r>
            <a:r>
              <a:rPr lang="nl-BE" i="1" dirty="0" err="1">
                <a:solidFill>
                  <a:srgbClr val="990099"/>
                </a:solidFill>
              </a:rPr>
              <a:t>and</a:t>
            </a:r>
            <a:r>
              <a:rPr lang="nl-BE" i="1" dirty="0">
                <a:solidFill>
                  <a:srgbClr val="990099"/>
                </a:solidFill>
              </a:rPr>
              <a:t> help </a:t>
            </a:r>
            <a:r>
              <a:rPr lang="nl-BE" i="1" dirty="0" err="1">
                <a:solidFill>
                  <a:srgbClr val="990099"/>
                </a:solidFill>
              </a:rPr>
              <a:t>us</a:t>
            </a:r>
            <a:r>
              <a:rPr lang="nl-BE" i="1" dirty="0">
                <a:solidFill>
                  <a:srgbClr val="990099"/>
                </a:solidFill>
              </a:rPr>
              <a:t> </a:t>
            </a:r>
            <a:r>
              <a:rPr lang="nl-BE" i="1" dirty="0" err="1">
                <a:solidFill>
                  <a:srgbClr val="990099"/>
                </a:solidFill>
              </a:rPr>
              <a:t>to</a:t>
            </a:r>
            <a:r>
              <a:rPr lang="nl-BE" i="1" dirty="0">
                <a:solidFill>
                  <a:srgbClr val="990099"/>
                </a:solidFill>
              </a:rPr>
              <a:t> love life, </a:t>
            </a:r>
          </a:p>
          <a:p>
            <a:pPr marL="0" indent="0">
              <a:buNone/>
            </a:pPr>
            <a:r>
              <a:rPr lang="nl-BE" i="1" dirty="0">
                <a:solidFill>
                  <a:srgbClr val="990099"/>
                </a:solidFill>
              </a:rPr>
              <a:t>even </a:t>
            </a:r>
            <a:r>
              <a:rPr lang="nl-BE" i="1" dirty="0" err="1">
                <a:solidFill>
                  <a:srgbClr val="990099"/>
                </a:solidFill>
              </a:rPr>
              <a:t>when</a:t>
            </a:r>
            <a:r>
              <a:rPr lang="nl-BE" i="1" dirty="0">
                <a:solidFill>
                  <a:srgbClr val="990099"/>
                </a:solidFill>
              </a:rPr>
              <a:t> we are </a:t>
            </a:r>
            <a:r>
              <a:rPr lang="nl-BE" i="1" dirty="0" err="1">
                <a:solidFill>
                  <a:srgbClr val="990099"/>
                </a:solidFill>
              </a:rPr>
              <a:t>not</a:t>
            </a:r>
            <a:r>
              <a:rPr lang="nl-BE" i="1" dirty="0">
                <a:solidFill>
                  <a:srgbClr val="990099"/>
                </a:solidFill>
              </a:rPr>
              <a:t> well, </a:t>
            </a:r>
          </a:p>
          <a:p>
            <a:pPr marL="0" indent="0">
              <a:buNone/>
            </a:pPr>
            <a:r>
              <a:rPr lang="nl-BE" i="1" dirty="0">
                <a:solidFill>
                  <a:srgbClr val="990099"/>
                </a:solidFill>
              </a:rPr>
              <a:t>even in </a:t>
            </a:r>
            <a:r>
              <a:rPr lang="nl-BE" i="1" dirty="0" err="1">
                <a:solidFill>
                  <a:srgbClr val="990099"/>
                </a:solidFill>
              </a:rPr>
              <a:t>the</a:t>
            </a:r>
            <a:r>
              <a:rPr lang="nl-BE" i="1" dirty="0">
                <a:solidFill>
                  <a:srgbClr val="990099"/>
                </a:solidFill>
              </a:rPr>
              <a:t> </a:t>
            </a:r>
            <a:r>
              <a:rPr lang="nl-BE" i="1" dirty="0" err="1">
                <a:solidFill>
                  <a:srgbClr val="990099"/>
                </a:solidFill>
              </a:rPr>
              <a:t>midst</a:t>
            </a:r>
            <a:r>
              <a:rPr lang="nl-BE" i="1" dirty="0">
                <a:solidFill>
                  <a:srgbClr val="990099"/>
                </a:solidFill>
              </a:rPr>
              <a:t> of </a:t>
            </a:r>
            <a:r>
              <a:rPr lang="nl-BE" i="1" dirty="0" err="1">
                <a:solidFill>
                  <a:srgbClr val="990099"/>
                </a:solidFill>
              </a:rPr>
              <a:t>many</a:t>
            </a:r>
            <a:r>
              <a:rPr lang="nl-BE" i="1" dirty="0">
                <a:solidFill>
                  <a:srgbClr val="990099"/>
                </a:solidFill>
              </a:rPr>
              <a:t> </a:t>
            </a:r>
            <a:r>
              <a:rPr lang="nl-BE" i="1" dirty="0" err="1">
                <a:solidFill>
                  <a:srgbClr val="990099"/>
                </a:solidFill>
              </a:rPr>
              <a:t>problems</a:t>
            </a:r>
            <a:r>
              <a:rPr lang="nl-BE" i="1" dirty="0">
                <a:solidFill>
                  <a:srgbClr val="990099"/>
                </a:solidFill>
              </a:rPr>
              <a:t>.</a:t>
            </a:r>
            <a:endParaRPr lang="nl-BE" dirty="0">
              <a:solidFill>
                <a:srgbClr val="990099"/>
              </a:solidFill>
            </a:endParaRPr>
          </a:p>
          <a:p>
            <a:endParaRPr lang="nl-BE" dirty="0"/>
          </a:p>
        </p:txBody>
      </p:sp>
    </p:spTree>
    <p:extLst>
      <p:ext uri="{BB962C8B-B14F-4D97-AF65-F5344CB8AC3E}">
        <p14:creationId xmlns:p14="http://schemas.microsoft.com/office/powerpoint/2010/main" val="36602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0" y="5311778"/>
            <a:ext cx="9144000" cy="1569660"/>
          </a:xfrm>
          <a:prstGeom prst="rect">
            <a:avLst/>
          </a:prstGeom>
          <a:solidFill>
            <a:srgbClr val="FF66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3200" b="0" i="1" u="none" strike="noStrike" kern="0" cap="none" spc="0" normalizeH="0" baseline="0" noProof="0" dirty="0">
                <a:ln>
                  <a:noFill/>
                </a:ln>
                <a:solidFill>
                  <a:schemeClr val="bg1"/>
                </a:solidFill>
                <a:effectLst/>
                <a:uLnTx/>
                <a:uFillTx/>
              </a:rPr>
              <a:t>True </a:t>
            </a:r>
            <a:r>
              <a:rPr kumimoji="0" lang="nl-BE" sz="3200" b="0" i="1" u="none" strike="noStrike" kern="0" cap="none" spc="0" normalizeH="0" baseline="0" noProof="0" dirty="0" err="1">
                <a:ln>
                  <a:noFill/>
                </a:ln>
                <a:solidFill>
                  <a:schemeClr val="bg1"/>
                </a:solidFill>
                <a:effectLst/>
                <a:uLnTx/>
                <a:uFillTx/>
              </a:rPr>
              <a:t>education</a:t>
            </a:r>
            <a:r>
              <a:rPr kumimoji="0" lang="nl-BE" sz="3200" b="0" i="1" u="none" strike="noStrike" kern="0" cap="none" spc="0" normalizeH="0" baseline="0" noProof="0" dirty="0">
                <a:ln>
                  <a:noFill/>
                </a:ln>
                <a:solidFill>
                  <a:schemeClr val="bg1"/>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nl-BE" sz="3200" b="0" i="1" u="none" strike="noStrike" kern="0" cap="none" spc="0" normalizeH="0" baseline="0" noProof="0" dirty="0" err="1">
                <a:ln>
                  <a:noFill/>
                </a:ln>
                <a:solidFill>
                  <a:schemeClr val="bg1"/>
                </a:solidFill>
                <a:effectLst/>
                <a:uLnTx/>
                <a:uFillTx/>
              </a:rPr>
              <a:t>enables</a:t>
            </a:r>
            <a:r>
              <a:rPr kumimoji="0" lang="nl-BE" sz="3200" b="0" i="1" u="none" strike="noStrike" kern="0" cap="none" spc="0" normalizeH="0" baseline="0" noProof="0" dirty="0">
                <a:ln>
                  <a:noFill/>
                </a:ln>
                <a:solidFill>
                  <a:schemeClr val="bg1"/>
                </a:solidFill>
                <a:effectLst/>
                <a:uLnTx/>
                <a:uFillTx/>
              </a:rPr>
              <a:t> </a:t>
            </a:r>
            <a:r>
              <a:rPr kumimoji="0" lang="nl-BE" sz="3200" b="0" i="1" u="none" strike="noStrike" kern="0" cap="none" spc="0" normalizeH="0" baseline="0" noProof="0" dirty="0" err="1">
                <a:ln>
                  <a:noFill/>
                </a:ln>
                <a:solidFill>
                  <a:schemeClr val="bg1"/>
                </a:solidFill>
                <a:effectLst/>
                <a:uLnTx/>
                <a:uFillTx/>
              </a:rPr>
              <a:t>us</a:t>
            </a:r>
            <a:r>
              <a:rPr kumimoji="0" lang="nl-BE" sz="3200" b="0" i="1" u="none" strike="noStrike" kern="0" cap="none" spc="0" normalizeH="0" baseline="0" noProof="0" dirty="0">
                <a:ln>
                  <a:noFill/>
                </a:ln>
                <a:solidFill>
                  <a:schemeClr val="bg1"/>
                </a:solidFill>
                <a:effectLst/>
                <a:uLnTx/>
                <a:uFillTx/>
              </a:rPr>
              <a:t> </a:t>
            </a:r>
            <a:r>
              <a:rPr kumimoji="0" lang="nl-BE" sz="3200" b="0" i="1" u="none" strike="noStrike" kern="0" cap="none" spc="0" normalizeH="0" baseline="0" noProof="0" dirty="0" err="1">
                <a:ln>
                  <a:noFill/>
                </a:ln>
                <a:solidFill>
                  <a:schemeClr val="bg1"/>
                </a:solidFill>
                <a:effectLst/>
                <a:uLnTx/>
                <a:uFillTx/>
              </a:rPr>
              <a:t>to</a:t>
            </a:r>
            <a:r>
              <a:rPr kumimoji="0" lang="nl-BE" sz="3200" b="0" i="1" u="none" strike="noStrike" kern="0" cap="none" spc="0" normalizeH="0" baseline="0" noProof="0" dirty="0">
                <a:ln>
                  <a:noFill/>
                </a:ln>
                <a:solidFill>
                  <a:schemeClr val="bg1"/>
                </a:solidFill>
                <a:effectLst/>
                <a:uLnTx/>
                <a:uFillTx/>
              </a:rPr>
              <a:t> love life </a:t>
            </a:r>
            <a:r>
              <a:rPr kumimoji="0" lang="nl-BE" sz="3200" b="0" i="1" u="none" strike="noStrike" kern="0" cap="none" spc="0" normalizeH="0" baseline="0" noProof="0" dirty="0" err="1">
                <a:ln>
                  <a:noFill/>
                </a:ln>
                <a:solidFill>
                  <a:schemeClr val="bg1"/>
                </a:solidFill>
                <a:effectLst/>
                <a:uLnTx/>
                <a:uFillTx/>
              </a:rPr>
              <a:t>and</a:t>
            </a:r>
            <a:r>
              <a:rPr kumimoji="0" lang="nl-BE" sz="3200" b="0" i="1" u="none" strike="noStrike" kern="0" cap="none" spc="0" normalizeH="0" baseline="0" noProof="0" dirty="0">
                <a:ln>
                  <a:noFill/>
                </a:ln>
                <a:solidFill>
                  <a:schemeClr val="bg1"/>
                </a:solidFill>
                <a:effectLst/>
                <a:uLnTx/>
                <a:uFillTx/>
              </a:rPr>
              <a:t> </a:t>
            </a:r>
            <a:r>
              <a:rPr kumimoji="0" lang="nl-BE" sz="3200" b="0" i="1" u="none" strike="noStrike" kern="0" cap="none" spc="0" normalizeH="0" baseline="0" noProof="0" dirty="0" err="1">
                <a:ln>
                  <a:noFill/>
                </a:ln>
                <a:solidFill>
                  <a:schemeClr val="bg1"/>
                </a:solidFill>
                <a:effectLst/>
                <a:uLnTx/>
                <a:uFillTx/>
              </a:rPr>
              <a:t>opens</a:t>
            </a:r>
            <a:r>
              <a:rPr kumimoji="0" lang="nl-BE" sz="3200" b="0" i="1" u="none" strike="noStrike" kern="0" cap="none" spc="0" normalizeH="0" baseline="0" noProof="0" dirty="0">
                <a:ln>
                  <a:noFill/>
                </a:ln>
                <a:solidFill>
                  <a:schemeClr val="bg1"/>
                </a:solidFill>
                <a:effectLst/>
                <a:uLnTx/>
                <a:uFillTx/>
              </a:rPr>
              <a:t> </a:t>
            </a:r>
            <a:r>
              <a:rPr kumimoji="0" lang="nl-BE" sz="3200" b="0" i="1" u="none" strike="noStrike" kern="0" cap="none" spc="0" normalizeH="0" baseline="0" noProof="0" dirty="0" err="1">
                <a:ln>
                  <a:noFill/>
                </a:ln>
                <a:solidFill>
                  <a:schemeClr val="bg1"/>
                </a:solidFill>
                <a:effectLst/>
                <a:uLnTx/>
                <a:uFillTx/>
              </a:rPr>
              <a:t>us</a:t>
            </a:r>
            <a:r>
              <a:rPr kumimoji="0" lang="nl-BE" sz="3200" b="0" i="1" u="none" strike="noStrike" kern="0" cap="none" spc="0" normalizeH="0" baseline="0" noProof="0" dirty="0">
                <a:ln>
                  <a:noFill/>
                </a:ln>
                <a:solidFill>
                  <a:schemeClr val="bg1"/>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nl-BE" sz="3200" b="0" i="1" u="none" strike="noStrike" kern="0" cap="none" spc="0" normalizeH="0" baseline="0" noProof="0" dirty="0" err="1">
                <a:ln>
                  <a:noFill/>
                </a:ln>
                <a:solidFill>
                  <a:schemeClr val="bg1"/>
                </a:solidFill>
                <a:effectLst/>
                <a:uLnTx/>
                <a:uFillTx/>
              </a:rPr>
              <a:t>to</a:t>
            </a:r>
            <a:r>
              <a:rPr kumimoji="0" lang="nl-BE" sz="3200" b="0" i="1" u="none" strike="noStrike" kern="0" cap="none" spc="0" normalizeH="0" baseline="0" noProof="0" dirty="0">
                <a:ln>
                  <a:noFill/>
                </a:ln>
                <a:solidFill>
                  <a:schemeClr val="bg1"/>
                </a:solidFill>
                <a:effectLst/>
                <a:uLnTx/>
                <a:uFillTx/>
              </a:rPr>
              <a:t> </a:t>
            </a:r>
            <a:r>
              <a:rPr kumimoji="0" lang="nl-BE" sz="3200" b="0" i="1" u="none" strike="noStrike" kern="0" cap="none" spc="0" normalizeH="0" baseline="0" noProof="0" dirty="0" err="1">
                <a:ln>
                  <a:noFill/>
                </a:ln>
                <a:solidFill>
                  <a:schemeClr val="bg1"/>
                </a:solidFill>
                <a:effectLst/>
                <a:uLnTx/>
                <a:uFillTx/>
              </a:rPr>
              <a:t>the</a:t>
            </a:r>
            <a:r>
              <a:rPr kumimoji="0" lang="nl-BE" sz="3200" b="0" i="1" u="none" strike="noStrike" kern="0" cap="none" spc="0" normalizeH="0" baseline="0" noProof="0" dirty="0">
                <a:ln>
                  <a:noFill/>
                </a:ln>
                <a:solidFill>
                  <a:schemeClr val="bg1"/>
                </a:solidFill>
                <a:effectLst/>
                <a:uLnTx/>
                <a:uFillTx/>
              </a:rPr>
              <a:t> </a:t>
            </a:r>
            <a:r>
              <a:rPr kumimoji="0" lang="nl-BE" sz="3200" b="0" i="1" u="none" strike="noStrike" kern="0" cap="none" spc="0" normalizeH="0" baseline="0" noProof="0" dirty="0" err="1">
                <a:ln>
                  <a:noFill/>
                </a:ln>
                <a:solidFill>
                  <a:schemeClr val="bg1"/>
                </a:solidFill>
                <a:effectLst/>
                <a:uLnTx/>
                <a:uFillTx/>
              </a:rPr>
              <a:t>fullness</a:t>
            </a:r>
            <a:r>
              <a:rPr kumimoji="0" lang="nl-BE" sz="3200" b="0" i="1" u="none" strike="noStrike" kern="0" cap="none" spc="0" normalizeH="0" baseline="0" noProof="0" dirty="0">
                <a:ln>
                  <a:noFill/>
                </a:ln>
                <a:solidFill>
                  <a:schemeClr val="bg1"/>
                </a:solidFill>
                <a:effectLst/>
                <a:uLnTx/>
                <a:uFillTx/>
              </a:rPr>
              <a:t> of life.”                                     </a:t>
            </a:r>
            <a:r>
              <a:rPr kumimoji="0" lang="nl-BE" sz="2000" b="0" i="1" u="none" strike="noStrike" kern="0" cap="none" spc="0" normalizeH="0" baseline="0" noProof="0" dirty="0">
                <a:ln>
                  <a:noFill/>
                </a:ln>
                <a:solidFill>
                  <a:schemeClr val="bg1"/>
                </a:solidFill>
                <a:effectLst/>
                <a:uLnTx/>
                <a:uFillTx/>
              </a:rPr>
              <a:t>Pope Francis</a:t>
            </a:r>
            <a:endParaRPr kumimoji="0" lang="nl-BE"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4655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endParaRPr lang="nl-BE"/>
          </a:p>
        </p:txBody>
      </p:sp>
      <p:sp>
        <p:nvSpPr>
          <p:cNvPr id="3" name="Tijdelijke aanduiding voor inhoud 2"/>
          <p:cNvSpPr>
            <a:spLocks noGrp="1"/>
          </p:cNvSpPr>
          <p:nvPr>
            <p:ph sz="half" idx="1"/>
          </p:nvPr>
        </p:nvSpPr>
        <p:spPr>
          <a:xfrm>
            <a:off x="457200" y="1874443"/>
            <a:ext cx="7643192" cy="4525963"/>
          </a:xfrm>
        </p:spPr>
        <p:txBody>
          <a:bodyPr>
            <a:normAutofit/>
          </a:bodyPr>
          <a:lstStyle/>
          <a:p>
            <a:r>
              <a:rPr lang="nl-BE" sz="2800" dirty="0" err="1"/>
              <a:t>Education</a:t>
            </a:r>
            <a:r>
              <a:rPr lang="nl-BE" sz="2800" dirty="0"/>
              <a:t> in </a:t>
            </a:r>
            <a:r>
              <a:rPr lang="nl-BE" sz="2800" dirty="0" err="1"/>
              <a:t>Flanders</a:t>
            </a:r>
            <a:endParaRPr lang="nl-BE" sz="2800" dirty="0"/>
          </a:p>
          <a:p>
            <a:endParaRPr lang="nl-BE" sz="2800" dirty="0"/>
          </a:p>
          <a:p>
            <a:r>
              <a:rPr lang="nl-BE" sz="2800" dirty="0"/>
              <a:t>The Office of Katholiek Onderwijs Vlaanderen</a:t>
            </a:r>
          </a:p>
          <a:p>
            <a:endParaRPr lang="nl-BE" sz="2800" dirty="0"/>
          </a:p>
          <a:p>
            <a:r>
              <a:rPr lang="nl-BE" sz="2800" dirty="0"/>
              <a:t>The </a:t>
            </a:r>
            <a:r>
              <a:rPr lang="nl-BE" sz="2800" dirty="0" err="1"/>
              <a:t>Catholic</a:t>
            </a:r>
            <a:r>
              <a:rPr lang="nl-BE" sz="2800" dirty="0"/>
              <a:t> </a:t>
            </a:r>
            <a:r>
              <a:rPr lang="nl-BE" sz="2800" dirty="0" err="1"/>
              <a:t>Dialogue</a:t>
            </a:r>
            <a:r>
              <a:rPr lang="nl-BE" sz="2800" dirty="0"/>
              <a:t> School – </a:t>
            </a:r>
            <a:r>
              <a:rPr lang="nl-BE" sz="2800" dirty="0" err="1"/>
              <a:t>our</a:t>
            </a:r>
            <a:r>
              <a:rPr lang="nl-BE" sz="2800" dirty="0"/>
              <a:t> </a:t>
            </a:r>
            <a:r>
              <a:rPr lang="nl-BE" sz="2800" dirty="0" err="1"/>
              <a:t>pedagogical</a:t>
            </a:r>
            <a:r>
              <a:rPr lang="nl-BE" sz="2800" dirty="0"/>
              <a:t> project</a:t>
            </a:r>
          </a:p>
          <a:p>
            <a:endParaRPr lang="nl-BE"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41223"/>
          </a:xfrm>
          <a:prstGeom prst="rect">
            <a:avLst/>
          </a:prstGeom>
        </p:spPr>
      </p:pic>
      <p:sp>
        <p:nvSpPr>
          <p:cNvPr id="5" name="Rechthoek 4"/>
          <p:cNvSpPr/>
          <p:nvPr/>
        </p:nvSpPr>
        <p:spPr>
          <a:xfrm>
            <a:off x="6588224" y="1311735"/>
            <a:ext cx="2555776" cy="76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6588224" y="1311735"/>
            <a:ext cx="2555776" cy="584775"/>
          </a:xfrm>
          <a:prstGeom prst="rect">
            <a:avLst/>
          </a:prstGeom>
          <a:noFill/>
        </p:spPr>
        <p:txBody>
          <a:bodyPr wrap="square" rtlCol="0">
            <a:spAutoFit/>
          </a:bodyPr>
          <a:lstStyle/>
          <a:p>
            <a:pPr algn="ctr"/>
            <a:r>
              <a:rPr lang="nl-BE" sz="3200" dirty="0">
                <a:solidFill>
                  <a:schemeClr val="bg1"/>
                </a:solidFill>
              </a:rPr>
              <a:t>Contents</a:t>
            </a:r>
          </a:p>
        </p:txBody>
      </p:sp>
    </p:spTree>
    <p:extLst>
      <p:ext uri="{BB962C8B-B14F-4D97-AF65-F5344CB8AC3E}">
        <p14:creationId xmlns:p14="http://schemas.microsoft.com/office/powerpoint/2010/main" val="3776240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beeldingsresultaat voor vlaande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76872"/>
            <a:ext cx="7725718"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151187"/>
            <a:ext cx="7772400" cy="1470025"/>
          </a:xfrm>
        </p:spPr>
        <p:txBody>
          <a:bodyPr/>
          <a:lstStyle/>
          <a:p>
            <a:r>
              <a:rPr lang="nl-BE" b="1" dirty="0" err="1">
                <a:effectLst>
                  <a:outerShdw blurRad="38100" dist="38100" dir="2700000" algn="tl">
                    <a:srgbClr val="000000">
                      <a:alpha val="43137"/>
                    </a:srgbClr>
                  </a:outerShdw>
                </a:effectLst>
              </a:rPr>
              <a:t>Education</a:t>
            </a:r>
            <a:r>
              <a:rPr lang="nl-BE" b="1" dirty="0">
                <a:effectLst>
                  <a:outerShdw blurRad="38100" dist="38100" dir="2700000" algn="tl">
                    <a:srgbClr val="000000">
                      <a:alpha val="43137"/>
                    </a:srgbClr>
                  </a:outerShdw>
                </a:effectLst>
              </a:rPr>
              <a:t> in </a:t>
            </a:r>
            <a:r>
              <a:rPr lang="nl-BE" b="1" dirty="0" err="1">
                <a:effectLst>
                  <a:outerShdw blurRad="38100" dist="38100" dir="2700000" algn="tl">
                    <a:srgbClr val="000000">
                      <a:alpha val="43137"/>
                    </a:srgbClr>
                  </a:outerShdw>
                </a:effectLst>
              </a:rPr>
              <a:t>Flanders</a:t>
            </a:r>
            <a:endParaRPr lang="nl-B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680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36712"/>
            <a:ext cx="834072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9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923928" y="274638"/>
            <a:ext cx="4762872" cy="1143000"/>
          </a:xfrm>
        </p:spPr>
        <p:txBody>
          <a:bodyPr>
            <a:normAutofit fontScale="90000"/>
          </a:bodyPr>
          <a:lstStyle/>
          <a:p>
            <a:r>
              <a:rPr lang="en-US" altLang="nl-BE" sz="3600" b="1" dirty="0"/>
              <a:t>Constitution: freedom of education </a:t>
            </a:r>
            <a:endParaRPr lang="en-US" altLang="nl-BE" sz="3600" dirty="0"/>
          </a:p>
        </p:txBody>
      </p:sp>
      <p:sp>
        <p:nvSpPr>
          <p:cNvPr id="13316" name="Rectangle 3"/>
          <p:cNvSpPr>
            <a:spLocks noGrp="1" noChangeArrowheads="1"/>
          </p:cNvSpPr>
          <p:nvPr>
            <p:ph idx="1"/>
          </p:nvPr>
        </p:nvSpPr>
        <p:spPr>
          <a:xfrm>
            <a:off x="3923928" y="1628800"/>
            <a:ext cx="5112568" cy="3816424"/>
          </a:xfrm>
        </p:spPr>
        <p:txBody>
          <a:bodyPr>
            <a:normAutofit fontScale="62500" lnSpcReduction="20000"/>
          </a:bodyPr>
          <a:lstStyle/>
          <a:p>
            <a:pPr eaLnBrk="1" hangingPunct="1">
              <a:lnSpc>
                <a:spcPct val="120000"/>
              </a:lnSpc>
            </a:pPr>
            <a:r>
              <a:rPr lang="en-US" altLang="nl-BE" dirty="0"/>
              <a:t>Every person has a right to organize education and establish schools for his or her purpose</a:t>
            </a:r>
          </a:p>
          <a:p>
            <a:pPr lvl="1">
              <a:lnSpc>
                <a:spcPct val="120000"/>
              </a:lnSpc>
            </a:pPr>
            <a:r>
              <a:rPr lang="en-US" altLang="nl-BE" dirty="0"/>
              <a:t>If you find enough parents</a:t>
            </a:r>
          </a:p>
          <a:p>
            <a:pPr lvl="1">
              <a:lnSpc>
                <a:spcPct val="120000"/>
              </a:lnSpc>
            </a:pPr>
            <a:r>
              <a:rPr lang="en-US" altLang="nl-BE" dirty="0"/>
              <a:t>If you comply to certain conditions</a:t>
            </a:r>
          </a:p>
          <a:p>
            <a:pPr lvl="1">
              <a:lnSpc>
                <a:spcPct val="120000"/>
              </a:lnSpc>
            </a:pPr>
            <a:r>
              <a:rPr lang="en-US" altLang="nl-BE" dirty="0"/>
              <a:t>The school is run by a school board</a:t>
            </a:r>
          </a:p>
          <a:p>
            <a:pPr eaLnBrk="1" hangingPunct="1">
              <a:lnSpc>
                <a:spcPct val="120000"/>
              </a:lnSpc>
            </a:pPr>
            <a:r>
              <a:rPr lang="en-US" altLang="nl-BE" dirty="0"/>
              <a:t>Parents must find a school of their choice within a reasonable distance</a:t>
            </a:r>
          </a:p>
          <a:p>
            <a:pPr eaLnBrk="1" hangingPunct="1">
              <a:lnSpc>
                <a:spcPct val="120000"/>
              </a:lnSpc>
            </a:pPr>
            <a:endParaRPr lang="en-US" altLang="nl-BE" dirty="0"/>
          </a:p>
          <a:p>
            <a:pPr>
              <a:lnSpc>
                <a:spcPct val="120000"/>
              </a:lnSpc>
            </a:pPr>
            <a:r>
              <a:rPr lang="en-US" altLang="nl-BE" dirty="0"/>
              <a:t>Schools have a high degree</a:t>
            </a:r>
          </a:p>
          <a:p>
            <a:pPr marL="0" indent="0">
              <a:lnSpc>
                <a:spcPct val="120000"/>
              </a:lnSpc>
              <a:spcBef>
                <a:spcPts val="0"/>
              </a:spcBef>
              <a:buNone/>
            </a:pPr>
            <a:r>
              <a:rPr lang="en-US" altLang="nl-BE" dirty="0"/>
              <a:t>   of autonomy </a:t>
            </a:r>
          </a:p>
          <a:p>
            <a:pPr eaLnBrk="1" hangingPunct="1"/>
            <a:endParaRPr lang="en-US" altLang="nl-BE"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0"/>
            <a:ext cx="4517829" cy="6858000"/>
          </a:xfrm>
          <a:prstGeom prst="rect">
            <a:avLst/>
          </a:prstGeom>
        </p:spPr>
      </p:pic>
    </p:spTree>
    <p:extLst>
      <p:ext uri="{BB962C8B-B14F-4D97-AF65-F5344CB8AC3E}">
        <p14:creationId xmlns:p14="http://schemas.microsoft.com/office/powerpoint/2010/main" val="399647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nl-BE" b="1" dirty="0"/>
              <a:t>Educational networks</a:t>
            </a:r>
            <a:endParaRPr lang="en-US" altLang="nl-BE" dirty="0"/>
          </a:p>
        </p:txBody>
      </p:sp>
      <p:sp>
        <p:nvSpPr>
          <p:cNvPr id="15364" name="Rectangle 3"/>
          <p:cNvSpPr>
            <a:spLocks noGrp="1" noChangeArrowheads="1"/>
          </p:cNvSpPr>
          <p:nvPr>
            <p:ph idx="1"/>
          </p:nvPr>
        </p:nvSpPr>
        <p:spPr>
          <a:xfrm>
            <a:off x="616254" y="1473815"/>
            <a:ext cx="6998249" cy="4708528"/>
          </a:xfrm>
        </p:spPr>
        <p:txBody>
          <a:bodyPr>
            <a:normAutofit fontScale="92500" lnSpcReduction="10000"/>
          </a:bodyPr>
          <a:lstStyle/>
          <a:p>
            <a:pPr eaLnBrk="1" hangingPunct="1"/>
            <a:r>
              <a:rPr lang="en-US" altLang="nl-BE" dirty="0"/>
              <a:t>Representative associations of governing bodies/ school boards </a:t>
            </a:r>
          </a:p>
          <a:p>
            <a:pPr eaLnBrk="1" hangingPunct="1"/>
            <a:r>
              <a:rPr lang="en-US" altLang="nl-BE" dirty="0"/>
              <a:t>3 educational networks:</a:t>
            </a:r>
          </a:p>
          <a:p>
            <a:pPr lvl="1" eaLnBrk="1" hangingPunct="1"/>
            <a:r>
              <a:rPr lang="en-US" altLang="nl-BE" dirty="0"/>
              <a:t>Schools of the Flemish Community </a:t>
            </a:r>
          </a:p>
          <a:p>
            <a:pPr marL="274320" lvl="1" indent="0" eaLnBrk="1" hangingPunct="1">
              <a:buNone/>
            </a:pPr>
            <a:r>
              <a:rPr lang="en-US" altLang="nl-BE" dirty="0"/>
              <a:t>	(public schools)</a:t>
            </a:r>
          </a:p>
          <a:p>
            <a:pPr lvl="1" eaLnBrk="1" hangingPunct="1"/>
            <a:r>
              <a:rPr lang="en-US" altLang="nl-BE" dirty="0"/>
              <a:t>Schools  run by municipalities, provinces </a:t>
            </a:r>
          </a:p>
          <a:p>
            <a:pPr marL="274320" lvl="1" indent="0" eaLnBrk="1" hangingPunct="1">
              <a:buNone/>
            </a:pPr>
            <a:r>
              <a:rPr lang="en-US" altLang="nl-BE" dirty="0"/>
              <a:t>	(public schools)</a:t>
            </a:r>
          </a:p>
          <a:p>
            <a:pPr lvl="1" eaLnBrk="1" hangingPunct="1"/>
            <a:r>
              <a:rPr lang="en-US" altLang="nl-BE" dirty="0"/>
              <a:t>Privately run schools, most of them Catholic </a:t>
            </a:r>
          </a:p>
          <a:p>
            <a:pPr marL="274320" lvl="1" indent="0" eaLnBrk="1" hangingPunct="1">
              <a:buNone/>
            </a:pPr>
            <a:r>
              <a:rPr lang="en-US" altLang="nl-BE" dirty="0"/>
              <a:t>	(publicly funded)</a:t>
            </a:r>
          </a:p>
          <a:p>
            <a:pPr marL="274320" lvl="1" indent="0" eaLnBrk="1" hangingPunct="1">
              <a:buNone/>
            </a:pPr>
            <a:endParaRPr lang="en-US" altLang="nl-BE" dirty="0"/>
          </a:p>
          <a:p>
            <a:pPr lvl="2" eaLnBrk="1" hangingPunct="1">
              <a:buFont typeface="Wingdings" pitchFamily="79" charset="2"/>
              <a:buNone/>
            </a:pPr>
            <a:endParaRPr lang="nl-BE" altLang="nl-BE" sz="1800" dirty="0"/>
          </a:p>
          <a:p>
            <a:pPr lvl="2" eaLnBrk="1" hangingPunct="1"/>
            <a:endParaRPr lang="nl-NL" altLang="nl-BE"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258156"/>
            <a:ext cx="1224136" cy="50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18" y="4149285"/>
            <a:ext cx="1099676" cy="48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144022"/>
            <a:ext cx="1823425" cy="49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3786" y="5036449"/>
            <a:ext cx="1879347" cy="74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5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‘Market share’ </a:t>
            </a:r>
            <a:br>
              <a:rPr lang="nl-BE" dirty="0"/>
            </a:br>
            <a:r>
              <a:rPr lang="nl-BE" dirty="0"/>
              <a:t>of the </a:t>
            </a:r>
            <a:r>
              <a:rPr lang="nl-BE" dirty="0" err="1"/>
              <a:t>educational</a:t>
            </a:r>
            <a:r>
              <a:rPr lang="nl-BE" dirty="0"/>
              <a:t> </a:t>
            </a:r>
            <a:r>
              <a:rPr lang="nl-BE" dirty="0" err="1"/>
              <a:t>networks</a:t>
            </a:r>
            <a:endParaRPr lang="nl-BE"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15616" y="1435006"/>
            <a:ext cx="5250569" cy="17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kstvak 16"/>
          <p:cNvSpPr txBox="1"/>
          <p:nvPr/>
        </p:nvSpPr>
        <p:spPr>
          <a:xfrm>
            <a:off x="2987824" y="4230380"/>
            <a:ext cx="1296144" cy="369332"/>
          </a:xfrm>
          <a:prstGeom prst="rect">
            <a:avLst/>
          </a:prstGeom>
          <a:solidFill>
            <a:schemeClr val="bg2">
              <a:lumMod val="20000"/>
              <a:lumOff val="80000"/>
            </a:schemeClr>
          </a:solidFill>
        </p:spPr>
        <p:txBody>
          <a:bodyPr wrap="square" rtlCol="0">
            <a:spAutoFit/>
          </a:bodyPr>
          <a:lstStyle/>
          <a:p>
            <a:endParaRPr lang="nl-B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35" y="3140967"/>
            <a:ext cx="774846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51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dirty="0" err="1"/>
              <a:t>Catholic</a:t>
            </a:r>
            <a:r>
              <a:rPr lang="nl-BE" dirty="0"/>
              <a:t> </a:t>
            </a:r>
            <a:r>
              <a:rPr lang="nl-BE" dirty="0" err="1"/>
              <a:t>Education</a:t>
            </a:r>
            <a:endParaRPr lang="nl-BE" dirty="0"/>
          </a:p>
        </p:txBody>
      </p:sp>
      <p:sp>
        <p:nvSpPr>
          <p:cNvPr id="3" name="Tijdelijke aanduiding voor inhoud 2"/>
          <p:cNvSpPr>
            <a:spLocks noGrp="1"/>
          </p:cNvSpPr>
          <p:nvPr>
            <p:ph idx="1"/>
          </p:nvPr>
        </p:nvSpPr>
        <p:spPr/>
        <p:txBody>
          <a:bodyPr>
            <a:normAutofit fontScale="70000" lnSpcReduction="20000"/>
          </a:bodyPr>
          <a:lstStyle/>
          <a:p>
            <a:pPr>
              <a:lnSpc>
                <a:spcPct val="150000"/>
              </a:lnSpc>
            </a:pPr>
            <a:r>
              <a:rPr lang="en-GB" altLang="nl-BE" sz="4000" dirty="0"/>
              <a:t>1 419 primary schools (62 %)</a:t>
            </a:r>
          </a:p>
          <a:p>
            <a:pPr>
              <a:lnSpc>
                <a:spcPct val="150000"/>
              </a:lnSpc>
            </a:pPr>
            <a:r>
              <a:rPr lang="en-GB" altLang="nl-BE" sz="4000" dirty="0"/>
              <a:t>659 secondary schools (75 %) </a:t>
            </a:r>
          </a:p>
          <a:p>
            <a:pPr>
              <a:lnSpc>
                <a:spcPct val="150000"/>
              </a:lnSpc>
            </a:pPr>
            <a:r>
              <a:rPr lang="en-GB" altLang="nl-BE" sz="4000" dirty="0"/>
              <a:t>191 schools for special education</a:t>
            </a:r>
          </a:p>
          <a:p>
            <a:pPr>
              <a:lnSpc>
                <a:spcPct val="150000"/>
              </a:lnSpc>
            </a:pPr>
            <a:r>
              <a:rPr lang="en-GB" altLang="nl-BE" sz="4000" dirty="0"/>
              <a:t>99 boarding schools</a:t>
            </a:r>
          </a:p>
          <a:p>
            <a:pPr>
              <a:lnSpc>
                <a:spcPct val="150000"/>
              </a:lnSpc>
            </a:pPr>
            <a:r>
              <a:rPr lang="en-GB" altLang="nl-BE" sz="4000" dirty="0"/>
              <a:t>44 centres for adult education</a:t>
            </a:r>
          </a:p>
          <a:p>
            <a:pPr>
              <a:lnSpc>
                <a:spcPct val="150000"/>
              </a:lnSpc>
            </a:pPr>
            <a:r>
              <a:rPr lang="en-US" sz="4000" dirty="0">
                <a:ea typeface="Verdana" pitchFamily="34" charset="0"/>
                <a:cs typeface="Verdana" pitchFamily="34" charset="0"/>
              </a:rPr>
              <a:t>7 schools for higher education</a:t>
            </a:r>
          </a:p>
          <a:p>
            <a:pPr>
              <a:lnSpc>
                <a:spcPct val="150000"/>
              </a:lnSpc>
            </a:pPr>
            <a:r>
              <a:rPr lang="nl-BE" sz="4000" dirty="0">
                <a:ea typeface="Verdana" pitchFamily="34" charset="0"/>
                <a:cs typeface="Verdana" pitchFamily="34" charset="0"/>
              </a:rPr>
              <a:t>1 </a:t>
            </a:r>
            <a:r>
              <a:rPr lang="nl-BE" sz="4000" dirty="0" err="1">
                <a:ea typeface="Verdana" pitchFamily="34" charset="0"/>
                <a:cs typeface="Verdana" pitchFamily="34" charset="0"/>
              </a:rPr>
              <a:t>university</a:t>
            </a:r>
            <a:endParaRPr lang="nl-BE" sz="4000" dirty="0">
              <a:ea typeface="Verdana" pitchFamily="34" charset="0"/>
              <a:cs typeface="Verdana" pitchFamily="34" charset="0"/>
            </a:endParaRPr>
          </a:p>
          <a:p>
            <a:pPr>
              <a:lnSpc>
                <a:spcPct val="150000"/>
              </a:lnSpc>
            </a:pPr>
            <a:endParaRPr lang="nl-BE" sz="4000" dirty="0">
              <a:ea typeface="Verdana" pitchFamily="34" charset="0"/>
              <a:cs typeface="Verdana" pitchFamily="34" charset="0"/>
            </a:endParaRPr>
          </a:p>
          <a:p>
            <a:endParaRPr lang="nl-BE" dirty="0"/>
          </a:p>
        </p:txBody>
      </p:sp>
    </p:spTree>
    <p:extLst>
      <p:ext uri="{BB962C8B-B14F-4D97-AF65-F5344CB8AC3E}">
        <p14:creationId xmlns:p14="http://schemas.microsoft.com/office/powerpoint/2010/main" val="270449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31640" y="0"/>
            <a:ext cx="6218459" cy="248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p:cNvPicPr>
            <a:picLocks noChangeAspect="1"/>
          </p:cNvPicPr>
          <p:nvPr/>
        </p:nvPicPr>
        <p:blipFill rotWithShape="1">
          <a:blip r:embed="rId4">
            <a:extLst>
              <a:ext uri="{28A0092B-C50C-407E-A947-70E740481C1C}">
                <a14:useLocalDpi xmlns:a14="http://schemas.microsoft.com/office/drawing/2010/main" val="0"/>
              </a:ext>
            </a:extLst>
          </a:blip>
          <a:srcRect t="39392" b="10849"/>
          <a:stretch/>
        </p:blipFill>
        <p:spPr>
          <a:xfrm>
            <a:off x="467544" y="2924944"/>
            <a:ext cx="8489844" cy="3168352"/>
          </a:xfrm>
          <a:prstGeom prst="rect">
            <a:avLst/>
          </a:prstGeom>
        </p:spPr>
      </p:pic>
    </p:spTree>
    <p:extLst>
      <p:ext uri="{BB962C8B-B14F-4D97-AF65-F5344CB8AC3E}">
        <p14:creationId xmlns:p14="http://schemas.microsoft.com/office/powerpoint/2010/main" val="414272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0BDF0-C8F1-4C4E-95B4-F6DCAD2C463A}"/>
              </a:ext>
            </a:extLst>
          </p:cNvPr>
          <p:cNvSpPr>
            <a:spLocks noGrp="1"/>
          </p:cNvSpPr>
          <p:nvPr>
            <p:ph type="title"/>
          </p:nvPr>
        </p:nvSpPr>
        <p:spPr/>
        <p:txBody>
          <a:bodyPr/>
          <a:lstStyle/>
          <a:p>
            <a:r>
              <a:rPr lang="nl-BE" dirty="0" err="1">
                <a:solidFill>
                  <a:srgbClr val="BF18B3"/>
                </a:solidFill>
                <a:effectLst>
                  <a:outerShdw blurRad="38100" dist="38100" dir="2700000" algn="tl">
                    <a:srgbClr val="000000">
                      <a:alpha val="43137"/>
                    </a:srgbClr>
                  </a:outerShdw>
                </a:effectLst>
              </a:rPr>
              <a:t>What</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will</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you</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learn</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today</a:t>
            </a:r>
            <a:r>
              <a:rPr lang="nl-BE" dirty="0">
                <a:solidFill>
                  <a:srgbClr val="BF18B3"/>
                </a:solidFill>
                <a:effectLst>
                  <a:outerShdw blurRad="38100" dist="38100" dir="2700000" algn="tl">
                    <a:srgbClr val="000000">
                      <a:alpha val="43137"/>
                    </a:srgbClr>
                  </a:outerShdw>
                </a:effectLst>
              </a:rPr>
              <a:t>?</a:t>
            </a:r>
          </a:p>
        </p:txBody>
      </p:sp>
      <p:sp>
        <p:nvSpPr>
          <p:cNvPr id="3" name="Tijdelijke aanduiding voor inhoud 2">
            <a:extLst>
              <a:ext uri="{FF2B5EF4-FFF2-40B4-BE49-F238E27FC236}">
                <a16:creationId xmlns:a16="http://schemas.microsoft.com/office/drawing/2014/main" id="{5D9FC94F-E795-49D3-A1E6-FEBBA8A39BAB}"/>
              </a:ext>
            </a:extLst>
          </p:cNvPr>
          <p:cNvSpPr>
            <a:spLocks noGrp="1"/>
          </p:cNvSpPr>
          <p:nvPr>
            <p:ph idx="1"/>
          </p:nvPr>
        </p:nvSpPr>
        <p:spPr/>
        <p:txBody>
          <a:bodyPr>
            <a:normAutofit lnSpcReduction="10000"/>
          </a:bodyPr>
          <a:lstStyle/>
          <a:p>
            <a:pPr marL="0" indent="0">
              <a:buNone/>
            </a:pPr>
            <a:endParaRPr lang="nl-BE" dirty="0"/>
          </a:p>
          <a:p>
            <a:r>
              <a:rPr lang="nl-BE" dirty="0" err="1">
                <a:solidFill>
                  <a:srgbClr val="FF8414"/>
                </a:solidFill>
                <a:effectLst>
                  <a:outerShdw blurRad="38100" dist="38100" dir="2700000" algn="tl">
                    <a:srgbClr val="000000">
                      <a:alpha val="43137"/>
                    </a:srgbClr>
                  </a:outerShdw>
                </a:effectLst>
              </a:rPr>
              <a:t>Who</a:t>
            </a:r>
            <a:r>
              <a:rPr lang="nl-BE" dirty="0">
                <a:solidFill>
                  <a:srgbClr val="FF8414"/>
                </a:solidFill>
                <a:effectLst>
                  <a:outerShdw blurRad="38100" dist="38100" dir="2700000" algn="tl">
                    <a:srgbClr val="000000">
                      <a:alpha val="43137"/>
                    </a:srgbClr>
                  </a:outerShdw>
                </a:effectLst>
              </a:rPr>
              <a:t> are we? </a:t>
            </a:r>
          </a:p>
          <a:p>
            <a:pPr marL="0" indent="0">
              <a:buNone/>
            </a:pPr>
            <a:endParaRPr lang="nl-BE" dirty="0">
              <a:effectLst>
                <a:outerShdw blurRad="38100" dist="38100" dir="2700000" algn="tl">
                  <a:srgbClr val="000000">
                    <a:alpha val="43137"/>
                  </a:srgbClr>
                </a:outerShdw>
              </a:effectLst>
            </a:endParaRPr>
          </a:p>
          <a:p>
            <a:r>
              <a:rPr lang="nl-BE" dirty="0" err="1">
                <a:solidFill>
                  <a:srgbClr val="FF8414"/>
                </a:solidFill>
                <a:effectLst>
                  <a:outerShdw blurRad="38100" dist="38100" dir="2700000" algn="tl">
                    <a:srgbClr val="000000">
                      <a:alpha val="43137"/>
                    </a:srgbClr>
                  </a:outerShdw>
                </a:effectLst>
              </a:rPr>
              <a:t>Why</a:t>
            </a:r>
            <a:r>
              <a:rPr lang="nl-BE" dirty="0">
                <a:solidFill>
                  <a:srgbClr val="FF8414"/>
                </a:solidFill>
                <a:effectLst>
                  <a:outerShdw blurRad="38100" dist="38100" dir="2700000" algn="tl">
                    <a:srgbClr val="000000">
                      <a:alpha val="43137"/>
                    </a:srgbClr>
                  </a:outerShdw>
                </a:effectLst>
              </a:rPr>
              <a:t> </a:t>
            </a:r>
            <a:r>
              <a:rPr lang="nl-BE" dirty="0" err="1">
                <a:solidFill>
                  <a:srgbClr val="FF8414"/>
                </a:solidFill>
                <a:effectLst>
                  <a:outerShdw blurRad="38100" dist="38100" dir="2700000" algn="tl">
                    <a:srgbClr val="000000">
                      <a:alpha val="43137"/>
                    </a:srgbClr>
                  </a:outerShdw>
                </a:effectLst>
              </a:rPr>
              <a:t>restorative</a:t>
            </a:r>
            <a:r>
              <a:rPr lang="nl-BE" dirty="0">
                <a:solidFill>
                  <a:srgbClr val="FF8414"/>
                </a:solidFill>
                <a:effectLst>
                  <a:outerShdw blurRad="38100" dist="38100" dir="2700000" algn="tl">
                    <a:srgbClr val="000000">
                      <a:alpha val="43137"/>
                    </a:srgbClr>
                  </a:outerShdw>
                </a:effectLst>
              </a:rPr>
              <a:t> </a:t>
            </a:r>
            <a:r>
              <a:rPr lang="nl-BE" dirty="0" err="1">
                <a:solidFill>
                  <a:srgbClr val="FF8414"/>
                </a:solidFill>
                <a:effectLst>
                  <a:outerShdw blurRad="38100" dist="38100" dir="2700000" algn="tl">
                    <a:srgbClr val="000000">
                      <a:alpha val="43137"/>
                    </a:srgbClr>
                  </a:outerShdw>
                </a:effectLst>
              </a:rPr>
              <a:t>practices</a:t>
            </a:r>
            <a:r>
              <a:rPr lang="nl-BE" dirty="0">
                <a:solidFill>
                  <a:srgbClr val="FF8414"/>
                </a:solidFill>
                <a:effectLst>
                  <a:outerShdw blurRad="38100" dist="38100" dir="2700000" algn="tl">
                    <a:srgbClr val="000000">
                      <a:alpha val="43137"/>
                    </a:srgbClr>
                  </a:outerShdw>
                </a:effectLst>
              </a:rPr>
              <a:t> in </a:t>
            </a:r>
            <a:r>
              <a:rPr lang="nl-BE" dirty="0" err="1">
                <a:solidFill>
                  <a:srgbClr val="FF8414"/>
                </a:solidFill>
                <a:effectLst>
                  <a:outerShdw blurRad="38100" dist="38100" dir="2700000" algn="tl">
                    <a:srgbClr val="000000">
                      <a:alpha val="43137"/>
                    </a:srgbClr>
                  </a:outerShdw>
                </a:effectLst>
              </a:rPr>
              <a:t>Flemisch</a:t>
            </a:r>
            <a:r>
              <a:rPr lang="nl-BE" dirty="0">
                <a:solidFill>
                  <a:srgbClr val="FF8414"/>
                </a:solidFill>
                <a:effectLst>
                  <a:outerShdw blurRad="38100" dist="38100" dir="2700000" algn="tl">
                    <a:srgbClr val="000000">
                      <a:alpha val="43137"/>
                    </a:srgbClr>
                  </a:outerShdw>
                </a:effectLst>
              </a:rPr>
              <a:t> </a:t>
            </a:r>
            <a:r>
              <a:rPr lang="nl-BE" dirty="0" err="1">
                <a:solidFill>
                  <a:srgbClr val="FF8414"/>
                </a:solidFill>
                <a:effectLst>
                  <a:outerShdw blurRad="38100" dist="38100" dir="2700000" algn="tl">
                    <a:srgbClr val="000000">
                      <a:alpha val="43137"/>
                    </a:srgbClr>
                  </a:outerShdw>
                </a:effectLst>
              </a:rPr>
              <a:t>catholic</a:t>
            </a:r>
            <a:r>
              <a:rPr lang="nl-BE" dirty="0">
                <a:solidFill>
                  <a:srgbClr val="FF8414"/>
                </a:solidFill>
                <a:effectLst>
                  <a:outerShdw blurRad="38100" dist="38100" dir="2700000" algn="tl">
                    <a:srgbClr val="000000">
                      <a:alpha val="43137"/>
                    </a:srgbClr>
                  </a:outerShdw>
                </a:effectLst>
              </a:rPr>
              <a:t> schools? </a:t>
            </a:r>
          </a:p>
          <a:p>
            <a:pPr marL="0" indent="0">
              <a:buNone/>
            </a:pPr>
            <a:endParaRPr lang="nl-BE" dirty="0">
              <a:effectLst>
                <a:outerShdw blurRad="38100" dist="38100" dir="2700000" algn="tl">
                  <a:srgbClr val="000000">
                    <a:alpha val="43137"/>
                  </a:srgbClr>
                </a:outerShdw>
              </a:effectLst>
            </a:endParaRPr>
          </a:p>
          <a:p>
            <a:endParaRPr lang="nl-BE" dirty="0">
              <a:effectLst>
                <a:outerShdw blurRad="38100" dist="38100" dir="2700000" algn="tl">
                  <a:srgbClr val="000000">
                    <a:alpha val="43137"/>
                  </a:srgbClr>
                </a:outerShdw>
              </a:effectLst>
            </a:endParaRPr>
          </a:p>
          <a:p>
            <a:r>
              <a:rPr lang="nl-BE" dirty="0">
                <a:solidFill>
                  <a:srgbClr val="FF8414"/>
                </a:solidFill>
                <a:effectLst>
                  <a:outerShdw blurRad="38100" dist="38100" dir="2700000" algn="tl">
                    <a:srgbClr val="000000">
                      <a:alpha val="43137"/>
                    </a:srgbClr>
                  </a:outerShdw>
                </a:effectLst>
              </a:rPr>
              <a:t>How do we do </a:t>
            </a:r>
            <a:r>
              <a:rPr lang="nl-BE" dirty="0" err="1">
                <a:solidFill>
                  <a:srgbClr val="FF8414"/>
                </a:solidFill>
                <a:effectLst>
                  <a:outerShdw blurRad="38100" dist="38100" dir="2700000" algn="tl">
                    <a:srgbClr val="000000">
                      <a:alpha val="43137"/>
                    </a:srgbClr>
                  </a:outerShdw>
                </a:effectLst>
              </a:rPr>
              <a:t>it</a:t>
            </a:r>
            <a:r>
              <a:rPr lang="nl-BE" dirty="0">
                <a:solidFill>
                  <a:srgbClr val="FF8414"/>
                </a:solidFill>
                <a:effectLst>
                  <a:outerShdw blurRad="38100" dist="38100" dir="2700000" algn="tl">
                    <a:srgbClr val="000000">
                      <a:alpha val="43137"/>
                    </a:srgbClr>
                  </a:outerShdw>
                </a:effectLst>
              </a:rPr>
              <a:t>? How do schools </a:t>
            </a:r>
            <a:r>
              <a:rPr lang="nl-BE" dirty="0" err="1">
                <a:solidFill>
                  <a:srgbClr val="FF8414"/>
                </a:solidFill>
                <a:effectLst>
                  <a:outerShdw blurRad="38100" dist="38100" dir="2700000" algn="tl">
                    <a:srgbClr val="000000">
                      <a:alpha val="43137"/>
                    </a:srgbClr>
                  </a:outerShdw>
                </a:effectLst>
              </a:rPr>
              <a:t>it</a:t>
            </a:r>
            <a:r>
              <a:rPr lang="nl-BE" dirty="0">
                <a:solidFill>
                  <a:srgbClr val="FF8414"/>
                </a:solidFill>
                <a:effectLst>
                  <a:outerShdw blurRad="38100" dist="38100" dir="2700000" algn="tl">
                    <a:srgbClr val="000000">
                      <a:alpha val="43137"/>
                    </a:srgbClr>
                  </a:outerShdw>
                </a:effectLst>
              </a:rPr>
              <a:t>?</a:t>
            </a:r>
          </a:p>
        </p:txBody>
      </p:sp>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11"/>
          </p:nvPr>
        </p:nvSpPr>
        <p:spPr/>
        <p:txBody>
          <a:bodyPr/>
          <a:lstStyle/>
          <a:p>
            <a:fld id="{189E3A5C-986B-47BE-8F96-3787467B82A8}" type="slidenum">
              <a:rPr lang="nl-BE" smtClean="0">
                <a:solidFill>
                  <a:prstClr val="white"/>
                </a:solidFill>
              </a:rPr>
              <a:pPr/>
              <a:t>2</a:t>
            </a:fld>
            <a:endParaRPr lang="nl-BE" dirty="0">
              <a:solidFill>
                <a:prstClr val="white"/>
              </a:solidFill>
            </a:endParaRPr>
          </a:p>
        </p:txBody>
      </p:sp>
    </p:spTree>
    <p:extLst>
      <p:ext uri="{BB962C8B-B14F-4D97-AF65-F5344CB8AC3E}">
        <p14:creationId xmlns:p14="http://schemas.microsoft.com/office/powerpoint/2010/main" val="250691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p:cNvGrpSpPr/>
          <p:nvPr/>
        </p:nvGrpSpPr>
        <p:grpSpPr>
          <a:xfrm>
            <a:off x="-108520" y="1340769"/>
            <a:ext cx="9485480" cy="1008111"/>
            <a:chOff x="0" y="0"/>
            <a:chExt cx="12192000" cy="1080655"/>
          </a:xfrm>
        </p:grpSpPr>
        <p:sp>
          <p:nvSpPr>
            <p:cNvPr id="3" name="Rechthoek 2"/>
            <p:cNvSpPr/>
            <p:nvPr/>
          </p:nvSpPr>
          <p:spPr>
            <a:xfrm>
              <a:off x="0" y="0"/>
              <a:ext cx="12192000" cy="1080655"/>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Tekstvak 3"/>
            <p:cNvSpPr txBox="1"/>
            <p:nvPr/>
          </p:nvSpPr>
          <p:spPr>
            <a:xfrm>
              <a:off x="2049407" y="297822"/>
              <a:ext cx="7511412" cy="494887"/>
            </a:xfrm>
            <a:prstGeom prst="rect">
              <a:avLst/>
            </a:prstGeom>
            <a:noFill/>
          </p:spPr>
          <p:txBody>
            <a:bodyPr wrap="square" rtlCol="0">
              <a:spAutoFit/>
            </a:bodyPr>
            <a:lstStyle/>
            <a:p>
              <a:pPr algn="ctr"/>
              <a:r>
                <a:rPr lang="nl-BE" sz="2400" b="1" dirty="0" err="1">
                  <a:solidFill>
                    <a:prstClr val="white"/>
                  </a:solidFill>
                  <a:latin typeface="Trebuchet MS" panose="020B0603020202020204" pitchFamily="34" charset="0"/>
                </a:rPr>
                <a:t>Innovation</a:t>
              </a:r>
              <a:r>
                <a:rPr lang="nl-BE" sz="2400" b="1" dirty="0">
                  <a:solidFill>
                    <a:prstClr val="white"/>
                  </a:solidFill>
                  <a:latin typeface="Trebuchet MS" panose="020B0603020202020204" pitchFamily="34" charset="0"/>
                </a:rPr>
                <a:t> ‘</a:t>
              </a:r>
              <a:r>
                <a:rPr lang="nl-BE" sz="2400" b="1" dirty="0" err="1">
                  <a:solidFill>
                    <a:prstClr val="white"/>
                  </a:solidFill>
                  <a:latin typeface="Trebuchet MS" panose="020B0603020202020204" pitchFamily="34" charset="0"/>
                </a:rPr>
                <a:t>with</a:t>
              </a:r>
              <a:r>
                <a:rPr lang="nl-BE" sz="2400" b="1" dirty="0">
                  <a:solidFill>
                    <a:prstClr val="white"/>
                  </a:solidFill>
                  <a:latin typeface="Trebuchet MS" panose="020B0603020202020204" pitchFamily="34" charset="0"/>
                </a:rPr>
                <a:t> care’</a:t>
              </a:r>
            </a:p>
          </p:txBody>
        </p:sp>
      </p:grpSp>
      <p:grpSp>
        <p:nvGrpSpPr>
          <p:cNvPr id="14" name="Groep 13"/>
          <p:cNvGrpSpPr/>
          <p:nvPr/>
        </p:nvGrpSpPr>
        <p:grpSpPr>
          <a:xfrm>
            <a:off x="-108520" y="3241963"/>
            <a:ext cx="9267315" cy="1080655"/>
            <a:chOff x="0" y="1080655"/>
            <a:chExt cx="12192000" cy="1080655"/>
          </a:xfrm>
        </p:grpSpPr>
        <p:sp>
          <p:nvSpPr>
            <p:cNvPr id="5" name="Rechthoek 4"/>
            <p:cNvSpPr/>
            <p:nvPr/>
          </p:nvSpPr>
          <p:spPr>
            <a:xfrm>
              <a:off x="0" y="1080655"/>
              <a:ext cx="12192000" cy="1080655"/>
            </a:xfrm>
            <a:prstGeom prst="rect">
              <a:avLst/>
            </a:prstGeom>
            <a:solidFill>
              <a:srgbClr val="0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6" name="Tekstvak 5"/>
            <p:cNvSpPr txBox="1"/>
            <p:nvPr/>
          </p:nvSpPr>
          <p:spPr>
            <a:xfrm>
              <a:off x="3579996" y="1390148"/>
              <a:ext cx="5416801" cy="461665"/>
            </a:xfrm>
            <a:prstGeom prst="rect">
              <a:avLst/>
            </a:prstGeom>
            <a:noFill/>
          </p:spPr>
          <p:txBody>
            <a:bodyPr wrap="square" rtlCol="0">
              <a:spAutoFit/>
            </a:bodyPr>
            <a:lstStyle/>
            <a:p>
              <a:pPr algn="ctr"/>
              <a:r>
                <a:rPr lang="nl-BE" sz="2400" b="1" dirty="0" err="1">
                  <a:solidFill>
                    <a:prstClr val="white"/>
                  </a:solidFill>
                  <a:latin typeface="Trebuchet MS" panose="020B0603020202020204" pitchFamily="34" charset="0"/>
                </a:rPr>
                <a:t>Tradition</a:t>
              </a:r>
              <a:r>
                <a:rPr lang="nl-BE" sz="2400" b="1" dirty="0">
                  <a:solidFill>
                    <a:prstClr val="white"/>
                  </a:solidFill>
                  <a:latin typeface="Trebuchet MS" panose="020B0603020202020204" pitchFamily="34" charset="0"/>
                </a:rPr>
                <a:t> - </a:t>
              </a:r>
              <a:r>
                <a:rPr lang="nl-BE" sz="2400" b="1" dirty="0" err="1">
                  <a:solidFill>
                    <a:prstClr val="white"/>
                  </a:solidFill>
                  <a:latin typeface="Trebuchet MS" panose="020B0603020202020204" pitchFamily="34" charset="0"/>
                </a:rPr>
                <a:t>ground</a:t>
              </a:r>
              <a:r>
                <a:rPr lang="nl-BE" sz="2400" b="1" dirty="0">
                  <a:solidFill>
                    <a:prstClr val="white"/>
                  </a:solidFill>
                  <a:latin typeface="Trebuchet MS" panose="020B0603020202020204" pitchFamily="34" charset="0"/>
                </a:rPr>
                <a:t> </a:t>
              </a:r>
            </a:p>
          </p:txBody>
        </p:sp>
      </p:grpSp>
      <p:grpSp>
        <p:nvGrpSpPr>
          <p:cNvPr id="15" name="Groep 14"/>
          <p:cNvGrpSpPr/>
          <p:nvPr/>
        </p:nvGrpSpPr>
        <p:grpSpPr>
          <a:xfrm>
            <a:off x="0" y="2348881"/>
            <a:ext cx="9144000" cy="893087"/>
            <a:chOff x="0" y="2241941"/>
            <a:chExt cx="12192000" cy="1000024"/>
          </a:xfrm>
        </p:grpSpPr>
        <p:sp>
          <p:nvSpPr>
            <p:cNvPr id="7" name="Rechthoek 6"/>
            <p:cNvSpPr/>
            <p:nvPr/>
          </p:nvSpPr>
          <p:spPr>
            <a:xfrm>
              <a:off x="0" y="2241941"/>
              <a:ext cx="12192000" cy="1000024"/>
            </a:xfrm>
            <a:prstGeom prst="rect">
              <a:avLst/>
            </a:prstGeom>
            <a:solidFill>
              <a:srgbClr val="A5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Tekstvak 7"/>
            <p:cNvSpPr txBox="1"/>
            <p:nvPr/>
          </p:nvSpPr>
          <p:spPr>
            <a:xfrm>
              <a:off x="2639616" y="2421421"/>
              <a:ext cx="6912768" cy="516944"/>
            </a:xfrm>
            <a:prstGeom prst="rect">
              <a:avLst/>
            </a:prstGeom>
            <a:noFill/>
          </p:spPr>
          <p:txBody>
            <a:bodyPr wrap="square" rtlCol="0">
              <a:spAutoFit/>
            </a:bodyPr>
            <a:lstStyle/>
            <a:p>
              <a:pPr algn="ctr"/>
              <a:r>
                <a:rPr lang="nl-BE" sz="2400" b="1" dirty="0" err="1">
                  <a:solidFill>
                    <a:prstClr val="white"/>
                  </a:solidFill>
                  <a:latin typeface="Trebuchet MS" panose="020B0603020202020204" pitchFamily="34" charset="0"/>
                </a:rPr>
                <a:t>Sustainability</a:t>
              </a:r>
              <a:r>
                <a:rPr lang="nl-BE" sz="2400" b="1" dirty="0">
                  <a:solidFill>
                    <a:prstClr val="white"/>
                  </a:solidFill>
                  <a:latin typeface="Trebuchet MS" panose="020B0603020202020204" pitchFamily="34" charset="0"/>
                </a:rPr>
                <a:t> – </a:t>
              </a:r>
              <a:r>
                <a:rPr lang="nl-BE" sz="2400" b="1" dirty="0" err="1">
                  <a:solidFill>
                    <a:prstClr val="white"/>
                  </a:solidFill>
                  <a:latin typeface="Trebuchet MS" panose="020B0603020202020204" pitchFamily="34" charset="0"/>
                </a:rPr>
                <a:t>young</a:t>
              </a:r>
              <a:r>
                <a:rPr lang="nl-BE" sz="2400" b="1" dirty="0">
                  <a:solidFill>
                    <a:prstClr val="white"/>
                  </a:solidFill>
                  <a:latin typeface="Trebuchet MS" panose="020B0603020202020204" pitchFamily="34" charset="0"/>
                </a:rPr>
                <a:t> - </a:t>
              </a:r>
              <a:r>
                <a:rPr lang="nl-BE" sz="2400" b="1" dirty="0" err="1">
                  <a:solidFill>
                    <a:prstClr val="white"/>
                  </a:solidFill>
                  <a:latin typeface="Trebuchet MS" panose="020B0603020202020204" pitchFamily="34" charset="0"/>
                </a:rPr>
                <a:t>fresh</a:t>
              </a:r>
              <a:endParaRPr lang="nl-BE" sz="2400" b="1" dirty="0">
                <a:solidFill>
                  <a:prstClr val="white"/>
                </a:solidFill>
                <a:latin typeface="Trebuchet MS" panose="020B0603020202020204" pitchFamily="34" charset="0"/>
              </a:endParaRPr>
            </a:p>
          </p:txBody>
        </p:sp>
      </p:grpSp>
      <p:grpSp>
        <p:nvGrpSpPr>
          <p:cNvPr id="16" name="Groep 15"/>
          <p:cNvGrpSpPr/>
          <p:nvPr/>
        </p:nvGrpSpPr>
        <p:grpSpPr>
          <a:xfrm>
            <a:off x="-1" y="378869"/>
            <a:ext cx="9144000" cy="961900"/>
            <a:chOff x="-1" y="378865"/>
            <a:chExt cx="12192000" cy="1080655"/>
          </a:xfrm>
        </p:grpSpPr>
        <p:sp>
          <p:nvSpPr>
            <p:cNvPr id="9" name="Rechthoek 8"/>
            <p:cNvSpPr/>
            <p:nvPr/>
          </p:nvSpPr>
          <p:spPr>
            <a:xfrm>
              <a:off x="-1" y="378865"/>
              <a:ext cx="12192000" cy="1080655"/>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0" name="Tekstvak 9"/>
            <p:cNvSpPr txBox="1"/>
            <p:nvPr/>
          </p:nvSpPr>
          <p:spPr>
            <a:xfrm>
              <a:off x="1199456" y="688359"/>
              <a:ext cx="9889099" cy="518662"/>
            </a:xfrm>
            <a:prstGeom prst="rect">
              <a:avLst/>
            </a:prstGeom>
            <a:noFill/>
          </p:spPr>
          <p:txBody>
            <a:bodyPr wrap="square" rtlCol="0">
              <a:spAutoFit/>
            </a:bodyPr>
            <a:lstStyle/>
            <a:p>
              <a:pPr algn="ctr"/>
              <a:r>
                <a:rPr lang="nl-BE" sz="2400" b="1" dirty="0" err="1">
                  <a:solidFill>
                    <a:prstClr val="white"/>
                  </a:solidFill>
                  <a:latin typeface="Trebuchet MS" panose="020B0603020202020204" pitchFamily="34" charset="0"/>
                </a:rPr>
                <a:t>Spirituality</a:t>
              </a:r>
              <a:r>
                <a:rPr lang="nl-BE" sz="2400" b="1" dirty="0">
                  <a:solidFill>
                    <a:prstClr val="white"/>
                  </a:solidFill>
                  <a:latin typeface="Trebuchet MS" panose="020B0603020202020204" pitchFamily="34" charset="0"/>
                </a:rPr>
                <a:t> – </a:t>
              </a:r>
              <a:r>
                <a:rPr lang="nl-BE" sz="2400" b="1" dirty="0" err="1">
                  <a:solidFill>
                    <a:prstClr val="white"/>
                  </a:solidFill>
                  <a:latin typeface="Trebuchet MS" panose="020B0603020202020204" pitchFamily="34" charset="0"/>
                </a:rPr>
                <a:t>passion</a:t>
              </a:r>
              <a:r>
                <a:rPr lang="nl-BE" sz="2400" b="1" dirty="0">
                  <a:solidFill>
                    <a:prstClr val="white"/>
                  </a:solidFill>
                  <a:latin typeface="Trebuchet MS" panose="020B0603020202020204" pitchFamily="34" charset="0"/>
                </a:rPr>
                <a:t> - </a:t>
              </a:r>
              <a:r>
                <a:rPr lang="nl-BE" sz="2400" b="1" dirty="0" err="1">
                  <a:solidFill>
                    <a:prstClr val="white"/>
                  </a:solidFill>
                  <a:latin typeface="Trebuchet MS" panose="020B0603020202020204" pitchFamily="34" charset="0"/>
                </a:rPr>
                <a:t>inspiration</a:t>
              </a:r>
              <a:endParaRPr lang="nl-BE" sz="2400" b="1" dirty="0">
                <a:solidFill>
                  <a:prstClr val="white"/>
                </a:solidFill>
                <a:latin typeface="Trebuchet MS" panose="020B0603020202020204" pitchFamily="34" charset="0"/>
              </a:endParaRPr>
            </a:p>
          </p:txBody>
        </p:sp>
      </p:grpSp>
      <p:sp>
        <p:nvSpPr>
          <p:cNvPr id="18" name="Rechthoek 17"/>
          <p:cNvSpPr/>
          <p:nvPr/>
        </p:nvSpPr>
        <p:spPr>
          <a:xfrm>
            <a:off x="-1" y="4322623"/>
            <a:ext cx="9144000" cy="1080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ige driehoek 11"/>
          <p:cNvSpPr/>
          <p:nvPr/>
        </p:nvSpPr>
        <p:spPr>
          <a:xfrm rot="16200000">
            <a:off x="4047562" y="1351986"/>
            <a:ext cx="6858001" cy="415402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0" name="Rechthoekige driehoek 19"/>
          <p:cNvSpPr/>
          <p:nvPr/>
        </p:nvSpPr>
        <p:spPr>
          <a:xfrm rot="5400000" flipH="1">
            <a:off x="-1743211" y="1457458"/>
            <a:ext cx="6858001" cy="394308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661" y="4581128"/>
            <a:ext cx="5359719" cy="213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9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Our</a:t>
            </a:r>
            <a:r>
              <a:rPr lang="nl-BE" dirty="0"/>
              <a:t> mission</a:t>
            </a:r>
            <a:br>
              <a:rPr lang="nl-BE" dirty="0"/>
            </a:br>
            <a:br>
              <a:rPr lang="nl-BE" sz="1600" dirty="0"/>
            </a:br>
            <a:endParaRPr lang="nl-BE" sz="1600" dirty="0"/>
          </a:p>
        </p:txBody>
      </p:sp>
      <p:sp>
        <p:nvSpPr>
          <p:cNvPr id="3" name="Tijdelijke aanduiding voor inhoud 2"/>
          <p:cNvSpPr>
            <a:spLocks noGrp="1"/>
          </p:cNvSpPr>
          <p:nvPr>
            <p:ph idx="1"/>
          </p:nvPr>
        </p:nvSpPr>
        <p:spPr>
          <a:xfrm>
            <a:off x="323528" y="1927373"/>
            <a:ext cx="7427168" cy="4525963"/>
          </a:xfrm>
        </p:spPr>
        <p:txBody>
          <a:bodyPr>
            <a:normAutofit fontScale="70000" lnSpcReduction="20000"/>
          </a:bodyPr>
          <a:lstStyle/>
          <a:p>
            <a:pPr marL="0" indent="0">
              <a:lnSpc>
                <a:spcPct val="120000"/>
              </a:lnSpc>
              <a:buNone/>
            </a:pPr>
            <a:r>
              <a:rPr lang="en-US" dirty="0"/>
              <a:t>Our organization </a:t>
            </a:r>
            <a:r>
              <a:rPr lang="en-US" i="1" dirty="0">
                <a:solidFill>
                  <a:srgbClr val="990099"/>
                </a:solidFill>
              </a:rPr>
              <a:t>unites</a:t>
            </a:r>
            <a:r>
              <a:rPr lang="en-US" dirty="0"/>
              <a:t>, on behalf of the Episcopal Conference, the Catholic schools, centers, boarding schools, colleges and universities. As a Catholic Education Office it supports Catholic education in Flanders and Brussels. The Catholic Education Office is tasked with the religious and pedagogical vision on Catholic education as well as with its vision on management and forward planning.</a:t>
            </a:r>
          </a:p>
          <a:p>
            <a:pPr marL="0" indent="0">
              <a:lnSpc>
                <a:spcPct val="120000"/>
              </a:lnSpc>
              <a:buNone/>
            </a:pPr>
            <a:r>
              <a:rPr lang="en-US" dirty="0"/>
              <a:t>We speak for our members and we </a:t>
            </a:r>
            <a:r>
              <a:rPr lang="en-US" i="1" dirty="0">
                <a:solidFill>
                  <a:srgbClr val="990099"/>
                </a:solidFill>
              </a:rPr>
              <a:t>represent</a:t>
            </a:r>
            <a:r>
              <a:rPr lang="en-US" dirty="0">
                <a:solidFill>
                  <a:srgbClr val="990099"/>
                </a:solidFill>
              </a:rPr>
              <a:t> </a:t>
            </a:r>
            <a:r>
              <a:rPr lang="en-US" dirty="0"/>
              <a:t>them at the government, at the Church and in society. By offering qualitative and inspiring </a:t>
            </a:r>
            <a:r>
              <a:rPr lang="en-US" i="1" dirty="0">
                <a:solidFill>
                  <a:srgbClr val="990099"/>
                </a:solidFill>
              </a:rPr>
              <a:t>service</a:t>
            </a:r>
            <a:r>
              <a:rPr lang="en-US" dirty="0"/>
              <a:t>, together we are building up the rich Catholic-pedagogical tradition in Flanders and Brussels.</a:t>
            </a:r>
          </a:p>
          <a:p>
            <a:endParaRPr lang="nl-BE"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8" y="-161974"/>
            <a:ext cx="9252520" cy="2016224"/>
          </a:xfrm>
          <a:prstGeom prst="rect">
            <a:avLst/>
          </a:prstGeom>
        </p:spPr>
      </p:pic>
      <p:sp>
        <p:nvSpPr>
          <p:cNvPr id="5" name="Rechthoek 4"/>
          <p:cNvSpPr/>
          <p:nvPr/>
        </p:nvSpPr>
        <p:spPr>
          <a:xfrm>
            <a:off x="5148064" y="1196752"/>
            <a:ext cx="3995936" cy="76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5850307" y="1210436"/>
            <a:ext cx="3528392" cy="584775"/>
          </a:xfrm>
          <a:prstGeom prst="rect">
            <a:avLst/>
          </a:prstGeom>
          <a:noFill/>
        </p:spPr>
        <p:txBody>
          <a:bodyPr wrap="square" rtlCol="0">
            <a:spAutoFit/>
          </a:bodyPr>
          <a:lstStyle/>
          <a:p>
            <a:r>
              <a:rPr lang="nl-BE" sz="3200" dirty="0">
                <a:solidFill>
                  <a:schemeClr val="bg1"/>
                </a:solidFill>
              </a:rPr>
              <a:t>OUR MISSION</a:t>
            </a:r>
          </a:p>
        </p:txBody>
      </p:sp>
    </p:spTree>
    <p:extLst>
      <p:ext uri="{BB962C8B-B14F-4D97-AF65-F5344CB8AC3E}">
        <p14:creationId xmlns:p14="http://schemas.microsoft.com/office/powerpoint/2010/main" val="3654949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00000"/>
              </a:lnSpc>
            </a:pPr>
            <a:r>
              <a:rPr lang="nl-BE" dirty="0"/>
              <a:t>General </a:t>
            </a:r>
            <a:r>
              <a:rPr lang="nl-BE" dirty="0" err="1"/>
              <a:t>objectives</a:t>
            </a:r>
            <a:endParaRPr lang="nl-BE" dirty="0"/>
          </a:p>
        </p:txBody>
      </p:sp>
      <p:sp>
        <p:nvSpPr>
          <p:cNvPr id="3" name="Tijdelijke aanduiding voor inhoud 2"/>
          <p:cNvSpPr>
            <a:spLocks noGrp="1"/>
          </p:cNvSpPr>
          <p:nvPr>
            <p:ph idx="1"/>
          </p:nvPr>
        </p:nvSpPr>
        <p:spPr>
          <a:xfrm>
            <a:off x="641000" y="1268760"/>
            <a:ext cx="6998249" cy="4525963"/>
          </a:xfrm>
        </p:spPr>
        <p:txBody>
          <a:bodyPr>
            <a:normAutofit fontScale="25000" lnSpcReduction="20000"/>
          </a:bodyPr>
          <a:lstStyle/>
          <a:p>
            <a:pPr marL="468313" lvl="0" indent="-468313">
              <a:lnSpc>
                <a:spcPct val="120000"/>
              </a:lnSpc>
              <a:spcBef>
                <a:spcPts val="1800"/>
              </a:spcBef>
              <a:buFont typeface="+mj-lt"/>
              <a:buAutoNum type="arabicPeriod" startAt="4"/>
            </a:pPr>
            <a:r>
              <a:rPr lang="en-US" sz="11200" dirty="0"/>
              <a:t>We choose an </a:t>
            </a:r>
            <a:r>
              <a:rPr lang="en-US" sz="11200" i="1" dirty="0">
                <a:solidFill>
                  <a:srgbClr val="990099"/>
                </a:solidFill>
              </a:rPr>
              <a:t>integrated support </a:t>
            </a:r>
            <a:r>
              <a:rPr lang="en-US" sz="11200" dirty="0"/>
              <a:t>of administrations and their schools, centers and boarding schools. This support focuses on each of the following dimensions of education: ideology, pedagogy, didactics, administration and organization as well as administration and logistics, and forward planning. We are developing a Flanders broad vision as well as a Flanders broad knowhow. We attend to effective school advisory service. </a:t>
            </a:r>
          </a:p>
          <a:p>
            <a:pPr marL="0" lvl="0" indent="0">
              <a:lnSpc>
                <a:spcPct val="120000"/>
              </a:lnSpc>
              <a:spcBef>
                <a:spcPts val="1800"/>
              </a:spcBef>
              <a:buNone/>
            </a:pPr>
            <a:endParaRPr lang="en-US" sz="11200" dirty="0"/>
          </a:p>
          <a:p>
            <a:pPr marL="0" lvl="0" indent="0">
              <a:lnSpc>
                <a:spcPct val="120000"/>
              </a:lnSpc>
              <a:spcBef>
                <a:spcPts val="1800"/>
              </a:spcBef>
              <a:buNone/>
            </a:pPr>
            <a:r>
              <a:rPr lang="en-US" sz="11200" dirty="0"/>
              <a:t>	</a:t>
            </a:r>
            <a:endParaRPr lang="en-US" dirty="0"/>
          </a:p>
          <a:p>
            <a:pPr>
              <a:lnSpc>
                <a:spcPct val="120000"/>
              </a:lnSpc>
            </a:pPr>
            <a:endParaRPr lang="nl-BE" dirty="0"/>
          </a:p>
        </p:txBody>
      </p:sp>
    </p:spTree>
    <p:extLst>
      <p:ext uri="{BB962C8B-B14F-4D97-AF65-F5344CB8AC3E}">
        <p14:creationId xmlns:p14="http://schemas.microsoft.com/office/powerpoint/2010/main" val="203865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552128" y="2033363"/>
            <a:ext cx="7931224" cy="3777287"/>
          </a:xfrm>
        </p:spPr>
        <p:txBody>
          <a:bodyPr>
            <a:normAutofit/>
          </a:bodyPr>
          <a:lstStyle/>
          <a:p>
            <a:pPr>
              <a:lnSpc>
                <a:spcPct val="120000"/>
              </a:lnSpc>
            </a:pPr>
            <a:r>
              <a:rPr lang="nl-BE" sz="2800" dirty="0" err="1"/>
              <a:t>Governance</a:t>
            </a:r>
            <a:r>
              <a:rPr lang="nl-BE" sz="2800" dirty="0"/>
              <a:t> &amp; </a:t>
            </a:r>
            <a:r>
              <a:rPr lang="nl-BE" sz="2800" dirty="0" err="1"/>
              <a:t>organisation</a:t>
            </a:r>
            <a:endParaRPr lang="nl-BE" sz="2800" dirty="0"/>
          </a:p>
          <a:p>
            <a:pPr>
              <a:lnSpc>
                <a:spcPct val="120000"/>
              </a:lnSpc>
            </a:pPr>
            <a:r>
              <a:rPr lang="nl-BE" sz="2800" dirty="0" err="1"/>
              <a:t>Staff</a:t>
            </a:r>
            <a:endParaRPr lang="nl-BE" sz="2800" dirty="0"/>
          </a:p>
          <a:p>
            <a:pPr>
              <a:lnSpc>
                <a:spcPct val="120000"/>
              </a:lnSpc>
            </a:pPr>
            <a:r>
              <a:rPr lang="nl-BE" sz="2800" dirty="0" err="1"/>
              <a:t>Pupils</a:t>
            </a:r>
            <a:r>
              <a:rPr lang="nl-BE" sz="2800" dirty="0"/>
              <a:t>/</a:t>
            </a:r>
            <a:r>
              <a:rPr lang="nl-BE" sz="2800" dirty="0" err="1"/>
              <a:t>students</a:t>
            </a:r>
            <a:endParaRPr lang="nl-BE" sz="2800" dirty="0"/>
          </a:p>
          <a:p>
            <a:pPr>
              <a:lnSpc>
                <a:spcPct val="120000"/>
              </a:lnSpc>
            </a:pPr>
            <a:r>
              <a:rPr lang="nl-BE" sz="2800" dirty="0"/>
              <a:t>Curriculum &amp; </a:t>
            </a:r>
            <a:r>
              <a:rPr lang="nl-BE" sz="2800" dirty="0" err="1"/>
              <a:t>education</a:t>
            </a:r>
            <a:endParaRPr lang="nl-BE" sz="2800" dirty="0"/>
          </a:p>
          <a:p>
            <a:pPr>
              <a:lnSpc>
                <a:spcPct val="120000"/>
              </a:lnSpc>
            </a:pPr>
            <a:r>
              <a:rPr lang="nl-BE" sz="2800" dirty="0"/>
              <a:t>Identity &amp; </a:t>
            </a:r>
            <a:r>
              <a:rPr lang="nl-BE" sz="2800" dirty="0" err="1"/>
              <a:t>quality</a:t>
            </a:r>
            <a:r>
              <a:rPr lang="nl-BE" sz="2800" dirty="0"/>
              <a:t> </a:t>
            </a:r>
          </a:p>
          <a:p>
            <a:pPr lvl="1">
              <a:lnSpc>
                <a:spcPct val="120000"/>
              </a:lnSpc>
            </a:pPr>
            <a:r>
              <a:rPr lang="nl-BE" sz="2400" dirty="0"/>
              <a:t>(</a:t>
            </a:r>
            <a:r>
              <a:rPr lang="nl-BE" sz="2400" dirty="0" err="1"/>
              <a:t>including</a:t>
            </a:r>
            <a:r>
              <a:rPr lang="nl-BE" sz="2400" dirty="0"/>
              <a:t> teacher training </a:t>
            </a:r>
            <a:r>
              <a:rPr lang="nl-BE" sz="2400" dirty="0" err="1"/>
              <a:t>and</a:t>
            </a:r>
            <a:r>
              <a:rPr lang="nl-BE" sz="2400" dirty="0"/>
              <a:t> </a:t>
            </a:r>
            <a:r>
              <a:rPr lang="nl-BE" sz="2400" dirty="0" err="1"/>
              <a:t>professionalisation</a:t>
            </a:r>
            <a:r>
              <a:rPr lang="nl-BE" sz="2400" dirty="0"/>
              <a:t>)</a:t>
            </a:r>
          </a:p>
          <a:p>
            <a:pPr marL="0" indent="0">
              <a:lnSpc>
                <a:spcPct val="120000"/>
              </a:lnSpc>
              <a:buNone/>
            </a:pPr>
            <a:endParaRPr lang="nl-BE"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765925"/>
            <a:ext cx="9252520" cy="2231909"/>
          </a:xfrm>
          <a:prstGeom prst="rect">
            <a:avLst/>
          </a:prstGeom>
        </p:spPr>
      </p:pic>
      <p:sp>
        <p:nvSpPr>
          <p:cNvPr id="6" name="Rechthoek 5"/>
          <p:cNvSpPr/>
          <p:nvPr/>
        </p:nvSpPr>
        <p:spPr>
          <a:xfrm>
            <a:off x="3779912" y="1196752"/>
            <a:ext cx="5364088" cy="76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p:cNvSpPr txBox="1"/>
          <p:nvPr/>
        </p:nvSpPr>
        <p:spPr>
          <a:xfrm>
            <a:off x="3923928" y="1210436"/>
            <a:ext cx="5220072" cy="584775"/>
          </a:xfrm>
          <a:prstGeom prst="rect">
            <a:avLst/>
          </a:prstGeom>
          <a:noFill/>
        </p:spPr>
        <p:txBody>
          <a:bodyPr wrap="square" rtlCol="0">
            <a:spAutoFit/>
          </a:bodyPr>
          <a:lstStyle/>
          <a:p>
            <a:r>
              <a:rPr lang="nl-BE" sz="3200" dirty="0" err="1">
                <a:solidFill>
                  <a:schemeClr val="bg1"/>
                </a:solidFill>
              </a:rPr>
              <a:t>Fivefold</a:t>
            </a:r>
            <a:r>
              <a:rPr lang="nl-BE" sz="3200" dirty="0">
                <a:solidFill>
                  <a:schemeClr val="bg1"/>
                </a:solidFill>
              </a:rPr>
              <a:t> </a:t>
            </a:r>
            <a:r>
              <a:rPr lang="nl-BE" sz="3200" dirty="0" err="1">
                <a:solidFill>
                  <a:schemeClr val="bg1"/>
                </a:solidFill>
              </a:rPr>
              <a:t>thematic</a:t>
            </a:r>
            <a:r>
              <a:rPr lang="nl-BE" sz="3200" dirty="0">
                <a:solidFill>
                  <a:schemeClr val="bg1"/>
                </a:solidFill>
              </a:rPr>
              <a:t> </a:t>
            </a:r>
            <a:r>
              <a:rPr lang="nl-BE" sz="3200" dirty="0" err="1">
                <a:solidFill>
                  <a:schemeClr val="bg1"/>
                </a:solidFill>
              </a:rPr>
              <a:t>structure</a:t>
            </a:r>
            <a:endParaRPr lang="nl-BE" sz="3200" dirty="0">
              <a:solidFill>
                <a:schemeClr val="bg1"/>
              </a:solidFill>
            </a:endParaRPr>
          </a:p>
        </p:txBody>
      </p:sp>
    </p:spTree>
    <p:extLst>
      <p:ext uri="{BB962C8B-B14F-4D97-AF65-F5344CB8AC3E}">
        <p14:creationId xmlns:p14="http://schemas.microsoft.com/office/powerpoint/2010/main" val="762204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30200"/>
            <a:ext cx="6999288" cy="1143000"/>
          </a:xfrm>
        </p:spPr>
        <p:txBody>
          <a:bodyPr>
            <a:normAutofit/>
          </a:bodyPr>
          <a:lstStyle/>
          <a:p>
            <a:pPr algn="ctr"/>
            <a:r>
              <a:rPr lang="en-US" dirty="0"/>
              <a:t>The Catholic Dialogue School</a:t>
            </a:r>
            <a:endParaRPr lang="nl-BE" dirty="0"/>
          </a:p>
        </p:txBody>
      </p:sp>
      <p:pic>
        <p:nvPicPr>
          <p:cNvPr id="3" name="Afbeelding 2"/>
          <p:cNvPicPr>
            <a:picLocks noChangeAspect="1"/>
          </p:cNvPicPr>
          <p:nvPr/>
        </p:nvPicPr>
        <p:blipFill>
          <a:blip r:embed="rId2"/>
          <a:stretch>
            <a:fillRect/>
          </a:stretch>
        </p:blipFill>
        <p:spPr>
          <a:xfrm>
            <a:off x="5958487" y="2132856"/>
            <a:ext cx="3185513" cy="4869160"/>
          </a:xfrm>
          <a:prstGeom prst="rect">
            <a:avLst/>
          </a:prstGeom>
        </p:spPr>
      </p:pic>
      <p:pic>
        <p:nvPicPr>
          <p:cNvPr id="4" name="Afbeelding 3"/>
          <p:cNvPicPr>
            <a:picLocks noChangeAspect="1"/>
          </p:cNvPicPr>
          <p:nvPr/>
        </p:nvPicPr>
        <p:blipFill>
          <a:blip r:embed="rId3"/>
          <a:stretch>
            <a:fillRect/>
          </a:stretch>
        </p:blipFill>
        <p:spPr>
          <a:xfrm>
            <a:off x="-180528" y="1196752"/>
            <a:ext cx="5944115" cy="3883489"/>
          </a:xfrm>
          <a:prstGeom prst="rect">
            <a:avLst/>
          </a:prstGeom>
        </p:spPr>
      </p:pic>
      <p:pic>
        <p:nvPicPr>
          <p:cNvPr id="5" name="Afbeelding 4"/>
          <p:cNvPicPr>
            <a:picLocks noChangeAspect="1"/>
          </p:cNvPicPr>
          <p:nvPr/>
        </p:nvPicPr>
        <p:blipFill>
          <a:blip r:embed="rId4"/>
          <a:stretch>
            <a:fillRect/>
          </a:stretch>
        </p:blipFill>
        <p:spPr>
          <a:xfrm>
            <a:off x="1763688" y="1552767"/>
            <a:ext cx="5102794" cy="4462659"/>
          </a:xfrm>
          <a:prstGeom prst="rect">
            <a:avLst/>
          </a:prstGeom>
        </p:spPr>
      </p:pic>
    </p:spTree>
    <p:extLst>
      <p:ext uri="{BB962C8B-B14F-4D97-AF65-F5344CB8AC3E}">
        <p14:creationId xmlns:p14="http://schemas.microsoft.com/office/powerpoint/2010/main" val="42727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00000"/>
              </a:lnSpc>
            </a:pPr>
            <a:r>
              <a:rPr lang="nl-BE" dirty="0"/>
              <a:t>General </a:t>
            </a:r>
            <a:r>
              <a:rPr lang="nl-BE" dirty="0" err="1"/>
              <a:t>objectives</a:t>
            </a:r>
            <a:endParaRPr lang="nl-BE" dirty="0"/>
          </a:p>
        </p:txBody>
      </p:sp>
      <p:sp>
        <p:nvSpPr>
          <p:cNvPr id="3" name="Tijdelijke aanduiding voor inhoud 2"/>
          <p:cNvSpPr>
            <a:spLocks noGrp="1"/>
          </p:cNvSpPr>
          <p:nvPr>
            <p:ph idx="1"/>
          </p:nvPr>
        </p:nvSpPr>
        <p:spPr/>
        <p:txBody>
          <a:bodyPr/>
          <a:lstStyle/>
          <a:p>
            <a:pPr marL="514350" lvl="0" indent="-514350">
              <a:lnSpc>
                <a:spcPct val="100000"/>
              </a:lnSpc>
              <a:buFont typeface="+mj-lt"/>
              <a:buAutoNum type="arabicPeriod" startAt="2"/>
            </a:pPr>
            <a:r>
              <a:rPr lang="en-US" dirty="0"/>
              <a:t>By way of critically-constructively interacting with our strongly changed and changing society, we present the concept of the </a:t>
            </a:r>
            <a:r>
              <a:rPr lang="en-US" i="1" dirty="0">
                <a:solidFill>
                  <a:srgbClr val="990099"/>
                </a:solidFill>
              </a:rPr>
              <a:t>Catholic Dialogue School </a:t>
            </a:r>
            <a:r>
              <a:rPr lang="en-US" dirty="0"/>
              <a:t>as a hall mark for Catholic education and at the same time we want it to frame the way we operate.</a:t>
            </a:r>
            <a:endParaRPr lang="nl-BE" dirty="0"/>
          </a:p>
          <a:p>
            <a:pPr>
              <a:lnSpc>
                <a:spcPct val="100000"/>
              </a:lnSpc>
            </a:pPr>
            <a:endParaRPr lang="nl-BE" dirty="0"/>
          </a:p>
        </p:txBody>
      </p:sp>
    </p:spTree>
    <p:extLst>
      <p:ext uri="{BB962C8B-B14F-4D97-AF65-F5344CB8AC3E}">
        <p14:creationId xmlns:p14="http://schemas.microsoft.com/office/powerpoint/2010/main" val="25449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54" y="330814"/>
            <a:ext cx="8420242" cy="1143000"/>
          </a:xfrm>
        </p:spPr>
        <p:txBody>
          <a:bodyPr>
            <a:normAutofit fontScale="90000"/>
          </a:bodyPr>
          <a:lstStyle/>
          <a:p>
            <a:r>
              <a:rPr lang="nl-BE" b="1" dirty="0"/>
              <a:t>6. </a:t>
            </a:r>
            <a:r>
              <a:rPr lang="en-US" b="1" dirty="0"/>
              <a:t>A Project for Catholic Education in a Post-Christian and Post-Secular Context</a:t>
            </a:r>
            <a:endParaRPr lang="nl-BE" b="1" dirty="0"/>
          </a:p>
        </p:txBody>
      </p:sp>
      <p:sp>
        <p:nvSpPr>
          <p:cNvPr id="3" name="Content Placeholder 2"/>
          <p:cNvSpPr>
            <a:spLocks noGrp="1"/>
          </p:cNvSpPr>
          <p:nvPr>
            <p:ph idx="1"/>
          </p:nvPr>
        </p:nvSpPr>
        <p:spPr/>
        <p:txBody>
          <a:bodyPr/>
          <a:lstStyle/>
          <a:p>
            <a:r>
              <a:rPr lang="nl-BE" sz="2400" dirty="0" err="1">
                <a:solidFill>
                  <a:schemeClr val="tx1"/>
                </a:solidFill>
              </a:rPr>
              <a:t>Recognising</a:t>
            </a:r>
            <a:r>
              <a:rPr lang="nl-BE" sz="2400" dirty="0">
                <a:solidFill>
                  <a:schemeClr val="tx1"/>
                </a:solidFill>
              </a:rPr>
              <a:t> </a:t>
            </a:r>
            <a:r>
              <a:rPr lang="nl-BE" sz="2400" dirty="0" err="1">
                <a:solidFill>
                  <a:schemeClr val="tx1"/>
                </a:solidFill>
              </a:rPr>
              <a:t>and</a:t>
            </a:r>
            <a:r>
              <a:rPr lang="nl-BE" sz="2400" dirty="0">
                <a:solidFill>
                  <a:schemeClr val="tx1"/>
                </a:solidFill>
              </a:rPr>
              <a:t> </a:t>
            </a:r>
            <a:r>
              <a:rPr lang="nl-BE" sz="2400" dirty="0" err="1">
                <a:solidFill>
                  <a:schemeClr val="tx1"/>
                </a:solidFill>
              </a:rPr>
              <a:t>respecting</a:t>
            </a:r>
            <a:r>
              <a:rPr lang="nl-BE" sz="2400" dirty="0">
                <a:solidFill>
                  <a:schemeClr val="tx1"/>
                </a:solidFill>
              </a:rPr>
              <a:t> the </a:t>
            </a:r>
            <a:r>
              <a:rPr lang="nl-BE" sz="2400" dirty="0" err="1">
                <a:solidFill>
                  <a:schemeClr val="tx1"/>
                </a:solidFill>
              </a:rPr>
              <a:t>plurality</a:t>
            </a:r>
            <a:r>
              <a:rPr lang="nl-BE" sz="2400" dirty="0">
                <a:solidFill>
                  <a:schemeClr val="tx1"/>
                </a:solidFill>
              </a:rPr>
              <a:t> present in the class room</a:t>
            </a:r>
          </a:p>
          <a:p>
            <a:pPr lvl="2"/>
            <a:endParaRPr lang="nl-BE" sz="1600" dirty="0">
              <a:solidFill>
                <a:schemeClr val="tx1"/>
              </a:solidFill>
            </a:endParaRPr>
          </a:p>
          <a:p>
            <a:r>
              <a:rPr lang="nl-BE" sz="2400" dirty="0">
                <a:solidFill>
                  <a:schemeClr val="tx1"/>
                </a:solidFill>
              </a:rPr>
              <a:t>The opportunity </a:t>
            </a:r>
            <a:r>
              <a:rPr lang="nl-BE" sz="2400" dirty="0" err="1">
                <a:solidFill>
                  <a:schemeClr val="tx1"/>
                </a:solidFill>
              </a:rPr>
              <a:t>for</a:t>
            </a:r>
            <a:r>
              <a:rPr lang="nl-BE" sz="2400" dirty="0">
                <a:solidFill>
                  <a:schemeClr val="tx1"/>
                </a:solidFill>
              </a:rPr>
              <a:t> </a:t>
            </a:r>
            <a:r>
              <a:rPr lang="nl-BE" sz="2400" dirty="0" err="1">
                <a:solidFill>
                  <a:schemeClr val="tx1"/>
                </a:solidFill>
              </a:rPr>
              <a:t>identity</a:t>
            </a:r>
            <a:r>
              <a:rPr lang="nl-BE" sz="2400" dirty="0">
                <a:solidFill>
                  <a:schemeClr val="tx1"/>
                </a:solidFill>
              </a:rPr>
              <a:t> </a:t>
            </a:r>
            <a:r>
              <a:rPr lang="nl-BE" sz="2400" dirty="0" err="1">
                <a:solidFill>
                  <a:schemeClr val="tx1"/>
                </a:solidFill>
              </a:rPr>
              <a:t>construction</a:t>
            </a:r>
            <a:r>
              <a:rPr lang="nl-BE" sz="2400" dirty="0">
                <a:solidFill>
                  <a:schemeClr val="tx1"/>
                </a:solidFill>
              </a:rPr>
              <a:t> </a:t>
            </a:r>
            <a:r>
              <a:rPr lang="nl-BE" sz="2400" dirty="0" err="1">
                <a:solidFill>
                  <a:schemeClr val="tx1"/>
                </a:solidFill>
              </a:rPr>
              <a:t>offered</a:t>
            </a:r>
            <a:r>
              <a:rPr lang="nl-BE" sz="2400" dirty="0">
                <a:solidFill>
                  <a:schemeClr val="tx1"/>
                </a:solidFill>
              </a:rPr>
              <a:t> </a:t>
            </a:r>
            <a:r>
              <a:rPr lang="nl-BE" sz="2400" dirty="0" err="1">
                <a:solidFill>
                  <a:schemeClr val="tx1"/>
                </a:solidFill>
              </a:rPr>
              <a:t>by</a:t>
            </a:r>
            <a:r>
              <a:rPr lang="nl-BE" sz="2400" dirty="0">
                <a:solidFill>
                  <a:schemeClr val="tx1"/>
                </a:solidFill>
              </a:rPr>
              <a:t> the </a:t>
            </a:r>
            <a:r>
              <a:rPr lang="nl-BE" sz="2400" dirty="0" err="1">
                <a:solidFill>
                  <a:schemeClr val="tx1"/>
                </a:solidFill>
              </a:rPr>
              <a:t>dialogue</a:t>
            </a:r>
            <a:r>
              <a:rPr lang="nl-BE" sz="2400" dirty="0">
                <a:solidFill>
                  <a:schemeClr val="tx1"/>
                </a:solidFill>
              </a:rPr>
              <a:t> </a:t>
            </a:r>
            <a:r>
              <a:rPr lang="nl-BE" sz="2400" dirty="0" err="1">
                <a:solidFill>
                  <a:schemeClr val="tx1"/>
                </a:solidFill>
              </a:rPr>
              <a:t>with</a:t>
            </a:r>
            <a:r>
              <a:rPr lang="nl-BE" sz="2400" dirty="0">
                <a:solidFill>
                  <a:schemeClr val="tx1"/>
                </a:solidFill>
              </a:rPr>
              <a:t> </a:t>
            </a:r>
            <a:r>
              <a:rPr lang="nl-BE" sz="2400" dirty="0" err="1">
                <a:solidFill>
                  <a:schemeClr val="tx1"/>
                </a:solidFill>
              </a:rPr>
              <a:t>the</a:t>
            </a:r>
            <a:r>
              <a:rPr lang="nl-BE" sz="2400" dirty="0">
                <a:solidFill>
                  <a:schemeClr val="tx1"/>
                </a:solidFill>
              </a:rPr>
              <a:t> </a:t>
            </a:r>
            <a:r>
              <a:rPr lang="nl-BE" sz="2400" dirty="0" err="1">
                <a:solidFill>
                  <a:schemeClr val="tx1"/>
                </a:solidFill>
              </a:rPr>
              <a:t>other</a:t>
            </a:r>
            <a:r>
              <a:rPr lang="nl-BE" sz="2400" dirty="0">
                <a:solidFill>
                  <a:schemeClr val="tx1"/>
                </a:solidFill>
              </a:rPr>
              <a:t> - </a:t>
            </a:r>
            <a:r>
              <a:rPr lang="nl-BE" sz="2400" dirty="0" err="1">
                <a:solidFill>
                  <a:schemeClr val="tx1"/>
                </a:solidFill>
              </a:rPr>
              <a:t>learning</a:t>
            </a:r>
            <a:r>
              <a:rPr lang="nl-BE" sz="2400" dirty="0">
                <a:solidFill>
                  <a:schemeClr val="tx1"/>
                </a:solidFill>
              </a:rPr>
              <a:t> </a:t>
            </a:r>
            <a:r>
              <a:rPr lang="nl-BE" sz="2400" dirty="0" err="1">
                <a:solidFill>
                  <a:schemeClr val="tx1"/>
                </a:solidFill>
              </a:rPr>
              <a:t>from</a:t>
            </a:r>
            <a:r>
              <a:rPr lang="nl-BE" sz="2400" dirty="0">
                <a:solidFill>
                  <a:schemeClr val="tx1"/>
                </a:solidFill>
              </a:rPr>
              <a:t> </a:t>
            </a:r>
            <a:r>
              <a:rPr lang="nl-BE" sz="2400" dirty="0" err="1">
                <a:solidFill>
                  <a:schemeClr val="tx1"/>
                </a:solidFill>
              </a:rPr>
              <a:t>plurality</a:t>
            </a:r>
            <a:r>
              <a:rPr lang="nl-BE" sz="2400" dirty="0">
                <a:solidFill>
                  <a:schemeClr val="tx1"/>
                </a:solidFill>
              </a:rPr>
              <a:t> </a:t>
            </a:r>
            <a:r>
              <a:rPr lang="nl-BE" sz="2400" dirty="0" err="1">
                <a:solidFill>
                  <a:schemeClr val="tx1"/>
                </a:solidFill>
              </a:rPr>
              <a:t>and</a:t>
            </a:r>
            <a:r>
              <a:rPr lang="nl-BE" sz="2400" dirty="0">
                <a:solidFill>
                  <a:schemeClr val="tx1"/>
                </a:solidFill>
              </a:rPr>
              <a:t> </a:t>
            </a:r>
            <a:r>
              <a:rPr lang="nl-BE" sz="2400" dirty="0" err="1">
                <a:solidFill>
                  <a:schemeClr val="tx1"/>
                </a:solidFill>
              </a:rPr>
              <a:t>difference</a:t>
            </a:r>
            <a:r>
              <a:rPr lang="nl-BE" sz="2400" dirty="0">
                <a:solidFill>
                  <a:schemeClr val="tx1"/>
                </a:solidFill>
              </a:rPr>
              <a:t>…</a:t>
            </a:r>
          </a:p>
          <a:p>
            <a:pPr lvl="1"/>
            <a:r>
              <a:rPr lang="nl-BE" sz="2400" dirty="0"/>
              <a:t>A </a:t>
            </a:r>
            <a:r>
              <a:rPr lang="nl-BE" sz="2400" dirty="0" err="1"/>
              <a:t>pedagogical</a:t>
            </a:r>
            <a:r>
              <a:rPr lang="nl-BE" sz="2400" dirty="0"/>
              <a:t> opportunity…</a:t>
            </a:r>
          </a:p>
          <a:p>
            <a:pPr lvl="1"/>
            <a:r>
              <a:rPr lang="nl-BE" sz="2400" dirty="0"/>
              <a:t>… </a:t>
            </a:r>
            <a:r>
              <a:rPr lang="nl-BE" sz="2400" dirty="0" err="1"/>
              <a:t>challenging</a:t>
            </a:r>
            <a:r>
              <a:rPr lang="nl-BE" sz="2400" dirty="0"/>
              <a:t> </a:t>
            </a:r>
            <a:r>
              <a:rPr lang="nl-BE" sz="2400" dirty="0" err="1"/>
              <a:t>both</a:t>
            </a:r>
            <a:r>
              <a:rPr lang="nl-BE" sz="2400" dirty="0"/>
              <a:t> Christians </a:t>
            </a:r>
            <a:r>
              <a:rPr lang="nl-BE" sz="2400" dirty="0" err="1"/>
              <a:t>and</a:t>
            </a:r>
            <a:r>
              <a:rPr lang="nl-BE" sz="2400" dirty="0"/>
              <a:t> non-Christians </a:t>
            </a:r>
            <a:r>
              <a:rPr lang="nl-BE" sz="2400" dirty="0" err="1"/>
              <a:t>to</a:t>
            </a:r>
            <a:r>
              <a:rPr lang="nl-BE" sz="2400" dirty="0"/>
              <a:t> </a:t>
            </a:r>
            <a:r>
              <a:rPr lang="nl-BE" sz="2400" dirty="0" err="1"/>
              <a:t>foster</a:t>
            </a:r>
            <a:r>
              <a:rPr lang="nl-BE" sz="2400" dirty="0"/>
              <a:t> more </a:t>
            </a:r>
            <a:r>
              <a:rPr lang="nl-BE" sz="2400" dirty="0" err="1"/>
              <a:t>reflexive</a:t>
            </a:r>
            <a:r>
              <a:rPr lang="nl-BE" sz="2400" dirty="0"/>
              <a:t> </a:t>
            </a:r>
            <a:r>
              <a:rPr lang="nl-BE" sz="2400" dirty="0" err="1"/>
              <a:t>identities</a:t>
            </a:r>
            <a:r>
              <a:rPr lang="nl-BE" sz="2400" dirty="0"/>
              <a:t> in </a:t>
            </a:r>
            <a:r>
              <a:rPr lang="nl-BE" sz="2400" dirty="0" err="1"/>
              <a:t>dialogue</a:t>
            </a:r>
            <a:r>
              <a:rPr lang="nl-BE" sz="2400" dirty="0"/>
              <a:t> </a:t>
            </a:r>
            <a:r>
              <a:rPr lang="nl-BE" sz="2400" dirty="0" err="1"/>
              <a:t>with</a:t>
            </a:r>
            <a:r>
              <a:rPr lang="nl-BE" sz="2400" dirty="0"/>
              <a:t> </a:t>
            </a:r>
            <a:r>
              <a:rPr lang="nl-BE" sz="2400" dirty="0" err="1"/>
              <a:t>each</a:t>
            </a:r>
            <a:r>
              <a:rPr lang="nl-BE" sz="2400" dirty="0"/>
              <a:t> </a:t>
            </a:r>
            <a:r>
              <a:rPr lang="nl-BE" sz="2400" dirty="0" err="1"/>
              <a:t>other</a:t>
            </a:r>
            <a:endParaRPr lang="nl-BE" sz="2400" dirty="0"/>
          </a:p>
          <a:p>
            <a:pPr lvl="3"/>
            <a:endParaRPr lang="nl-BE" dirty="0">
              <a:solidFill>
                <a:schemeClr val="tx1"/>
              </a:solidFill>
            </a:endParaRPr>
          </a:p>
          <a:p>
            <a:pPr lvl="1"/>
            <a:endParaRPr lang="nl-BE" dirty="0">
              <a:solidFill>
                <a:schemeClr val="tx1"/>
              </a:solidFill>
            </a:endParaRPr>
          </a:p>
          <a:p>
            <a:endParaRPr lang="nl-BE" dirty="0">
              <a:solidFill>
                <a:schemeClr val="tx1"/>
              </a:solidFill>
            </a:endParaRPr>
          </a:p>
        </p:txBody>
      </p:sp>
    </p:spTree>
    <p:extLst>
      <p:ext uri="{BB962C8B-B14F-4D97-AF65-F5344CB8AC3E}">
        <p14:creationId xmlns:p14="http://schemas.microsoft.com/office/powerpoint/2010/main" val="360222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764704"/>
            <a:ext cx="6998249" cy="4525963"/>
          </a:xfrm>
        </p:spPr>
        <p:txBody>
          <a:bodyPr>
            <a:normAutofit fontScale="92500" lnSpcReduction="10000"/>
          </a:bodyPr>
          <a:lstStyle/>
          <a:p>
            <a:r>
              <a:rPr lang="nl-BE" sz="2800" dirty="0">
                <a:solidFill>
                  <a:schemeClr val="tx1"/>
                </a:solidFill>
              </a:rPr>
              <a:t>In </a:t>
            </a:r>
            <a:r>
              <a:rPr lang="nl-BE" sz="2800" dirty="0" err="1">
                <a:solidFill>
                  <a:schemeClr val="tx1"/>
                </a:solidFill>
              </a:rPr>
              <a:t>two</a:t>
            </a:r>
            <a:r>
              <a:rPr lang="nl-BE" sz="2800" dirty="0">
                <a:solidFill>
                  <a:schemeClr val="tx1"/>
                </a:solidFill>
              </a:rPr>
              <a:t> </a:t>
            </a:r>
            <a:r>
              <a:rPr lang="nl-BE" sz="2800" dirty="0" err="1">
                <a:solidFill>
                  <a:schemeClr val="tx1"/>
                </a:solidFill>
              </a:rPr>
              <a:t>ways</a:t>
            </a:r>
            <a:r>
              <a:rPr lang="nl-BE" sz="2800" dirty="0">
                <a:solidFill>
                  <a:schemeClr val="tx1"/>
                </a:solidFill>
              </a:rPr>
              <a:t> </a:t>
            </a:r>
            <a:r>
              <a:rPr lang="nl-BE" sz="2800" dirty="0" err="1">
                <a:solidFill>
                  <a:schemeClr val="tx1"/>
                </a:solidFill>
              </a:rPr>
              <a:t>catholic</a:t>
            </a:r>
            <a:r>
              <a:rPr lang="nl-BE" sz="2800" dirty="0">
                <a:solidFill>
                  <a:schemeClr val="tx1"/>
                </a:solidFill>
              </a:rPr>
              <a:t>:</a:t>
            </a:r>
          </a:p>
          <a:p>
            <a:pPr lvl="1"/>
            <a:endParaRPr lang="nl-BE" sz="2400" dirty="0">
              <a:solidFill>
                <a:schemeClr val="tx1"/>
              </a:solidFill>
            </a:endParaRPr>
          </a:p>
          <a:p>
            <a:pPr lvl="1"/>
            <a:r>
              <a:rPr lang="nl-BE" sz="2400" dirty="0"/>
              <a:t>Background </a:t>
            </a:r>
            <a:r>
              <a:rPr lang="nl-BE" sz="2400" dirty="0" err="1"/>
              <a:t>world</a:t>
            </a:r>
            <a:r>
              <a:rPr lang="nl-BE" sz="2400" dirty="0"/>
              <a:t> view, </a:t>
            </a:r>
            <a:r>
              <a:rPr lang="nl-BE" sz="2400" dirty="0" err="1"/>
              <a:t>informing</a:t>
            </a:r>
            <a:r>
              <a:rPr lang="nl-BE" sz="2400" dirty="0"/>
              <a:t> the concept of </a:t>
            </a:r>
            <a:r>
              <a:rPr lang="nl-BE" sz="2400" dirty="0" err="1"/>
              <a:t>dialogue</a:t>
            </a:r>
            <a:endParaRPr lang="nl-BE" sz="2400" dirty="0"/>
          </a:p>
          <a:p>
            <a:pPr lvl="2"/>
            <a:r>
              <a:rPr lang="nl-BE" sz="2000" dirty="0">
                <a:solidFill>
                  <a:schemeClr val="tx1"/>
                </a:solidFill>
              </a:rPr>
              <a:t>A Christian </a:t>
            </a:r>
            <a:r>
              <a:rPr lang="nl-BE" sz="2000" dirty="0" err="1">
                <a:solidFill>
                  <a:schemeClr val="tx1"/>
                </a:solidFill>
              </a:rPr>
              <a:t>anthropological</a:t>
            </a:r>
            <a:r>
              <a:rPr lang="nl-BE" sz="2000" dirty="0">
                <a:solidFill>
                  <a:schemeClr val="tx1"/>
                </a:solidFill>
              </a:rPr>
              <a:t> view</a:t>
            </a:r>
          </a:p>
          <a:p>
            <a:pPr lvl="2"/>
            <a:r>
              <a:rPr lang="nl-BE" sz="2000" dirty="0">
                <a:solidFill>
                  <a:schemeClr val="tx1"/>
                </a:solidFill>
              </a:rPr>
              <a:t>Christian </a:t>
            </a:r>
            <a:r>
              <a:rPr lang="nl-BE" sz="2000" dirty="0" err="1">
                <a:solidFill>
                  <a:schemeClr val="tx1"/>
                </a:solidFill>
              </a:rPr>
              <a:t>revelation</a:t>
            </a:r>
            <a:r>
              <a:rPr lang="nl-BE" sz="2000" dirty="0">
                <a:solidFill>
                  <a:schemeClr val="tx1"/>
                </a:solidFill>
              </a:rPr>
              <a:t>: God </a:t>
            </a:r>
            <a:r>
              <a:rPr lang="nl-BE" sz="2000" i="1" dirty="0">
                <a:solidFill>
                  <a:schemeClr val="tx1"/>
                </a:solidFill>
              </a:rPr>
              <a:t>is</a:t>
            </a:r>
            <a:r>
              <a:rPr lang="nl-BE" sz="2000" dirty="0">
                <a:solidFill>
                  <a:schemeClr val="tx1"/>
                </a:solidFill>
              </a:rPr>
              <a:t> </a:t>
            </a:r>
            <a:r>
              <a:rPr lang="nl-BE" sz="2000" dirty="0" err="1">
                <a:solidFill>
                  <a:schemeClr val="tx1"/>
                </a:solidFill>
              </a:rPr>
              <a:t>dialogue</a:t>
            </a:r>
            <a:endParaRPr lang="nl-BE" sz="2000" dirty="0">
              <a:solidFill>
                <a:schemeClr val="tx1"/>
              </a:solidFill>
            </a:endParaRPr>
          </a:p>
          <a:p>
            <a:pPr lvl="2"/>
            <a:endParaRPr lang="nl-BE" sz="2000" dirty="0">
              <a:solidFill>
                <a:schemeClr val="tx1"/>
              </a:solidFill>
            </a:endParaRPr>
          </a:p>
          <a:p>
            <a:pPr lvl="1"/>
            <a:r>
              <a:rPr lang="nl-BE" sz="2400" dirty="0" err="1"/>
              <a:t>Bringing</a:t>
            </a:r>
            <a:r>
              <a:rPr lang="nl-BE" sz="2400" dirty="0"/>
              <a:t> the Christian </a:t>
            </a:r>
            <a:r>
              <a:rPr lang="nl-BE" sz="2400" dirty="0" err="1"/>
              <a:t>voice</a:t>
            </a:r>
            <a:r>
              <a:rPr lang="nl-BE" sz="2400" dirty="0"/>
              <a:t> </a:t>
            </a:r>
            <a:r>
              <a:rPr lang="nl-BE" sz="2400" dirty="0" err="1"/>
              <a:t>into</a:t>
            </a:r>
            <a:r>
              <a:rPr lang="nl-BE" sz="2400" dirty="0"/>
              <a:t> the </a:t>
            </a:r>
            <a:r>
              <a:rPr lang="nl-BE" sz="2400" dirty="0" err="1"/>
              <a:t>dialogue</a:t>
            </a:r>
            <a:endParaRPr lang="nl-BE" sz="2400" dirty="0"/>
          </a:p>
          <a:p>
            <a:pPr lvl="1"/>
            <a:endParaRPr lang="nl-BE" sz="2400" dirty="0">
              <a:solidFill>
                <a:schemeClr val="tx1"/>
              </a:solidFill>
            </a:endParaRPr>
          </a:p>
          <a:p>
            <a:pPr lvl="1"/>
            <a:endParaRPr lang="nl-BE" sz="2400" dirty="0">
              <a:solidFill>
                <a:schemeClr val="tx1"/>
              </a:solidFill>
            </a:endParaRPr>
          </a:p>
          <a:p>
            <a:r>
              <a:rPr lang="nl-BE" sz="2800" dirty="0">
                <a:solidFill>
                  <a:schemeClr val="tx1"/>
                </a:solidFill>
              </a:rPr>
              <a:t>The ‘</a:t>
            </a:r>
            <a:r>
              <a:rPr lang="nl-BE" sz="2800" dirty="0" err="1">
                <a:solidFill>
                  <a:schemeClr val="tx1"/>
                </a:solidFill>
              </a:rPr>
              <a:t>catholic</a:t>
            </a:r>
            <a:r>
              <a:rPr lang="nl-BE" sz="2800" dirty="0">
                <a:solidFill>
                  <a:schemeClr val="tx1"/>
                </a:solidFill>
              </a:rPr>
              <a:t> </a:t>
            </a:r>
            <a:r>
              <a:rPr lang="nl-BE" sz="2800" dirty="0" err="1">
                <a:solidFill>
                  <a:schemeClr val="tx1"/>
                </a:solidFill>
              </a:rPr>
              <a:t>dialogue</a:t>
            </a:r>
            <a:r>
              <a:rPr lang="nl-BE" sz="2800" dirty="0">
                <a:solidFill>
                  <a:schemeClr val="tx1"/>
                </a:solidFill>
              </a:rPr>
              <a:t> school’</a:t>
            </a:r>
          </a:p>
          <a:p>
            <a:pPr lvl="1"/>
            <a:r>
              <a:rPr lang="nl-BE" sz="2400" dirty="0"/>
              <a:t>A new mission </a:t>
            </a:r>
            <a:r>
              <a:rPr lang="nl-BE" sz="2400" dirty="0" err="1"/>
              <a:t>text</a:t>
            </a:r>
            <a:r>
              <a:rPr lang="nl-BE" sz="2400" dirty="0"/>
              <a:t>: 5 </a:t>
            </a:r>
            <a:r>
              <a:rPr lang="nl-BE" sz="2400" dirty="0" err="1"/>
              <a:t>paragraphs</a:t>
            </a:r>
            <a:endParaRPr lang="nl-BE" sz="2400" dirty="0"/>
          </a:p>
          <a:p>
            <a:pPr marL="0" indent="0">
              <a:buNone/>
            </a:pPr>
            <a:endParaRPr lang="nl-BE" dirty="0">
              <a:solidFill>
                <a:schemeClr val="tx1"/>
              </a:solidFill>
            </a:endParaRPr>
          </a:p>
        </p:txBody>
      </p:sp>
    </p:spTree>
    <p:extLst>
      <p:ext uri="{BB962C8B-B14F-4D97-AF65-F5344CB8AC3E}">
        <p14:creationId xmlns:p14="http://schemas.microsoft.com/office/powerpoint/2010/main" val="31982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The </a:t>
            </a:r>
            <a:r>
              <a:rPr lang="nl-BE" dirty="0" err="1"/>
              <a:t>catholic</a:t>
            </a:r>
            <a:r>
              <a:rPr lang="nl-BE" dirty="0"/>
              <a:t> </a:t>
            </a:r>
            <a:r>
              <a:rPr lang="nl-BE" dirty="0" err="1"/>
              <a:t>dialogue</a:t>
            </a:r>
            <a:r>
              <a:rPr lang="nl-BE" dirty="0"/>
              <a:t> school</a:t>
            </a:r>
          </a:p>
        </p:txBody>
      </p:sp>
      <p:sp>
        <p:nvSpPr>
          <p:cNvPr id="3" name="Content Placeholder 2"/>
          <p:cNvSpPr>
            <a:spLocks noGrp="1"/>
          </p:cNvSpPr>
          <p:nvPr>
            <p:ph idx="1"/>
          </p:nvPr>
        </p:nvSpPr>
        <p:spPr/>
        <p:txBody>
          <a:bodyPr>
            <a:normAutofit lnSpcReduction="10000"/>
          </a:bodyPr>
          <a:lstStyle/>
          <a:p>
            <a:pPr marL="0" indent="0">
              <a:spcBef>
                <a:spcPts val="0"/>
              </a:spcBef>
              <a:spcAft>
                <a:spcPts val="0"/>
              </a:spcAft>
              <a:buNone/>
            </a:pPr>
            <a:r>
              <a:rPr lang="en-US" sz="2400" dirty="0">
                <a:solidFill>
                  <a:schemeClr val="tx1"/>
                </a:solidFill>
              </a:rPr>
              <a:t>At the </a:t>
            </a:r>
            <a:r>
              <a:rPr lang="en-US" sz="2400" dirty="0" err="1">
                <a:solidFill>
                  <a:schemeClr val="tx1"/>
                </a:solidFill>
              </a:rPr>
              <a:t>crosroads</a:t>
            </a:r>
            <a:r>
              <a:rPr lang="en-US" sz="2400" dirty="0">
                <a:solidFill>
                  <a:schemeClr val="tx1"/>
                </a:solidFill>
              </a:rPr>
              <a:t> of education, Church and society, the catholic dialogue school </a:t>
            </a:r>
            <a:r>
              <a:rPr lang="en-US" sz="2400" i="1" dirty="0">
                <a:solidFill>
                  <a:srgbClr val="990599"/>
                </a:solidFill>
              </a:rPr>
              <a:t>warmly welcomes </a:t>
            </a:r>
            <a:r>
              <a:rPr lang="en-US" sz="2400" i="1" dirty="0">
                <a:solidFill>
                  <a:schemeClr val="tx1"/>
                </a:solidFill>
              </a:rPr>
              <a:t>everyone, </a:t>
            </a:r>
            <a:r>
              <a:rPr lang="en-US" sz="2400" dirty="0">
                <a:solidFill>
                  <a:schemeClr val="tx1"/>
                </a:solidFill>
              </a:rPr>
              <a:t>whatever his or her religious or ideological background may be. </a:t>
            </a:r>
          </a:p>
          <a:p>
            <a:pPr marL="0" indent="0">
              <a:spcBef>
                <a:spcPts val="0"/>
              </a:spcBef>
              <a:spcAft>
                <a:spcPts val="0"/>
              </a:spcAft>
              <a:buNone/>
            </a:pPr>
            <a:endParaRPr lang="en-US" sz="2400" dirty="0">
              <a:solidFill>
                <a:schemeClr val="tx1"/>
              </a:solidFill>
            </a:endParaRPr>
          </a:p>
          <a:p>
            <a:pPr marL="0" indent="0">
              <a:spcBef>
                <a:spcPts val="0"/>
              </a:spcBef>
              <a:spcAft>
                <a:spcPts val="0"/>
              </a:spcAft>
              <a:buNone/>
            </a:pPr>
            <a:r>
              <a:rPr lang="en-US" sz="2400" dirty="0">
                <a:solidFill>
                  <a:schemeClr val="tx1"/>
                </a:solidFill>
              </a:rPr>
              <a:t>Pupils, parents, members of staff, administrators, all of them and without exception are </a:t>
            </a:r>
            <a:r>
              <a:rPr lang="en-US" sz="2400" i="1" dirty="0">
                <a:solidFill>
                  <a:srgbClr val="990599"/>
                </a:solidFill>
              </a:rPr>
              <a:t>invited to participate in its educational project</a:t>
            </a:r>
            <a:r>
              <a:rPr lang="en-US" sz="2400" dirty="0">
                <a:solidFill>
                  <a:schemeClr val="tx1"/>
                </a:solidFill>
              </a:rPr>
              <a:t>. </a:t>
            </a:r>
          </a:p>
          <a:p>
            <a:pPr marL="0" indent="0">
              <a:spcBef>
                <a:spcPts val="0"/>
              </a:spcBef>
              <a:spcAft>
                <a:spcPts val="0"/>
              </a:spcAft>
              <a:buNone/>
            </a:pPr>
            <a:endParaRPr lang="en-US" sz="2400" dirty="0">
              <a:solidFill>
                <a:schemeClr val="tx1"/>
              </a:solidFill>
            </a:endParaRPr>
          </a:p>
          <a:p>
            <a:pPr marL="0" indent="0">
              <a:spcBef>
                <a:spcPts val="0"/>
              </a:spcBef>
              <a:spcAft>
                <a:spcPts val="0"/>
              </a:spcAft>
              <a:buNone/>
            </a:pPr>
            <a:r>
              <a:rPr lang="en-US" sz="2400" dirty="0">
                <a:solidFill>
                  <a:schemeClr val="tx1"/>
                </a:solidFill>
              </a:rPr>
              <a:t>Proceeding from its Christian inspiration the catholic dialogue school wants to </a:t>
            </a:r>
            <a:r>
              <a:rPr lang="en-US" sz="2400" i="1" dirty="0">
                <a:solidFill>
                  <a:srgbClr val="990599"/>
                </a:solidFill>
              </a:rPr>
              <a:t>challenge and empower everyone</a:t>
            </a:r>
            <a:r>
              <a:rPr lang="en-US" sz="2400" i="1" dirty="0">
                <a:solidFill>
                  <a:schemeClr val="accent4">
                    <a:lumMod val="75000"/>
                  </a:schemeClr>
                </a:solidFill>
              </a:rPr>
              <a:t> </a:t>
            </a:r>
            <a:r>
              <a:rPr lang="en-US" sz="2400" dirty="0">
                <a:solidFill>
                  <a:schemeClr val="tx1"/>
                </a:solidFill>
              </a:rPr>
              <a:t>to these ends.</a:t>
            </a:r>
            <a:endParaRPr lang="nl-BE" sz="2400" dirty="0">
              <a:solidFill>
                <a:schemeClr val="tx1"/>
              </a:solidFill>
            </a:endParaRPr>
          </a:p>
        </p:txBody>
      </p:sp>
    </p:spTree>
    <p:extLst>
      <p:ext uri="{BB962C8B-B14F-4D97-AF65-F5344CB8AC3E}">
        <p14:creationId xmlns:p14="http://schemas.microsoft.com/office/powerpoint/2010/main" val="1916894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260648"/>
            <a:ext cx="7427168" cy="4525963"/>
          </a:xfrm>
        </p:spPr>
        <p:txBody>
          <a:bodyPr>
            <a:noAutofit/>
          </a:bodyPr>
          <a:lstStyle/>
          <a:p>
            <a:pPr marL="0" indent="0">
              <a:buNone/>
            </a:pPr>
            <a:r>
              <a:rPr lang="en-US" sz="2400" dirty="0">
                <a:solidFill>
                  <a:schemeClr val="tx1"/>
                </a:solidFill>
              </a:rPr>
              <a:t>As a </a:t>
            </a:r>
            <a:r>
              <a:rPr lang="en-US" sz="2400" b="1" dirty="0">
                <a:solidFill>
                  <a:schemeClr val="tx1"/>
                </a:solidFill>
              </a:rPr>
              <a:t>school</a:t>
            </a:r>
            <a:r>
              <a:rPr lang="en-US" sz="2400" dirty="0">
                <a:solidFill>
                  <a:schemeClr val="tx1"/>
                </a:solidFill>
              </a:rPr>
              <a:t> it is convinced that </a:t>
            </a:r>
            <a:r>
              <a:rPr lang="en-US" sz="2400" i="1" dirty="0">
                <a:solidFill>
                  <a:srgbClr val="990599"/>
                </a:solidFill>
              </a:rPr>
              <a:t>quality education </a:t>
            </a:r>
            <a:r>
              <a:rPr lang="en-US" sz="2400" dirty="0">
                <a:solidFill>
                  <a:schemeClr val="tx1"/>
                </a:solidFill>
              </a:rPr>
              <a:t>is more than just training and instruction. Education generates free persons, competent and standing by each other, people for whom living and living together is meaningful and of great significance.  </a:t>
            </a:r>
          </a:p>
          <a:p>
            <a:pPr marL="0" indent="0">
              <a:buNone/>
            </a:pPr>
            <a:r>
              <a:rPr lang="en-US" sz="2400" dirty="0">
                <a:solidFill>
                  <a:schemeClr val="tx1"/>
                </a:solidFill>
              </a:rPr>
              <a:t>Within the school, learning to learn, learning to work and learning to live (together) go along. </a:t>
            </a:r>
            <a:r>
              <a:rPr lang="en-US" sz="2400" i="1" dirty="0">
                <a:solidFill>
                  <a:srgbClr val="990599"/>
                </a:solidFill>
              </a:rPr>
              <a:t>Education in its broadest sense</a:t>
            </a:r>
            <a:r>
              <a:rPr lang="en-US" sz="2400" dirty="0">
                <a:solidFill>
                  <a:schemeClr val="tx1"/>
                </a:solidFill>
              </a:rPr>
              <a:t> empowers children, youngsters and adults to cope with the ever more complex world of today and tomorrow. They learn to discover this world and acquire the skills to immerse themselves in this world with commitment, a critical state of mind and creativity. </a:t>
            </a:r>
          </a:p>
          <a:p>
            <a:pPr marL="0" indent="0">
              <a:buNone/>
            </a:pPr>
            <a:r>
              <a:rPr lang="en-US" sz="2400" dirty="0">
                <a:solidFill>
                  <a:schemeClr val="tx1"/>
                </a:solidFill>
              </a:rPr>
              <a:t>This school is an </a:t>
            </a:r>
            <a:r>
              <a:rPr lang="en-US" sz="2400" i="1" dirty="0">
                <a:solidFill>
                  <a:srgbClr val="990099"/>
                </a:solidFill>
              </a:rPr>
              <a:t>inclusive</a:t>
            </a:r>
            <a:r>
              <a:rPr lang="en-US" sz="2400" dirty="0">
                <a:solidFill>
                  <a:schemeClr val="accent4">
                    <a:lumMod val="75000"/>
                  </a:schemeClr>
                </a:solidFill>
              </a:rPr>
              <a:t> </a:t>
            </a:r>
            <a:r>
              <a:rPr lang="en-US" sz="2400" dirty="0">
                <a:solidFill>
                  <a:schemeClr val="tx1"/>
                </a:solidFill>
              </a:rPr>
              <a:t>school. It cares for the unique talents of every pupil, with special attention to those who experience difficulties. </a:t>
            </a:r>
            <a:endParaRPr lang="nl-BE" sz="2400" dirty="0">
              <a:solidFill>
                <a:schemeClr val="tx1"/>
              </a:solidFill>
            </a:endParaRPr>
          </a:p>
        </p:txBody>
      </p:sp>
    </p:spTree>
    <p:extLst>
      <p:ext uri="{BB962C8B-B14F-4D97-AF65-F5344CB8AC3E}">
        <p14:creationId xmlns:p14="http://schemas.microsoft.com/office/powerpoint/2010/main" val="83007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6150114"/>
            <a:ext cx="9216008" cy="707886"/>
          </a:xfrm>
          <a:prstGeom prst="rect">
            <a:avLst/>
          </a:prstGeom>
          <a:solidFill>
            <a:srgbClr val="0CC6C6"/>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4000" b="0" i="1" u="none" strike="noStrike" kern="0" cap="none" spc="0" normalizeH="0" baseline="0" noProof="0" dirty="0">
                <a:ln>
                  <a:noFill/>
                </a:ln>
                <a:solidFill>
                  <a:srgbClr val="990099"/>
                </a:solidFill>
                <a:effectLst/>
                <a:uLnTx/>
                <a:uFillTx/>
              </a:rPr>
              <a:t>It is </a:t>
            </a:r>
            <a:r>
              <a:rPr kumimoji="0" lang="nl-BE" sz="4000" b="0" i="1" u="none" strike="noStrike" kern="0" cap="none" spc="0" normalizeH="0" baseline="0" noProof="0" dirty="0" err="1">
                <a:ln>
                  <a:noFill/>
                </a:ln>
                <a:solidFill>
                  <a:srgbClr val="990099"/>
                </a:solidFill>
                <a:effectLst/>
                <a:uLnTx/>
                <a:uFillTx/>
              </a:rPr>
              <a:t>either</a:t>
            </a:r>
            <a:r>
              <a:rPr kumimoji="0" lang="nl-BE" sz="4000" b="0" i="1" u="none" strike="noStrike" kern="0" cap="none" spc="0" normalizeH="0" baseline="0" noProof="0" dirty="0">
                <a:ln>
                  <a:noFill/>
                </a:ln>
                <a:solidFill>
                  <a:srgbClr val="990099"/>
                </a:solidFill>
                <a:effectLst/>
                <a:uLnTx/>
                <a:uFillTx/>
              </a:rPr>
              <a:t> </a:t>
            </a:r>
            <a:r>
              <a:rPr kumimoji="0" lang="nl-BE" sz="4000" b="0" i="1" u="none" strike="noStrike" kern="0" cap="none" spc="0" normalizeH="0" baseline="0" noProof="0" dirty="0" err="1">
                <a:ln>
                  <a:noFill/>
                </a:ln>
                <a:solidFill>
                  <a:srgbClr val="990099"/>
                </a:solidFill>
                <a:effectLst/>
                <a:uLnTx/>
                <a:uFillTx/>
              </a:rPr>
              <a:t>positive</a:t>
            </a:r>
            <a:r>
              <a:rPr kumimoji="0" lang="nl-BE" sz="4000" b="0" i="1" u="none" strike="noStrike" kern="0" cap="none" spc="0" normalizeH="0" baseline="0" noProof="0" dirty="0">
                <a:ln>
                  <a:noFill/>
                </a:ln>
                <a:solidFill>
                  <a:srgbClr val="990099"/>
                </a:solidFill>
                <a:effectLst/>
                <a:uLnTx/>
                <a:uFillTx/>
              </a:rPr>
              <a:t> or </a:t>
            </a:r>
            <a:r>
              <a:rPr kumimoji="0" lang="nl-BE" sz="4000" b="0" i="1" u="none" strike="noStrike" kern="0" cap="none" spc="0" normalizeH="0" baseline="0" noProof="0" dirty="0" err="1">
                <a:ln>
                  <a:noFill/>
                </a:ln>
                <a:solidFill>
                  <a:srgbClr val="990099"/>
                </a:solidFill>
                <a:effectLst/>
                <a:uLnTx/>
                <a:uFillTx/>
              </a:rPr>
              <a:t>negative</a:t>
            </a:r>
            <a:r>
              <a:rPr kumimoji="0" lang="nl-BE" sz="4000" b="0" i="1" u="none" strike="noStrike" kern="0" cap="none" spc="0" normalizeH="0" baseline="0" noProof="0" dirty="0">
                <a:ln>
                  <a:noFill/>
                </a:ln>
                <a:solidFill>
                  <a:srgbClr val="990099"/>
                </a:solidFill>
                <a:effectLst/>
                <a:uLnTx/>
                <a:uFillTx/>
              </a:rPr>
              <a:t>;</a:t>
            </a:r>
            <a:endParaRPr kumimoji="0" lang="nl-BE" sz="4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11618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332656"/>
            <a:ext cx="6998249" cy="4525963"/>
          </a:xfrm>
        </p:spPr>
        <p:txBody>
          <a:bodyPr>
            <a:noAutofit/>
          </a:bodyPr>
          <a:lstStyle/>
          <a:p>
            <a:pPr marL="0" indent="0">
              <a:buNone/>
            </a:pPr>
            <a:r>
              <a:rPr lang="en-US" sz="2400" dirty="0">
                <a:solidFill>
                  <a:schemeClr val="tx1"/>
                </a:solidFill>
              </a:rPr>
              <a:t>As a </a:t>
            </a:r>
            <a:r>
              <a:rPr lang="en-US" sz="2400" b="1" dirty="0">
                <a:solidFill>
                  <a:schemeClr val="tx1"/>
                </a:solidFill>
              </a:rPr>
              <a:t>catholic school </a:t>
            </a:r>
            <a:r>
              <a:rPr lang="en-US" sz="2400" dirty="0">
                <a:solidFill>
                  <a:schemeClr val="tx1"/>
                </a:solidFill>
              </a:rPr>
              <a:t>it is proceeding from the fundamental experience that both the human being and the world are a gift and an assignment all at once. As </a:t>
            </a:r>
            <a:r>
              <a:rPr lang="en-US" sz="2400" i="1" dirty="0">
                <a:solidFill>
                  <a:srgbClr val="990599"/>
                </a:solidFill>
              </a:rPr>
              <a:t>embedded in a network of relations </a:t>
            </a:r>
            <a:r>
              <a:rPr lang="en-US" sz="2400" dirty="0">
                <a:solidFill>
                  <a:schemeClr val="tx1"/>
                </a:solidFill>
              </a:rPr>
              <a:t>with fellow human beings, with society and with the world, human freedom is </a:t>
            </a:r>
            <a:r>
              <a:rPr lang="en-US" sz="2400" i="1" dirty="0">
                <a:solidFill>
                  <a:srgbClr val="990599"/>
                </a:solidFill>
              </a:rPr>
              <a:t>a given freedom </a:t>
            </a:r>
            <a:r>
              <a:rPr lang="en-US" sz="2400" dirty="0">
                <a:solidFill>
                  <a:schemeClr val="tx1"/>
                </a:solidFill>
              </a:rPr>
              <a:t>and incites responsibility. </a:t>
            </a:r>
          </a:p>
          <a:p>
            <a:pPr marL="0" indent="0">
              <a:buNone/>
            </a:pPr>
            <a:r>
              <a:rPr lang="en-US" sz="2400" dirty="0">
                <a:solidFill>
                  <a:schemeClr val="tx1"/>
                </a:solidFill>
              </a:rPr>
              <a:t>Trusting that the </a:t>
            </a:r>
            <a:r>
              <a:rPr lang="en-US" sz="2400" i="1" dirty="0">
                <a:solidFill>
                  <a:srgbClr val="990599"/>
                </a:solidFill>
              </a:rPr>
              <a:t>deepest mystery of reality is love</a:t>
            </a:r>
            <a:r>
              <a:rPr lang="en-US" sz="2400" dirty="0">
                <a:solidFill>
                  <a:schemeClr val="tx1"/>
                </a:solidFill>
              </a:rPr>
              <a:t>, the school considers this love – as the Bible tells us and after the example of Jesus – as a guideline for educating, for living and living together. </a:t>
            </a:r>
          </a:p>
          <a:p>
            <a:pPr marL="0" indent="0">
              <a:buNone/>
            </a:pPr>
            <a:r>
              <a:rPr lang="en-US" sz="2400" dirty="0">
                <a:solidFill>
                  <a:schemeClr val="tx1"/>
                </a:solidFill>
              </a:rPr>
              <a:t>The Christian </a:t>
            </a:r>
            <a:r>
              <a:rPr lang="en-US" sz="2400" i="1" dirty="0">
                <a:solidFill>
                  <a:srgbClr val="990599"/>
                </a:solidFill>
              </a:rPr>
              <a:t>hope</a:t>
            </a:r>
            <a:r>
              <a:rPr lang="en-US" sz="2400" dirty="0">
                <a:solidFill>
                  <a:srgbClr val="990599"/>
                </a:solidFill>
              </a:rPr>
              <a:t> </a:t>
            </a:r>
            <a:r>
              <a:rPr lang="en-US" sz="2400" dirty="0">
                <a:solidFill>
                  <a:schemeClr val="tx1"/>
                </a:solidFill>
              </a:rPr>
              <a:t>originating from this love and from the belief in the resurrection, directs the school in its goals and overall functioning.</a:t>
            </a:r>
            <a:endParaRPr lang="nl-BE" sz="2400" dirty="0">
              <a:solidFill>
                <a:schemeClr val="tx1"/>
              </a:solidFill>
            </a:endParaRPr>
          </a:p>
        </p:txBody>
      </p:sp>
    </p:spTree>
    <p:extLst>
      <p:ext uri="{BB962C8B-B14F-4D97-AF65-F5344CB8AC3E}">
        <p14:creationId xmlns:p14="http://schemas.microsoft.com/office/powerpoint/2010/main" val="212158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116632"/>
            <a:ext cx="7427168" cy="5433471"/>
          </a:xfrm>
        </p:spPr>
        <p:txBody>
          <a:bodyPr>
            <a:noAutofit/>
          </a:bodyPr>
          <a:lstStyle/>
          <a:p>
            <a:pPr marL="0" indent="0">
              <a:buNone/>
            </a:pPr>
            <a:r>
              <a:rPr lang="en-US" sz="2400" dirty="0">
                <a:solidFill>
                  <a:schemeClr val="tx1"/>
                </a:solidFill>
                <a:latin typeface="+mn-lt"/>
              </a:rPr>
              <a:t>Given this view on humankind and on the world, in times of religious plurality, the </a:t>
            </a:r>
            <a:r>
              <a:rPr lang="en-US" sz="2400" b="1" dirty="0">
                <a:solidFill>
                  <a:schemeClr val="tx1"/>
                </a:solidFill>
                <a:latin typeface="+mn-lt"/>
              </a:rPr>
              <a:t>catholic dialogue school </a:t>
            </a:r>
            <a:r>
              <a:rPr lang="en-US" sz="2400" dirty="0">
                <a:solidFill>
                  <a:schemeClr val="tx1"/>
                </a:solidFill>
                <a:latin typeface="+mn-lt"/>
              </a:rPr>
              <a:t>invites </a:t>
            </a:r>
            <a:r>
              <a:rPr lang="en-US" sz="2400" i="1" dirty="0">
                <a:solidFill>
                  <a:srgbClr val="990599"/>
                </a:solidFill>
                <a:latin typeface="+mn-lt"/>
              </a:rPr>
              <a:t>everybody to go into dialogue with each other </a:t>
            </a:r>
            <a:r>
              <a:rPr lang="en-US" sz="2400" dirty="0">
                <a:solidFill>
                  <a:schemeClr val="tx1"/>
                </a:solidFill>
                <a:latin typeface="+mn-lt"/>
              </a:rPr>
              <a:t>in search of the full meaning of being human. Therefore it brings together Christians, Muslims, Jews, people from other beliefs and non-believers, and all other people who want to find significance in living and living together. </a:t>
            </a:r>
            <a:endParaRPr lang="en-US" sz="2400" dirty="0">
              <a:latin typeface="+mn-lt"/>
            </a:endParaRPr>
          </a:p>
          <a:p>
            <a:pPr marL="0" indent="0">
              <a:buNone/>
            </a:pPr>
            <a:r>
              <a:rPr lang="en-US" sz="2400" dirty="0">
                <a:solidFill>
                  <a:schemeClr val="tx1"/>
                </a:solidFill>
                <a:latin typeface="+mn-lt"/>
              </a:rPr>
              <a:t>In conversation with each other one learns </a:t>
            </a:r>
            <a:r>
              <a:rPr lang="en-US" sz="2400" i="1" dirty="0">
                <a:solidFill>
                  <a:srgbClr val="990599"/>
                </a:solidFill>
                <a:latin typeface="+mn-lt"/>
              </a:rPr>
              <a:t>to</a:t>
            </a:r>
            <a:r>
              <a:rPr lang="en-US" sz="2400" dirty="0">
                <a:solidFill>
                  <a:srgbClr val="990599"/>
                </a:solidFill>
                <a:latin typeface="+mn-lt"/>
              </a:rPr>
              <a:t> </a:t>
            </a:r>
            <a:r>
              <a:rPr lang="en-US" sz="2400" i="1" dirty="0">
                <a:solidFill>
                  <a:srgbClr val="990599"/>
                </a:solidFill>
                <a:latin typeface="+mn-lt"/>
              </a:rPr>
              <a:t>form one’s own identity</a:t>
            </a:r>
            <a:r>
              <a:rPr lang="en-US" sz="2400" dirty="0">
                <a:solidFill>
                  <a:schemeClr val="tx1"/>
                </a:solidFill>
                <a:latin typeface="+mn-lt"/>
              </a:rPr>
              <a:t>, through discovering it, reflecting on it, and deepening it. </a:t>
            </a:r>
          </a:p>
          <a:p>
            <a:pPr marL="0" indent="0">
              <a:buNone/>
            </a:pPr>
            <a:r>
              <a:rPr lang="en-US" sz="2400" dirty="0">
                <a:solidFill>
                  <a:schemeClr val="tx1"/>
                </a:solidFill>
                <a:latin typeface="+mn-lt"/>
              </a:rPr>
              <a:t>Instructed by its own mission, the school itself, in words and praxis, brings </a:t>
            </a:r>
            <a:r>
              <a:rPr lang="en-US" sz="2400" i="1" dirty="0">
                <a:solidFill>
                  <a:srgbClr val="990599"/>
                </a:solidFill>
                <a:latin typeface="+mn-lt"/>
              </a:rPr>
              <a:t>the Christian voice </a:t>
            </a:r>
            <a:r>
              <a:rPr lang="en-US" sz="2400" dirty="0">
                <a:solidFill>
                  <a:schemeClr val="tx1"/>
                </a:solidFill>
                <a:latin typeface="+mn-lt"/>
              </a:rPr>
              <a:t>into this conversation in a contemporary and challenging way, while in additionally creating room for those who do not get a chance to enter into the conversation.</a:t>
            </a:r>
            <a:endParaRPr lang="nl-BE" sz="2400" dirty="0">
              <a:solidFill>
                <a:schemeClr val="tx1"/>
              </a:solidFill>
              <a:latin typeface="+mn-lt"/>
            </a:endParaRPr>
          </a:p>
        </p:txBody>
      </p:sp>
    </p:spTree>
    <p:extLst>
      <p:ext uri="{BB962C8B-B14F-4D97-AF65-F5344CB8AC3E}">
        <p14:creationId xmlns:p14="http://schemas.microsoft.com/office/powerpoint/2010/main" val="1054188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254" y="404665"/>
            <a:ext cx="6998249" cy="5777678"/>
          </a:xfrm>
        </p:spPr>
        <p:txBody>
          <a:bodyPr>
            <a:normAutofit fontScale="92500" lnSpcReduction="10000"/>
          </a:bodyPr>
          <a:lstStyle/>
          <a:p>
            <a:pPr marL="0" indent="0">
              <a:buNone/>
            </a:pPr>
            <a:r>
              <a:rPr lang="en-US" sz="2400" dirty="0">
                <a:solidFill>
                  <a:schemeClr val="tx1"/>
                </a:solidFill>
              </a:rPr>
              <a:t>Making school in this way requires a persisting effort from everyone and offers room for growth and diversity.</a:t>
            </a:r>
          </a:p>
          <a:p>
            <a:pPr marL="0" indent="0">
              <a:buNone/>
            </a:pPr>
            <a:r>
              <a:rPr lang="en-US" sz="2400" dirty="0">
                <a:solidFill>
                  <a:schemeClr val="tx1"/>
                </a:solidFill>
              </a:rPr>
              <a:t>Throughout the dialogue the catholic dialogue school enriches itself and is also called to </a:t>
            </a:r>
            <a:r>
              <a:rPr lang="en-US" sz="2400" i="1" dirty="0" err="1">
                <a:solidFill>
                  <a:srgbClr val="990599"/>
                </a:solidFill>
              </a:rPr>
              <a:t>recontextualise</a:t>
            </a:r>
            <a:r>
              <a:rPr lang="en-US" sz="2400" dirty="0">
                <a:solidFill>
                  <a:srgbClr val="990599"/>
                </a:solidFill>
              </a:rPr>
              <a:t> </a:t>
            </a:r>
            <a:r>
              <a:rPr lang="en-US" sz="2400" i="1" dirty="0">
                <a:solidFill>
                  <a:srgbClr val="990599"/>
                </a:solidFill>
              </a:rPr>
              <a:t>its Christian inspiration</a:t>
            </a:r>
            <a:r>
              <a:rPr lang="en-US" sz="2400" dirty="0">
                <a:solidFill>
                  <a:srgbClr val="990599"/>
                </a:solidFill>
              </a:rPr>
              <a:t> </a:t>
            </a:r>
            <a:r>
              <a:rPr lang="en-US" sz="2400" dirty="0"/>
              <a:t>in the contemporary context.</a:t>
            </a:r>
            <a:endParaRPr lang="en-US" sz="2400" dirty="0">
              <a:solidFill>
                <a:srgbClr val="990599"/>
              </a:solidFill>
            </a:endParaRPr>
          </a:p>
          <a:p>
            <a:pPr marL="0" indent="0">
              <a:buNone/>
            </a:pPr>
            <a:r>
              <a:rPr lang="en-US" sz="2400" dirty="0">
                <a:solidFill>
                  <a:schemeClr val="tx1"/>
                </a:solidFill>
              </a:rPr>
              <a:t>Proceeding from the tradition to which the school belongs and in dialogue with its environment, the catholic dialogue school intends to be a </a:t>
            </a:r>
            <a:r>
              <a:rPr lang="en-US" sz="2400" i="1" dirty="0">
                <a:solidFill>
                  <a:srgbClr val="990599"/>
                </a:solidFill>
              </a:rPr>
              <a:t>training ground for living (together)</a:t>
            </a:r>
            <a:r>
              <a:rPr lang="en-US" sz="2400" dirty="0">
                <a:solidFill>
                  <a:srgbClr val="990599"/>
                </a:solidFill>
              </a:rPr>
              <a:t> </a:t>
            </a:r>
            <a:r>
              <a:rPr lang="en-US" sz="2400" dirty="0">
                <a:solidFill>
                  <a:schemeClr val="tx1"/>
                </a:solidFill>
              </a:rPr>
              <a:t>in a world that is characterized by diversity and difference. </a:t>
            </a:r>
          </a:p>
          <a:p>
            <a:pPr marL="0" indent="0">
              <a:buNone/>
            </a:pPr>
            <a:r>
              <a:rPr lang="en-US" sz="2400" dirty="0">
                <a:solidFill>
                  <a:schemeClr val="tx1"/>
                </a:solidFill>
              </a:rPr>
              <a:t>Critically-creatively learning to get along with what is familiar and what is different, with what unites and what distinguishes, enables people to contribute to an </a:t>
            </a:r>
            <a:r>
              <a:rPr lang="en-US" sz="2400" i="1" dirty="0">
                <a:solidFill>
                  <a:srgbClr val="990599"/>
                </a:solidFill>
              </a:rPr>
              <a:t>open, meaningful, tolerant and enduring society</a:t>
            </a:r>
            <a:r>
              <a:rPr lang="en-US" sz="2400" dirty="0">
                <a:solidFill>
                  <a:srgbClr val="990599"/>
                </a:solidFill>
              </a:rPr>
              <a:t>, </a:t>
            </a:r>
            <a:r>
              <a:rPr lang="en-US" sz="2400" dirty="0">
                <a:solidFill>
                  <a:schemeClr val="tx1"/>
                </a:solidFill>
              </a:rPr>
              <a:t>where everyone has got a place – a world of which God dreams too.</a:t>
            </a:r>
            <a:endParaRPr lang="nl-BE" sz="2400" dirty="0">
              <a:solidFill>
                <a:schemeClr val="tx1"/>
              </a:solidFill>
            </a:endParaRPr>
          </a:p>
        </p:txBody>
      </p:sp>
    </p:spTree>
    <p:extLst>
      <p:ext uri="{BB962C8B-B14F-4D97-AF65-F5344CB8AC3E}">
        <p14:creationId xmlns:p14="http://schemas.microsoft.com/office/powerpoint/2010/main" val="2748699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40A54-8954-42FA-81AC-D669FB73BE7E}"/>
              </a:ext>
            </a:extLst>
          </p:cNvPr>
          <p:cNvSpPr>
            <a:spLocks noGrp="1"/>
          </p:cNvSpPr>
          <p:nvPr>
            <p:ph type="title"/>
          </p:nvPr>
        </p:nvSpPr>
        <p:spPr>
          <a:xfrm>
            <a:off x="457200" y="-91440"/>
            <a:ext cx="8300720" cy="1798320"/>
          </a:xfrm>
        </p:spPr>
        <p:txBody>
          <a:bodyPr>
            <a:normAutofit/>
          </a:bodyPr>
          <a:lstStyle/>
          <a:p>
            <a:r>
              <a:rPr lang="nl-BE" sz="3200" b="1" dirty="0">
                <a:solidFill>
                  <a:srgbClr val="FF8414"/>
                </a:solidFill>
              </a:rPr>
              <a:t>“How </a:t>
            </a:r>
            <a:r>
              <a:rPr lang="nl-BE" sz="3200" b="1" dirty="0" err="1">
                <a:solidFill>
                  <a:srgbClr val="FF8414"/>
                </a:solidFill>
              </a:rPr>
              <a:t>to</a:t>
            </a:r>
            <a:r>
              <a:rPr lang="nl-BE" sz="3200" b="1" dirty="0">
                <a:solidFill>
                  <a:srgbClr val="FF8414"/>
                </a:solidFill>
              </a:rPr>
              <a:t> </a:t>
            </a:r>
            <a:r>
              <a:rPr lang="nl-BE" sz="3200" b="1" dirty="0" err="1">
                <a:solidFill>
                  <a:srgbClr val="FF8414"/>
                </a:solidFill>
              </a:rPr>
              <a:t>create</a:t>
            </a:r>
            <a:r>
              <a:rPr lang="nl-BE" sz="3200" b="1" dirty="0">
                <a:solidFill>
                  <a:srgbClr val="FF8414"/>
                </a:solidFill>
              </a:rPr>
              <a:t> a </a:t>
            </a:r>
            <a:r>
              <a:rPr lang="nl-BE" sz="3200" b="1" dirty="0" err="1">
                <a:solidFill>
                  <a:srgbClr val="FF8414"/>
                </a:solidFill>
              </a:rPr>
              <a:t>climate</a:t>
            </a:r>
            <a:r>
              <a:rPr lang="nl-BE" sz="3200" b="1" dirty="0">
                <a:solidFill>
                  <a:srgbClr val="FF8414"/>
                </a:solidFill>
              </a:rPr>
              <a:t> of Connection </a:t>
            </a:r>
            <a:r>
              <a:rPr lang="nl-BE" sz="3200" b="1" dirty="0" err="1">
                <a:solidFill>
                  <a:srgbClr val="FF8414"/>
                </a:solidFill>
              </a:rPr>
              <a:t>and</a:t>
            </a:r>
            <a:r>
              <a:rPr lang="nl-BE" sz="3200" b="1" dirty="0">
                <a:solidFill>
                  <a:srgbClr val="FF8414"/>
                </a:solidFill>
              </a:rPr>
              <a:t> </a:t>
            </a:r>
            <a:r>
              <a:rPr lang="nl-BE" sz="3200" b="1" dirty="0" err="1">
                <a:solidFill>
                  <a:srgbClr val="FF8414"/>
                </a:solidFill>
              </a:rPr>
              <a:t>restorative</a:t>
            </a:r>
            <a:r>
              <a:rPr lang="nl-BE" sz="3200" b="1" dirty="0">
                <a:solidFill>
                  <a:srgbClr val="FF8414"/>
                </a:solidFill>
              </a:rPr>
              <a:t> </a:t>
            </a:r>
            <a:r>
              <a:rPr lang="nl-BE" sz="3200" b="1" dirty="0" err="1">
                <a:solidFill>
                  <a:srgbClr val="FF8414"/>
                </a:solidFill>
              </a:rPr>
              <a:t>practices</a:t>
            </a:r>
            <a:r>
              <a:rPr lang="nl-BE" sz="3200" b="1" dirty="0">
                <a:solidFill>
                  <a:srgbClr val="FF8414"/>
                </a:solidFill>
              </a:rPr>
              <a:t>  in </a:t>
            </a:r>
            <a:r>
              <a:rPr lang="nl-BE" sz="3200" b="1" dirty="0" err="1">
                <a:solidFill>
                  <a:srgbClr val="FF8414"/>
                </a:solidFill>
              </a:rPr>
              <a:t>Catholic</a:t>
            </a:r>
            <a:r>
              <a:rPr lang="nl-BE" sz="3200" b="1" dirty="0">
                <a:solidFill>
                  <a:srgbClr val="FF8414"/>
                </a:solidFill>
              </a:rPr>
              <a:t> </a:t>
            </a:r>
            <a:r>
              <a:rPr lang="nl-BE" sz="3200" b="1" dirty="0" err="1">
                <a:solidFill>
                  <a:srgbClr val="FF8414"/>
                </a:solidFill>
              </a:rPr>
              <a:t>dialogue</a:t>
            </a:r>
            <a:r>
              <a:rPr lang="nl-BE" sz="3200" b="1" dirty="0">
                <a:solidFill>
                  <a:srgbClr val="FF8414"/>
                </a:solidFill>
              </a:rPr>
              <a:t> schools in </a:t>
            </a:r>
            <a:r>
              <a:rPr lang="nl-BE" sz="3200" b="1" dirty="0" err="1">
                <a:solidFill>
                  <a:srgbClr val="FF8414"/>
                </a:solidFill>
              </a:rPr>
              <a:t>Flanders</a:t>
            </a:r>
            <a:r>
              <a:rPr lang="nl-BE" sz="3200" b="1" dirty="0">
                <a:solidFill>
                  <a:srgbClr val="FF8414"/>
                </a:solidFill>
              </a:rPr>
              <a:t>”</a:t>
            </a:r>
          </a:p>
        </p:txBody>
      </p:sp>
      <p:pic>
        <p:nvPicPr>
          <p:cNvPr id="8" name="Tijdelijke aanduiding voor inhoud 7">
            <a:extLst>
              <a:ext uri="{FF2B5EF4-FFF2-40B4-BE49-F238E27FC236}">
                <a16:creationId xmlns:a16="http://schemas.microsoft.com/office/drawing/2014/main" id="{8E8FEF6D-8EAD-4E5E-B52E-A1A588BC5184}"/>
              </a:ext>
            </a:extLst>
          </p:cNvPr>
          <p:cNvPicPr>
            <a:picLocks noGrp="1" noChangeAspect="1"/>
          </p:cNvPicPr>
          <p:nvPr>
            <p:ph idx="1"/>
          </p:nvPr>
        </p:nvPicPr>
        <p:blipFill>
          <a:blip r:embed="rId2"/>
          <a:stretch>
            <a:fillRect/>
          </a:stretch>
        </p:blipFill>
        <p:spPr>
          <a:xfrm>
            <a:off x="1168400" y="2145955"/>
            <a:ext cx="6431280" cy="4696045"/>
          </a:xfrm>
          <a:prstGeom prst="rect">
            <a:avLst/>
          </a:prstGeom>
        </p:spPr>
      </p:pic>
    </p:spTree>
    <p:extLst>
      <p:ext uri="{BB962C8B-B14F-4D97-AF65-F5344CB8AC3E}">
        <p14:creationId xmlns:p14="http://schemas.microsoft.com/office/powerpoint/2010/main" val="228200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81935-A0D2-4BD5-A371-05133C5DB966}"/>
              </a:ext>
            </a:extLst>
          </p:cNvPr>
          <p:cNvSpPr>
            <a:spLocks noGrp="1"/>
          </p:cNvSpPr>
          <p:nvPr>
            <p:ph type="title"/>
          </p:nvPr>
        </p:nvSpPr>
        <p:spPr>
          <a:xfrm>
            <a:off x="457200" y="274638"/>
            <a:ext cx="8229600" cy="5232082"/>
          </a:xfrm>
        </p:spPr>
        <p:txBody>
          <a:bodyPr>
            <a:normAutofit/>
          </a:bodyPr>
          <a:lstStyle/>
          <a:p>
            <a:r>
              <a:rPr lang="nl-BE" sz="3200" b="1" dirty="0">
                <a:solidFill>
                  <a:srgbClr val="BF18B3"/>
                </a:solidFill>
                <a:effectLst>
                  <a:outerShdw blurRad="38100" dist="38100" dir="2700000" algn="tl">
                    <a:srgbClr val="000000">
                      <a:alpha val="43137"/>
                    </a:srgbClr>
                  </a:outerShdw>
                </a:effectLst>
              </a:rPr>
              <a:t>PART ONE: training </a:t>
            </a:r>
            <a:r>
              <a:rPr lang="nl-BE" sz="3200" b="1" dirty="0" err="1">
                <a:solidFill>
                  <a:srgbClr val="BF18B3"/>
                </a:solidFill>
                <a:effectLst>
                  <a:outerShdw blurRad="38100" dist="38100" dir="2700000" algn="tl">
                    <a:srgbClr val="000000">
                      <a:alpha val="43137"/>
                    </a:srgbClr>
                  </a:outerShdw>
                </a:effectLst>
              </a:rPr>
              <a:t>and</a:t>
            </a:r>
            <a:r>
              <a:rPr lang="nl-BE" sz="3200" b="1" dirty="0">
                <a:solidFill>
                  <a:srgbClr val="BF18B3"/>
                </a:solidFill>
                <a:effectLst>
                  <a:outerShdw blurRad="38100" dist="38100" dir="2700000" algn="tl">
                    <a:srgbClr val="000000">
                      <a:alpha val="43137"/>
                    </a:srgbClr>
                  </a:outerShdw>
                </a:effectLst>
              </a:rPr>
              <a:t> </a:t>
            </a:r>
            <a:r>
              <a:rPr lang="nl-BE" sz="3200" b="1" dirty="0" err="1">
                <a:solidFill>
                  <a:srgbClr val="BF18B3"/>
                </a:solidFill>
                <a:effectLst>
                  <a:outerShdw blurRad="38100" dist="38100" dir="2700000" algn="tl">
                    <a:srgbClr val="000000">
                      <a:alpha val="43137"/>
                    </a:srgbClr>
                  </a:outerShdw>
                </a:effectLst>
              </a:rPr>
              <a:t>professionalisation</a:t>
            </a:r>
            <a:r>
              <a:rPr lang="nl-BE" sz="3200" b="1" dirty="0">
                <a:solidFill>
                  <a:srgbClr val="BF18B3"/>
                </a:solidFill>
                <a:effectLst>
                  <a:outerShdw blurRad="38100" dist="38100" dir="2700000" algn="tl">
                    <a:srgbClr val="000000">
                      <a:alpha val="43137"/>
                    </a:srgbClr>
                  </a:outerShdw>
                </a:effectLst>
              </a:rPr>
              <a:t> </a:t>
            </a:r>
            <a:r>
              <a:rPr lang="nl-BE" sz="3200" b="1" dirty="0" err="1">
                <a:solidFill>
                  <a:srgbClr val="BF18B3"/>
                </a:solidFill>
                <a:effectLst>
                  <a:outerShdw blurRad="38100" dist="38100" dir="2700000" algn="tl">
                    <a:srgbClr val="000000">
                      <a:alpha val="43137"/>
                    </a:srgbClr>
                  </a:outerShdw>
                </a:effectLst>
              </a:rPr>
              <a:t>for</a:t>
            </a:r>
            <a:r>
              <a:rPr lang="nl-BE" sz="3200" b="1" dirty="0">
                <a:solidFill>
                  <a:srgbClr val="BF18B3"/>
                </a:solidFill>
                <a:effectLst>
                  <a:outerShdw blurRad="38100" dist="38100" dir="2700000" algn="tl">
                    <a:srgbClr val="000000">
                      <a:alpha val="43137"/>
                    </a:srgbClr>
                  </a:outerShdw>
                </a:effectLst>
              </a:rPr>
              <a:t> </a:t>
            </a:r>
            <a:r>
              <a:rPr lang="nl-BE" sz="3200" b="1" dirty="0" err="1">
                <a:solidFill>
                  <a:srgbClr val="BF18B3"/>
                </a:solidFill>
                <a:effectLst>
                  <a:outerShdw blurRad="38100" dist="38100" dir="2700000" algn="tl">
                    <a:srgbClr val="000000">
                      <a:alpha val="43137"/>
                    </a:srgbClr>
                  </a:outerShdw>
                </a:effectLst>
              </a:rPr>
              <a:t>pedagogical</a:t>
            </a:r>
            <a:r>
              <a:rPr lang="nl-BE" sz="3200" b="1" dirty="0">
                <a:solidFill>
                  <a:srgbClr val="BF18B3"/>
                </a:solidFill>
                <a:effectLst>
                  <a:outerShdw blurRad="38100" dist="38100" dir="2700000" algn="tl">
                    <a:srgbClr val="000000">
                      <a:alpha val="43137"/>
                    </a:srgbClr>
                  </a:outerShdw>
                </a:effectLst>
              </a:rPr>
              <a:t> counselors </a:t>
            </a:r>
          </a:p>
        </p:txBody>
      </p:sp>
    </p:spTree>
    <p:extLst>
      <p:ext uri="{BB962C8B-B14F-4D97-AF65-F5344CB8AC3E}">
        <p14:creationId xmlns:p14="http://schemas.microsoft.com/office/powerpoint/2010/main" val="4118810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3424" y="1"/>
            <a:ext cx="7953375" cy="1417636"/>
          </a:xfrm>
        </p:spPr>
        <p:txBody>
          <a:bodyPr>
            <a:noAutofit/>
          </a:bodyPr>
          <a:lstStyle/>
          <a:p>
            <a:r>
              <a:rPr lang="en-US" sz="2800" b="1" dirty="0">
                <a:solidFill>
                  <a:srgbClr val="FF8414"/>
                </a:solidFill>
              </a:rPr>
              <a:t> </a:t>
            </a:r>
            <a:br>
              <a:rPr lang="en-US" sz="2800" b="1" dirty="0">
                <a:solidFill>
                  <a:srgbClr val="FF8414"/>
                </a:solidFill>
              </a:rPr>
            </a:br>
            <a:r>
              <a:rPr lang="nl-BE" sz="2800" b="1" dirty="0">
                <a:solidFill>
                  <a:srgbClr val="FF8414"/>
                </a:solidFill>
              </a:rPr>
              <a:t>1 </a:t>
            </a:r>
            <a:r>
              <a:rPr lang="nl-BE" sz="2800" b="1" dirty="0" err="1">
                <a:solidFill>
                  <a:srgbClr val="FF8414"/>
                </a:solidFill>
              </a:rPr>
              <a:t>pedagogical</a:t>
            </a:r>
            <a:r>
              <a:rPr lang="nl-BE" sz="2800" b="1" dirty="0">
                <a:solidFill>
                  <a:srgbClr val="FF8414"/>
                </a:solidFill>
              </a:rPr>
              <a:t> </a:t>
            </a:r>
            <a:r>
              <a:rPr lang="nl-BE" sz="2800" b="1" dirty="0" err="1">
                <a:solidFill>
                  <a:srgbClr val="FF8414"/>
                </a:solidFill>
              </a:rPr>
              <a:t>supervision</a:t>
            </a:r>
            <a:r>
              <a:rPr lang="nl-BE" sz="2800" b="1" dirty="0">
                <a:solidFill>
                  <a:srgbClr val="FF8414"/>
                </a:solidFill>
              </a:rPr>
              <a:t> plan </a:t>
            </a:r>
            <a:r>
              <a:rPr lang="nl-BE" sz="2800" b="1" dirty="0" err="1">
                <a:solidFill>
                  <a:srgbClr val="FF8414"/>
                </a:solidFill>
              </a:rPr>
              <a:t>for</a:t>
            </a:r>
            <a:r>
              <a:rPr lang="nl-BE" sz="2800" b="1" dirty="0">
                <a:solidFill>
                  <a:srgbClr val="FF8414"/>
                </a:solidFill>
              </a:rPr>
              <a:t> </a:t>
            </a:r>
            <a:r>
              <a:rPr lang="nl-BE" sz="2800" b="1" dirty="0" err="1">
                <a:solidFill>
                  <a:srgbClr val="FF8414"/>
                </a:solidFill>
              </a:rPr>
              <a:t>the</a:t>
            </a:r>
            <a:r>
              <a:rPr lang="nl-BE" sz="2800" b="1" dirty="0">
                <a:solidFill>
                  <a:srgbClr val="FF8414"/>
                </a:solidFill>
              </a:rPr>
              <a:t> </a:t>
            </a:r>
            <a:r>
              <a:rPr lang="nl-BE" sz="2800" b="1" dirty="0" err="1">
                <a:solidFill>
                  <a:srgbClr val="FF8414"/>
                </a:solidFill>
              </a:rPr>
              <a:t>governement</a:t>
            </a:r>
            <a:r>
              <a:rPr lang="nl-BE" sz="2800" b="1" dirty="0">
                <a:solidFill>
                  <a:srgbClr val="FF8414"/>
                </a:solidFill>
              </a:rPr>
              <a:t>: </a:t>
            </a:r>
            <a:r>
              <a:rPr lang="en-US" sz="2800" b="1" dirty="0">
                <a:solidFill>
                  <a:srgbClr val="FF8414"/>
                </a:solidFill>
              </a:rPr>
              <a:t>provide broad and rich educational opportunities</a:t>
            </a:r>
            <a:br>
              <a:rPr lang="nl-BE" sz="2800" dirty="0"/>
            </a:br>
            <a:endParaRPr lang="nl-BE" sz="2800" dirty="0"/>
          </a:p>
        </p:txBody>
      </p:sp>
      <p:sp>
        <p:nvSpPr>
          <p:cNvPr id="3" name="Tijdelijke aanduiding voor inhoud 2"/>
          <p:cNvSpPr>
            <a:spLocks noGrp="1"/>
          </p:cNvSpPr>
          <p:nvPr>
            <p:ph idx="1"/>
          </p:nvPr>
        </p:nvSpPr>
        <p:spPr/>
        <p:txBody>
          <a:bodyPr>
            <a:normAutofit/>
          </a:bodyPr>
          <a:lstStyle/>
          <a:p>
            <a:pPr marL="0" indent="0">
              <a:buNone/>
            </a:pPr>
            <a:r>
              <a:rPr lang="en-US" sz="2000" b="1" dirty="0"/>
              <a:t>Strategic goal: Introduce and support the concept of connection and restorative practices in catholic schools</a:t>
            </a:r>
          </a:p>
          <a:p>
            <a:pPr marL="0" indent="0">
              <a:buNone/>
            </a:pPr>
            <a:endParaRPr lang="en-US" sz="2200" b="1" dirty="0"/>
          </a:p>
          <a:p>
            <a:r>
              <a:rPr lang="en-US" sz="2200" b="1" dirty="0">
                <a:solidFill>
                  <a:srgbClr val="BF18B3"/>
                </a:solidFill>
              </a:rPr>
              <a:t>Pedagogical counselors know the vision of Catholic education Flanders about connection in schools. They know restorative practices. </a:t>
            </a:r>
          </a:p>
          <a:p>
            <a:endParaRPr lang="en-US" sz="2200" b="1" dirty="0">
              <a:solidFill>
                <a:srgbClr val="BF18B3"/>
              </a:solidFill>
            </a:endParaRPr>
          </a:p>
          <a:p>
            <a:r>
              <a:rPr lang="en-US" sz="2200" b="1" dirty="0">
                <a:solidFill>
                  <a:srgbClr val="BF18B3"/>
                </a:solidFill>
              </a:rPr>
              <a:t>Pedagogical counselors have to support schools and pupil guidance centers to pay attention to connection and restorative work for all children and students. </a:t>
            </a:r>
            <a:endParaRPr lang="en-US" sz="2200" dirty="0"/>
          </a:p>
          <a:p>
            <a:pPr marL="0" indent="0">
              <a:buNone/>
            </a:pPr>
            <a:endParaRPr lang="en-US" sz="2200" dirty="0"/>
          </a:p>
          <a:p>
            <a:pPr marL="0" indent="0">
              <a:buNone/>
            </a:pPr>
            <a:endParaRPr lang="en-US" sz="2200" b="1" dirty="0"/>
          </a:p>
          <a:p>
            <a:pPr marL="0" indent="0">
              <a:buNone/>
            </a:pPr>
            <a:endParaRPr lang="nl-BE" dirty="0"/>
          </a:p>
        </p:txBody>
      </p:sp>
    </p:spTree>
    <p:extLst>
      <p:ext uri="{BB962C8B-B14F-4D97-AF65-F5344CB8AC3E}">
        <p14:creationId xmlns:p14="http://schemas.microsoft.com/office/powerpoint/2010/main" val="273449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F03B3-A893-49D5-978A-AF8C75D0CBA7}"/>
              </a:ext>
            </a:extLst>
          </p:cNvPr>
          <p:cNvSpPr>
            <a:spLocks noGrp="1"/>
          </p:cNvSpPr>
          <p:nvPr>
            <p:ph type="title"/>
          </p:nvPr>
        </p:nvSpPr>
        <p:spPr/>
        <p:txBody>
          <a:bodyPr>
            <a:normAutofit fontScale="90000"/>
          </a:bodyPr>
          <a:lstStyle/>
          <a:p>
            <a:r>
              <a:rPr lang="nl-BE" b="1" dirty="0">
                <a:solidFill>
                  <a:srgbClr val="BF18B3"/>
                </a:solidFill>
                <a:effectLst>
                  <a:outerShdw blurRad="38100" dist="38100" dir="2700000" algn="tl">
                    <a:srgbClr val="000000">
                      <a:alpha val="43137"/>
                    </a:srgbClr>
                  </a:outerShdw>
                </a:effectLst>
              </a:rPr>
              <a:t>GOALS FOR PEDAGOGICAL COUNSELORS</a:t>
            </a:r>
          </a:p>
        </p:txBody>
      </p:sp>
      <p:sp>
        <p:nvSpPr>
          <p:cNvPr id="3" name="Tijdelijke aanduiding voor inhoud 2">
            <a:extLst>
              <a:ext uri="{FF2B5EF4-FFF2-40B4-BE49-F238E27FC236}">
                <a16:creationId xmlns:a16="http://schemas.microsoft.com/office/drawing/2014/main" id="{A10487DE-1763-4185-A013-C95C22545ED3}"/>
              </a:ext>
            </a:extLst>
          </p:cNvPr>
          <p:cNvSpPr>
            <a:spLocks noGrp="1"/>
          </p:cNvSpPr>
          <p:nvPr>
            <p:ph idx="1"/>
          </p:nvPr>
        </p:nvSpPr>
        <p:spPr/>
        <p:txBody>
          <a:bodyPr>
            <a:normAutofit fontScale="92500" lnSpcReduction="10000"/>
          </a:bodyPr>
          <a:lstStyle/>
          <a:p>
            <a:r>
              <a:rPr lang="en-US" dirty="0">
                <a:solidFill>
                  <a:srgbClr val="FF8414"/>
                </a:solidFill>
              </a:rPr>
              <a:t>Knowing what a connecting classroom and school climate is.</a:t>
            </a:r>
          </a:p>
          <a:p>
            <a:endParaRPr lang="en-US" dirty="0">
              <a:solidFill>
                <a:srgbClr val="FF8414"/>
              </a:solidFill>
            </a:endParaRPr>
          </a:p>
          <a:p>
            <a:r>
              <a:rPr lang="en-US" dirty="0">
                <a:solidFill>
                  <a:srgbClr val="FF8414"/>
                </a:solidFill>
              </a:rPr>
              <a:t>Get acquainted with ingredients that support a connecting classroom and school culture.</a:t>
            </a:r>
          </a:p>
          <a:p>
            <a:endParaRPr lang="en-US" dirty="0">
              <a:solidFill>
                <a:srgbClr val="FF8414"/>
              </a:solidFill>
            </a:endParaRPr>
          </a:p>
          <a:p>
            <a:r>
              <a:rPr lang="en-US" dirty="0">
                <a:solidFill>
                  <a:srgbClr val="FF8414"/>
                </a:solidFill>
              </a:rPr>
              <a:t>See the link between the curriculum and a connecting classroom and school culture </a:t>
            </a:r>
            <a:endParaRPr lang="nl-BE" dirty="0">
              <a:solidFill>
                <a:srgbClr val="FF8414"/>
              </a:solidFill>
            </a:endParaRPr>
          </a:p>
          <a:p>
            <a:endParaRPr lang="nl-BE" dirty="0"/>
          </a:p>
        </p:txBody>
      </p:sp>
    </p:spTree>
    <p:extLst>
      <p:ext uri="{BB962C8B-B14F-4D97-AF65-F5344CB8AC3E}">
        <p14:creationId xmlns:p14="http://schemas.microsoft.com/office/powerpoint/2010/main" val="190681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160D5-99C5-410B-BFF7-A74A6BBBCFFC}"/>
              </a:ext>
            </a:extLst>
          </p:cNvPr>
          <p:cNvSpPr>
            <a:spLocks noGrp="1"/>
          </p:cNvSpPr>
          <p:nvPr>
            <p:ph type="title"/>
          </p:nvPr>
        </p:nvSpPr>
        <p:spPr/>
        <p:txBody>
          <a:bodyPr>
            <a:normAutofit fontScale="90000"/>
          </a:bodyPr>
          <a:lstStyle/>
          <a:p>
            <a:r>
              <a:rPr lang="nl-BE" dirty="0">
                <a:solidFill>
                  <a:srgbClr val="BF18B3"/>
                </a:solidFill>
                <a:effectLst>
                  <a:outerShdw blurRad="38100" dist="38100" dir="2700000" algn="tl">
                    <a:srgbClr val="000000">
                      <a:alpha val="43137"/>
                    </a:srgbClr>
                  </a:outerShdw>
                </a:effectLst>
              </a:rPr>
              <a:t>How </a:t>
            </a:r>
            <a:r>
              <a:rPr lang="nl-BE" dirty="0" err="1">
                <a:solidFill>
                  <a:srgbClr val="BF18B3"/>
                </a:solidFill>
                <a:effectLst>
                  <a:outerShdw blurRad="38100" dist="38100" dir="2700000" algn="tl">
                    <a:srgbClr val="000000">
                      <a:alpha val="43137"/>
                    </a:srgbClr>
                  </a:outerShdw>
                </a:effectLst>
              </a:rPr>
              <a:t>to</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realize</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the</a:t>
            </a:r>
            <a:r>
              <a:rPr lang="nl-BE" dirty="0">
                <a:solidFill>
                  <a:srgbClr val="BF18B3"/>
                </a:solidFill>
                <a:effectLst>
                  <a:outerShdw blurRad="38100" dist="38100" dir="2700000" algn="tl">
                    <a:srgbClr val="000000">
                      <a:alpha val="43137"/>
                    </a:srgbClr>
                  </a:outerShdw>
                </a:effectLst>
              </a:rPr>
              <a:t> goals </a:t>
            </a:r>
            <a:r>
              <a:rPr lang="nl-BE" dirty="0" err="1">
                <a:solidFill>
                  <a:srgbClr val="BF18B3"/>
                </a:solidFill>
                <a:effectLst>
                  <a:outerShdw blurRad="38100" dist="38100" dir="2700000" algn="tl">
                    <a:srgbClr val="000000">
                      <a:alpha val="43137"/>
                    </a:srgbClr>
                  </a:outerShdw>
                </a:effectLst>
              </a:rPr>
              <a:t>for</a:t>
            </a:r>
            <a:r>
              <a:rPr lang="nl-BE" dirty="0">
                <a:solidFill>
                  <a:srgbClr val="BF18B3"/>
                </a:solidFill>
                <a:effectLst>
                  <a:outerShdw blurRad="38100" dist="38100" dir="2700000" algn="tl">
                    <a:srgbClr val="000000">
                      <a:alpha val="43137"/>
                    </a:srgbClr>
                  </a:outerShdw>
                </a:effectLst>
              </a:rPr>
              <a:t> </a:t>
            </a:r>
            <a:r>
              <a:rPr lang="nl-BE" dirty="0" err="1">
                <a:solidFill>
                  <a:srgbClr val="BF18B3"/>
                </a:solidFill>
                <a:effectLst>
                  <a:outerShdw blurRad="38100" dist="38100" dir="2700000" algn="tl">
                    <a:srgbClr val="000000">
                      <a:alpha val="43137"/>
                    </a:srgbClr>
                  </a:outerShdw>
                </a:effectLst>
              </a:rPr>
              <a:t>pedagogical</a:t>
            </a:r>
            <a:r>
              <a:rPr lang="nl-BE" dirty="0">
                <a:solidFill>
                  <a:srgbClr val="BF18B3"/>
                </a:solidFill>
                <a:effectLst>
                  <a:outerShdw blurRad="38100" dist="38100" dir="2700000" algn="tl">
                    <a:srgbClr val="000000">
                      <a:alpha val="43137"/>
                    </a:srgbClr>
                  </a:outerShdw>
                </a:effectLst>
              </a:rPr>
              <a:t> counselors?</a:t>
            </a:r>
          </a:p>
        </p:txBody>
      </p:sp>
      <p:sp>
        <p:nvSpPr>
          <p:cNvPr id="3" name="Tijdelijke aanduiding voor inhoud 2">
            <a:extLst>
              <a:ext uri="{FF2B5EF4-FFF2-40B4-BE49-F238E27FC236}">
                <a16:creationId xmlns:a16="http://schemas.microsoft.com/office/drawing/2014/main" id="{7DF3DD7A-74BE-4A52-9BDD-B79D12E24C79}"/>
              </a:ext>
            </a:extLst>
          </p:cNvPr>
          <p:cNvSpPr>
            <a:spLocks noGrp="1"/>
          </p:cNvSpPr>
          <p:nvPr>
            <p:ph idx="1"/>
          </p:nvPr>
        </p:nvSpPr>
        <p:spPr/>
        <p:txBody>
          <a:bodyPr/>
          <a:lstStyle/>
          <a:p>
            <a:endParaRPr lang="en-US" dirty="0"/>
          </a:p>
          <a:p>
            <a:r>
              <a:rPr lang="en-US" dirty="0" err="1"/>
              <a:t>Organisation</a:t>
            </a:r>
            <a:r>
              <a:rPr lang="en-US" dirty="0"/>
              <a:t> of a 3-day professionalization and training for pedagogical counselors </a:t>
            </a:r>
          </a:p>
          <a:p>
            <a:endParaRPr lang="en-US" dirty="0"/>
          </a:p>
          <a:p>
            <a:r>
              <a:rPr lang="en-US" dirty="0"/>
              <a:t>They learn about connection, restorative practices, non-violent communication, new authority….</a:t>
            </a:r>
          </a:p>
          <a:p>
            <a:endParaRPr lang="en-US" dirty="0"/>
          </a:p>
          <a:p>
            <a:pPr marL="0" indent="0">
              <a:buNone/>
            </a:pPr>
            <a:endParaRPr lang="nl-BE" dirty="0"/>
          </a:p>
        </p:txBody>
      </p:sp>
    </p:spTree>
    <p:extLst>
      <p:ext uri="{BB962C8B-B14F-4D97-AF65-F5344CB8AC3E}">
        <p14:creationId xmlns:p14="http://schemas.microsoft.com/office/powerpoint/2010/main" val="1521680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24F4D45-3F30-4688-89BF-6119ED3CD0ED}"/>
              </a:ext>
            </a:extLst>
          </p:cNvPr>
          <p:cNvSpPr>
            <a:spLocks noGrp="1"/>
          </p:cNvSpPr>
          <p:nvPr>
            <p:ph idx="1"/>
          </p:nvPr>
        </p:nvSpPr>
        <p:spPr>
          <a:xfrm>
            <a:off x="457200" y="436881"/>
            <a:ext cx="8382000" cy="5689284"/>
          </a:xfrm>
        </p:spPr>
        <p:txBody>
          <a:bodyPr/>
          <a:lstStyle/>
          <a:p>
            <a:pPr marL="0" indent="0">
              <a:buNone/>
            </a:pPr>
            <a:endParaRPr lang="nl-BE" b="1" dirty="0">
              <a:solidFill>
                <a:srgbClr val="BF18B3"/>
              </a:solidFill>
              <a:effectLst>
                <a:outerShdw blurRad="38100" dist="38100" dir="2700000" algn="tl">
                  <a:srgbClr val="000000">
                    <a:alpha val="43137"/>
                  </a:srgbClr>
                </a:outerShdw>
              </a:effectLst>
            </a:endParaRPr>
          </a:p>
          <a:p>
            <a:pPr marL="0" indent="0">
              <a:buNone/>
            </a:pPr>
            <a:endParaRPr lang="nl-BE" b="1" dirty="0">
              <a:solidFill>
                <a:srgbClr val="BF18B3"/>
              </a:solidFill>
              <a:effectLst>
                <a:outerShdw blurRad="38100" dist="38100" dir="2700000" algn="tl">
                  <a:srgbClr val="000000">
                    <a:alpha val="43137"/>
                  </a:srgbClr>
                </a:outerShdw>
              </a:effectLst>
            </a:endParaRPr>
          </a:p>
          <a:p>
            <a:pPr marL="0" indent="0">
              <a:buNone/>
            </a:pPr>
            <a:endParaRPr lang="nl-BE" b="1" dirty="0">
              <a:solidFill>
                <a:srgbClr val="BF18B3"/>
              </a:solidFill>
              <a:effectLst>
                <a:outerShdw blurRad="38100" dist="38100" dir="2700000" algn="tl">
                  <a:srgbClr val="000000">
                    <a:alpha val="43137"/>
                  </a:srgbClr>
                </a:outerShdw>
              </a:effectLst>
            </a:endParaRPr>
          </a:p>
          <a:p>
            <a:pPr marL="0" indent="0">
              <a:buNone/>
            </a:pPr>
            <a:endParaRPr lang="nl-BE" b="1" dirty="0">
              <a:solidFill>
                <a:srgbClr val="BF18B3"/>
              </a:solidFill>
              <a:effectLst>
                <a:outerShdw blurRad="38100" dist="38100" dir="2700000" algn="tl">
                  <a:srgbClr val="000000">
                    <a:alpha val="43137"/>
                  </a:srgbClr>
                </a:outerShdw>
              </a:effectLst>
            </a:endParaRPr>
          </a:p>
          <a:p>
            <a:pPr marL="0" indent="0">
              <a:buNone/>
            </a:pPr>
            <a:r>
              <a:rPr lang="nl-BE" b="1" dirty="0">
                <a:solidFill>
                  <a:srgbClr val="BF18B3"/>
                </a:solidFill>
                <a:effectLst>
                  <a:outerShdw blurRad="38100" dist="38100" dir="2700000" algn="tl">
                    <a:srgbClr val="000000">
                      <a:alpha val="43137"/>
                    </a:srgbClr>
                  </a:outerShdw>
                </a:effectLst>
              </a:rPr>
              <a:t>PART TWO: training </a:t>
            </a:r>
            <a:r>
              <a:rPr lang="nl-BE" b="1" dirty="0" err="1">
                <a:solidFill>
                  <a:srgbClr val="BF18B3"/>
                </a:solidFill>
                <a:effectLst>
                  <a:outerShdw blurRad="38100" dist="38100" dir="2700000" algn="tl">
                    <a:srgbClr val="000000">
                      <a:alpha val="43137"/>
                    </a:srgbClr>
                  </a:outerShdw>
                </a:effectLst>
              </a:rPr>
              <a:t>and</a:t>
            </a:r>
            <a:r>
              <a:rPr lang="nl-BE" b="1" dirty="0">
                <a:solidFill>
                  <a:srgbClr val="BF18B3"/>
                </a:solidFill>
                <a:effectLst>
                  <a:outerShdw blurRad="38100" dist="38100" dir="2700000" algn="tl">
                    <a:srgbClr val="000000">
                      <a:alpha val="43137"/>
                    </a:srgbClr>
                  </a:outerShdw>
                </a:effectLst>
              </a:rPr>
              <a:t> </a:t>
            </a:r>
            <a:r>
              <a:rPr lang="nl-BE" b="1" dirty="0" err="1">
                <a:solidFill>
                  <a:srgbClr val="BF18B3"/>
                </a:solidFill>
                <a:effectLst>
                  <a:outerShdw blurRad="38100" dist="38100" dir="2700000" algn="tl">
                    <a:srgbClr val="000000">
                      <a:alpha val="43137"/>
                    </a:srgbClr>
                  </a:outerShdw>
                </a:effectLst>
              </a:rPr>
              <a:t>professionalisation</a:t>
            </a:r>
            <a:r>
              <a:rPr lang="nl-BE" b="1" dirty="0">
                <a:solidFill>
                  <a:srgbClr val="BF18B3"/>
                </a:solidFill>
                <a:effectLst>
                  <a:outerShdw blurRad="38100" dist="38100" dir="2700000" algn="tl">
                    <a:srgbClr val="000000">
                      <a:alpha val="43137"/>
                    </a:srgbClr>
                  </a:outerShdw>
                </a:effectLst>
              </a:rPr>
              <a:t> </a:t>
            </a:r>
            <a:r>
              <a:rPr lang="nl-BE" b="1" dirty="0" err="1">
                <a:solidFill>
                  <a:srgbClr val="BF18B3"/>
                </a:solidFill>
                <a:effectLst>
                  <a:outerShdw blurRad="38100" dist="38100" dir="2700000" algn="tl">
                    <a:srgbClr val="000000">
                      <a:alpha val="43137"/>
                    </a:srgbClr>
                  </a:outerShdw>
                </a:effectLst>
              </a:rPr>
              <a:t>for</a:t>
            </a:r>
            <a:r>
              <a:rPr lang="nl-BE" b="1" dirty="0">
                <a:solidFill>
                  <a:srgbClr val="BF18B3"/>
                </a:solidFill>
                <a:effectLst>
                  <a:outerShdw blurRad="38100" dist="38100" dir="2700000" algn="tl">
                    <a:srgbClr val="000000">
                      <a:alpha val="43137"/>
                    </a:srgbClr>
                  </a:outerShdw>
                </a:effectLst>
              </a:rPr>
              <a:t> schools (</a:t>
            </a:r>
            <a:r>
              <a:rPr lang="nl-BE" b="1" dirty="0" err="1">
                <a:solidFill>
                  <a:srgbClr val="BF18B3"/>
                </a:solidFill>
                <a:effectLst>
                  <a:outerShdw blurRad="38100" dist="38100" dir="2700000" algn="tl">
                    <a:srgbClr val="000000">
                      <a:alpha val="43137"/>
                    </a:srgbClr>
                  </a:outerShdw>
                </a:effectLst>
              </a:rPr>
              <a:t>headmasters</a:t>
            </a:r>
            <a:r>
              <a:rPr lang="nl-BE" b="1" dirty="0">
                <a:solidFill>
                  <a:srgbClr val="BF18B3"/>
                </a:solidFill>
                <a:effectLst>
                  <a:outerShdw blurRad="38100" dist="38100" dir="2700000" algn="tl">
                    <a:srgbClr val="000000">
                      <a:alpha val="43137"/>
                    </a:srgbClr>
                  </a:outerShdw>
                </a:effectLst>
              </a:rPr>
              <a:t>, </a:t>
            </a:r>
            <a:r>
              <a:rPr lang="nl-BE" b="1" dirty="0" err="1">
                <a:solidFill>
                  <a:srgbClr val="BF18B3"/>
                </a:solidFill>
                <a:effectLst>
                  <a:outerShdw blurRad="38100" dist="38100" dir="2700000" algn="tl">
                    <a:srgbClr val="000000">
                      <a:alpha val="43137"/>
                    </a:srgbClr>
                  </a:outerShdw>
                </a:effectLst>
              </a:rPr>
              <a:t>teachers</a:t>
            </a:r>
            <a:r>
              <a:rPr lang="nl-BE" b="1" dirty="0">
                <a:solidFill>
                  <a:srgbClr val="BF18B3"/>
                </a:solidFill>
                <a:effectLst>
                  <a:outerShdw blurRad="38100" dist="38100" dir="2700000" algn="tl">
                    <a:srgbClr val="000000">
                      <a:alpha val="43137"/>
                    </a:srgbClr>
                  </a:outerShdw>
                </a:effectLst>
              </a:rPr>
              <a:t>…)</a:t>
            </a:r>
            <a:endParaRPr lang="nl-BE" dirty="0"/>
          </a:p>
        </p:txBody>
      </p:sp>
    </p:spTree>
    <p:extLst>
      <p:ext uri="{BB962C8B-B14F-4D97-AF65-F5344CB8AC3E}">
        <p14:creationId xmlns:p14="http://schemas.microsoft.com/office/powerpoint/2010/main" val="384925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6A293-C781-404C-B23C-05AD2D8B92F8}"/>
              </a:ext>
            </a:extLst>
          </p:cNvPr>
          <p:cNvSpPr>
            <a:spLocks noGrp="1"/>
          </p:cNvSpPr>
          <p:nvPr>
            <p:ph type="title"/>
          </p:nvPr>
        </p:nvSpPr>
        <p:spPr>
          <a:xfrm>
            <a:off x="538480" y="447357"/>
            <a:ext cx="8229600" cy="1737043"/>
          </a:xfrm>
        </p:spPr>
        <p:txBody>
          <a:bodyPr>
            <a:normAutofit/>
          </a:bodyPr>
          <a:lstStyle/>
          <a:p>
            <a:r>
              <a:rPr lang="nl-BE" sz="3200" b="1" dirty="0">
                <a:solidFill>
                  <a:srgbClr val="BF18B3"/>
                </a:solidFill>
                <a:effectLst>
                  <a:outerShdw blurRad="38100" dist="38100" dir="2700000" algn="tl">
                    <a:srgbClr val="000000">
                      <a:alpha val="43137"/>
                    </a:srgbClr>
                  </a:outerShdw>
                </a:effectLst>
              </a:rPr>
              <a:t>PROJECT </a:t>
            </a:r>
            <a:r>
              <a:rPr lang="nl-BE" sz="3200" b="1" dirty="0" err="1">
                <a:solidFill>
                  <a:srgbClr val="BF18B3"/>
                </a:solidFill>
                <a:effectLst>
                  <a:outerShdw blurRad="38100" dist="38100" dir="2700000" algn="tl">
                    <a:srgbClr val="000000">
                      <a:alpha val="43137"/>
                    </a:srgbClr>
                  </a:outerShdw>
                </a:effectLst>
              </a:rPr>
              <a:t>for</a:t>
            </a:r>
            <a:r>
              <a:rPr lang="nl-BE" sz="3200" b="1" dirty="0">
                <a:solidFill>
                  <a:srgbClr val="BF18B3"/>
                </a:solidFill>
                <a:effectLst>
                  <a:outerShdw blurRad="38100" dist="38100" dir="2700000" algn="tl">
                    <a:srgbClr val="000000">
                      <a:alpha val="43137"/>
                    </a:srgbClr>
                  </a:outerShdw>
                </a:effectLst>
              </a:rPr>
              <a:t> schools: “</a:t>
            </a:r>
            <a:r>
              <a:rPr lang="nl-BE" sz="3200" b="1" dirty="0" err="1">
                <a:solidFill>
                  <a:srgbClr val="BF18B3"/>
                </a:solidFill>
                <a:effectLst>
                  <a:outerShdw blurRad="38100" dist="38100" dir="2700000" algn="tl">
                    <a:srgbClr val="000000">
                      <a:alpha val="43137"/>
                    </a:srgbClr>
                  </a:outerShdw>
                </a:effectLst>
              </a:rPr>
              <a:t>Ingredients</a:t>
            </a:r>
            <a:r>
              <a:rPr lang="nl-BE" sz="3200" b="1" dirty="0">
                <a:solidFill>
                  <a:srgbClr val="BF18B3"/>
                </a:solidFill>
                <a:effectLst>
                  <a:outerShdw blurRad="38100" dist="38100" dir="2700000" algn="tl">
                    <a:srgbClr val="000000">
                      <a:alpha val="43137"/>
                    </a:srgbClr>
                  </a:outerShdw>
                </a:effectLst>
              </a:rPr>
              <a:t> </a:t>
            </a:r>
            <a:r>
              <a:rPr lang="nl-BE" sz="3200" b="1" dirty="0" err="1">
                <a:solidFill>
                  <a:srgbClr val="BF18B3"/>
                </a:solidFill>
                <a:effectLst>
                  <a:outerShdw blurRad="38100" dist="38100" dir="2700000" algn="tl">
                    <a:srgbClr val="000000">
                      <a:alpha val="43137"/>
                    </a:srgbClr>
                  </a:outerShdw>
                </a:effectLst>
              </a:rPr>
              <a:t>for</a:t>
            </a:r>
            <a:r>
              <a:rPr lang="nl-BE" sz="3200" b="1" dirty="0">
                <a:solidFill>
                  <a:srgbClr val="BF18B3"/>
                </a:solidFill>
                <a:effectLst>
                  <a:outerShdw blurRad="38100" dist="38100" dir="2700000" algn="tl">
                    <a:srgbClr val="000000">
                      <a:alpha val="43137"/>
                    </a:srgbClr>
                  </a:outerShdw>
                </a:effectLst>
              </a:rPr>
              <a:t> a </a:t>
            </a:r>
            <a:r>
              <a:rPr lang="nl-BE" sz="3200" b="1" dirty="0" err="1">
                <a:solidFill>
                  <a:srgbClr val="BF18B3"/>
                </a:solidFill>
                <a:effectLst>
                  <a:outerShdw blurRad="38100" dist="38100" dir="2700000" algn="tl">
                    <a:srgbClr val="000000">
                      <a:alpha val="43137"/>
                    </a:srgbClr>
                  </a:outerShdw>
                </a:effectLst>
              </a:rPr>
              <a:t>climate</a:t>
            </a:r>
            <a:r>
              <a:rPr lang="nl-BE" sz="3200" b="1" dirty="0">
                <a:solidFill>
                  <a:srgbClr val="BF18B3"/>
                </a:solidFill>
                <a:effectLst>
                  <a:outerShdw blurRad="38100" dist="38100" dir="2700000" algn="tl">
                    <a:srgbClr val="000000">
                      <a:alpha val="43137"/>
                    </a:srgbClr>
                  </a:outerShdw>
                </a:effectLst>
              </a:rPr>
              <a:t> of </a:t>
            </a:r>
            <a:r>
              <a:rPr lang="nl-BE" sz="3200" b="1" dirty="0" err="1">
                <a:solidFill>
                  <a:srgbClr val="BF18B3"/>
                </a:solidFill>
                <a:effectLst>
                  <a:outerShdw blurRad="38100" dist="38100" dir="2700000" algn="tl">
                    <a:srgbClr val="000000">
                      <a:alpha val="43137"/>
                    </a:srgbClr>
                  </a:outerShdw>
                </a:effectLst>
              </a:rPr>
              <a:t>connection</a:t>
            </a:r>
            <a:r>
              <a:rPr lang="nl-BE" sz="3200" b="1" dirty="0">
                <a:solidFill>
                  <a:srgbClr val="BF18B3"/>
                </a:solidFill>
                <a:effectLst>
                  <a:outerShdw blurRad="38100" dist="38100" dir="2700000" algn="tl">
                    <a:srgbClr val="000000">
                      <a:alpha val="43137"/>
                    </a:srgbClr>
                  </a:outerShdw>
                </a:effectLst>
              </a:rPr>
              <a:t> in </a:t>
            </a:r>
            <a:r>
              <a:rPr lang="nl-BE" sz="3200" b="1" dirty="0" err="1">
                <a:solidFill>
                  <a:srgbClr val="BF18B3"/>
                </a:solidFill>
                <a:effectLst>
                  <a:outerShdw blurRad="38100" dist="38100" dir="2700000" algn="tl">
                    <a:srgbClr val="000000">
                      <a:alpha val="43137"/>
                    </a:srgbClr>
                  </a:outerShdw>
                </a:effectLst>
              </a:rPr>
              <a:t>Catholic</a:t>
            </a:r>
            <a:r>
              <a:rPr lang="nl-BE" sz="3200" b="1" dirty="0">
                <a:solidFill>
                  <a:srgbClr val="BF18B3"/>
                </a:solidFill>
                <a:effectLst>
                  <a:outerShdw blurRad="38100" dist="38100" dir="2700000" algn="tl">
                    <a:srgbClr val="000000">
                      <a:alpha val="43137"/>
                    </a:srgbClr>
                  </a:outerShdw>
                </a:effectLst>
              </a:rPr>
              <a:t> </a:t>
            </a:r>
            <a:r>
              <a:rPr lang="nl-BE" sz="3200" b="1" dirty="0" err="1">
                <a:solidFill>
                  <a:srgbClr val="BF18B3"/>
                </a:solidFill>
                <a:effectLst>
                  <a:outerShdw blurRad="38100" dist="38100" dir="2700000" algn="tl">
                    <a:srgbClr val="000000">
                      <a:alpha val="43137"/>
                    </a:srgbClr>
                  </a:outerShdw>
                </a:effectLst>
              </a:rPr>
              <a:t>dialogue</a:t>
            </a:r>
            <a:r>
              <a:rPr lang="nl-BE" sz="3200" b="1" dirty="0">
                <a:solidFill>
                  <a:srgbClr val="BF18B3"/>
                </a:solidFill>
                <a:effectLst>
                  <a:outerShdw blurRad="38100" dist="38100" dir="2700000" algn="tl">
                    <a:srgbClr val="000000">
                      <a:alpha val="43137"/>
                    </a:srgbClr>
                  </a:outerShdw>
                </a:effectLst>
              </a:rPr>
              <a:t> schools”</a:t>
            </a:r>
          </a:p>
        </p:txBody>
      </p:sp>
      <p:sp>
        <p:nvSpPr>
          <p:cNvPr id="3" name="Tijdelijke aanduiding voor inhoud 2">
            <a:extLst>
              <a:ext uri="{FF2B5EF4-FFF2-40B4-BE49-F238E27FC236}">
                <a16:creationId xmlns:a16="http://schemas.microsoft.com/office/drawing/2014/main" id="{D4CF8CD3-1F3A-4D55-8C02-B7D790FEB172}"/>
              </a:ext>
            </a:extLst>
          </p:cNvPr>
          <p:cNvSpPr>
            <a:spLocks noGrp="1"/>
          </p:cNvSpPr>
          <p:nvPr>
            <p:ph idx="1"/>
          </p:nvPr>
        </p:nvSpPr>
        <p:spPr>
          <a:xfrm>
            <a:off x="538480" y="2011680"/>
            <a:ext cx="8148320" cy="4114484"/>
          </a:xfrm>
        </p:spPr>
        <p:txBody>
          <a:bodyPr>
            <a:normAutofit fontScale="47500" lnSpcReduction="20000"/>
          </a:bodyPr>
          <a:lstStyle/>
          <a:p>
            <a:pPr marL="0" indent="0" algn="ctr">
              <a:buNone/>
            </a:pPr>
            <a:endParaRPr lang="en-US" b="1" dirty="0"/>
          </a:p>
          <a:p>
            <a:pPr marL="0" indent="0" algn="ctr">
              <a:buNone/>
            </a:pPr>
            <a:r>
              <a:rPr lang="en-US" sz="7600" b="1" dirty="0">
                <a:solidFill>
                  <a:srgbClr val="FF8414"/>
                </a:solidFill>
              </a:rPr>
              <a:t>WHY?</a:t>
            </a:r>
          </a:p>
          <a:p>
            <a:pPr marL="0" indent="0" algn="ctr">
              <a:buNone/>
            </a:pPr>
            <a:r>
              <a:rPr lang="en-US" sz="5600" b="1" dirty="0"/>
              <a:t>Schools observe that the order and disciplinary policies are reaching their limits. That pupils fall out of the boat in different schools. The question is how to build a school in which an order and disciplinary policy is set up in a different way and starts from the needs of the pupil than from sanctioning elements. This retraining project seeks to provide an answer.</a:t>
            </a:r>
            <a:endParaRPr lang="nl-BE" dirty="0"/>
          </a:p>
        </p:txBody>
      </p:sp>
    </p:spTree>
    <p:extLst>
      <p:ext uri="{BB962C8B-B14F-4D97-AF65-F5344CB8AC3E}">
        <p14:creationId xmlns:p14="http://schemas.microsoft.com/office/powerpoint/2010/main" val="267574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80528" y="0"/>
            <a:ext cx="9324528" cy="707886"/>
          </a:xfrm>
          <a:prstGeom prst="rect">
            <a:avLst/>
          </a:prstGeom>
          <a:solidFill>
            <a:srgbClr val="A19E0E"/>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4000" b="0" i="1" u="none" strike="noStrike" kern="0" cap="none" spc="0" normalizeH="0" baseline="0" noProof="0" dirty="0" err="1">
                <a:ln>
                  <a:noFill/>
                </a:ln>
                <a:solidFill>
                  <a:srgbClr val="990099"/>
                </a:solidFill>
                <a:effectLst/>
                <a:uLnTx/>
                <a:uFillTx/>
              </a:rPr>
              <a:t>either</a:t>
            </a:r>
            <a:r>
              <a:rPr kumimoji="0" lang="nl-BE" sz="4000" b="0" i="1" u="none" strike="noStrike" kern="0" cap="none" spc="0" normalizeH="0" baseline="0" noProof="0" dirty="0">
                <a:ln>
                  <a:noFill/>
                </a:ln>
                <a:solidFill>
                  <a:srgbClr val="990099"/>
                </a:solidFill>
                <a:effectLst/>
                <a:uLnTx/>
                <a:uFillTx/>
              </a:rPr>
              <a:t> </a:t>
            </a:r>
            <a:r>
              <a:rPr kumimoji="0" lang="nl-BE" sz="4000" b="0" i="1" u="none" strike="noStrike" kern="0" cap="none" spc="0" normalizeH="0" baseline="0" noProof="0" dirty="0" err="1">
                <a:ln>
                  <a:noFill/>
                </a:ln>
                <a:solidFill>
                  <a:srgbClr val="990099"/>
                </a:solidFill>
                <a:effectLst/>
                <a:uLnTx/>
                <a:uFillTx/>
              </a:rPr>
              <a:t>it</a:t>
            </a:r>
            <a:r>
              <a:rPr kumimoji="0" lang="nl-BE" sz="4000" b="0" i="1" u="none" strike="noStrike" kern="0" cap="none" spc="0" normalizeH="0" baseline="0" noProof="0" dirty="0">
                <a:ln>
                  <a:noFill/>
                </a:ln>
                <a:solidFill>
                  <a:srgbClr val="990099"/>
                </a:solidFill>
                <a:effectLst/>
                <a:uLnTx/>
                <a:uFillTx/>
              </a:rPr>
              <a:t> </a:t>
            </a:r>
            <a:r>
              <a:rPr kumimoji="0" lang="nl-BE" sz="4000" b="0" i="1" u="none" strike="noStrike" kern="0" cap="none" spc="0" normalizeH="0" baseline="0" noProof="0" dirty="0" err="1">
                <a:ln>
                  <a:noFill/>
                </a:ln>
                <a:solidFill>
                  <a:srgbClr val="990099"/>
                </a:solidFill>
                <a:effectLst/>
                <a:uLnTx/>
                <a:uFillTx/>
              </a:rPr>
              <a:t>enriches</a:t>
            </a:r>
            <a:r>
              <a:rPr kumimoji="0" lang="nl-BE" sz="4000" b="0" i="1" u="none" strike="noStrike" kern="0" cap="none" spc="0" normalizeH="0" baseline="0" noProof="0" dirty="0">
                <a:ln>
                  <a:noFill/>
                </a:ln>
                <a:solidFill>
                  <a:srgbClr val="990099"/>
                </a:solidFill>
                <a:effectLst/>
                <a:uLnTx/>
                <a:uFillTx/>
              </a:rPr>
              <a:t> or </a:t>
            </a:r>
            <a:r>
              <a:rPr kumimoji="0" lang="nl-BE" sz="4000" b="0" i="1" u="none" strike="noStrike" kern="0" cap="none" spc="0" normalizeH="0" baseline="0" noProof="0" dirty="0" err="1">
                <a:ln>
                  <a:noFill/>
                </a:ln>
                <a:solidFill>
                  <a:srgbClr val="990099"/>
                </a:solidFill>
                <a:effectLst/>
                <a:uLnTx/>
                <a:uFillTx/>
              </a:rPr>
              <a:t>it</a:t>
            </a:r>
            <a:r>
              <a:rPr kumimoji="0" lang="nl-BE" sz="4000" b="0" i="1" u="none" strike="noStrike" kern="0" cap="none" spc="0" normalizeH="0" baseline="0" noProof="0" dirty="0">
                <a:ln>
                  <a:noFill/>
                </a:ln>
                <a:solidFill>
                  <a:srgbClr val="990099"/>
                </a:solidFill>
                <a:effectLst/>
                <a:uLnTx/>
                <a:uFillTx/>
              </a:rPr>
              <a:t> </a:t>
            </a:r>
            <a:r>
              <a:rPr kumimoji="0" lang="nl-BE" sz="4000" b="0" i="1" u="none" strike="noStrike" kern="0" cap="none" spc="0" normalizeH="0" baseline="0" noProof="0" dirty="0" err="1">
                <a:ln>
                  <a:noFill/>
                </a:ln>
                <a:solidFill>
                  <a:srgbClr val="990099"/>
                </a:solidFill>
                <a:effectLst/>
                <a:uLnTx/>
                <a:uFillTx/>
              </a:rPr>
              <a:t>impoverishes</a:t>
            </a:r>
            <a:r>
              <a:rPr kumimoji="0" lang="nl-BE" sz="4000" b="0" i="1" u="none" strike="noStrike" kern="0" cap="none" spc="0" normalizeH="0" baseline="0" noProof="0" dirty="0">
                <a:ln>
                  <a:noFill/>
                </a:ln>
                <a:solidFill>
                  <a:srgbClr val="990099"/>
                </a:solidFill>
                <a:effectLst/>
                <a:uLnTx/>
                <a:uFillTx/>
              </a:rPr>
              <a:t>;</a:t>
            </a:r>
            <a:endParaRPr kumimoji="0" lang="nl-BE" sz="4000" b="0" i="0" u="none" strike="noStrike" kern="0" cap="none" spc="0" normalizeH="0" baseline="0" noProof="0" dirty="0">
              <a:ln>
                <a:noFill/>
              </a:ln>
              <a:solidFill>
                <a:srgbClr val="990099"/>
              </a:solidFill>
              <a:effectLst/>
              <a:uLnTx/>
              <a:uFillTx/>
            </a:endParaRPr>
          </a:p>
        </p:txBody>
      </p:sp>
    </p:spTree>
    <p:extLst>
      <p:ext uri="{BB962C8B-B14F-4D97-AF65-F5344CB8AC3E}">
        <p14:creationId xmlns:p14="http://schemas.microsoft.com/office/powerpoint/2010/main" val="1345197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D482B-9914-4915-A181-C8E9E0FB4B36}"/>
              </a:ext>
            </a:extLst>
          </p:cNvPr>
          <p:cNvSpPr>
            <a:spLocks noGrp="1"/>
          </p:cNvSpPr>
          <p:nvPr>
            <p:ph type="title"/>
          </p:nvPr>
        </p:nvSpPr>
        <p:spPr>
          <a:xfrm>
            <a:off x="457200" y="274638"/>
            <a:ext cx="8128000" cy="914082"/>
          </a:xfrm>
        </p:spPr>
        <p:txBody>
          <a:bodyPr>
            <a:noAutofit/>
          </a:bodyPr>
          <a:lstStyle/>
          <a:p>
            <a:r>
              <a:rPr lang="nl-BE" sz="2800" b="1" dirty="0">
                <a:solidFill>
                  <a:srgbClr val="BF18B3"/>
                </a:solidFill>
              </a:rPr>
              <a:t>PROJECT: “</a:t>
            </a:r>
            <a:r>
              <a:rPr lang="nl-BE" sz="2800" b="1" dirty="0" err="1">
                <a:solidFill>
                  <a:srgbClr val="BF18B3"/>
                </a:solidFill>
              </a:rPr>
              <a:t>Ingredients</a:t>
            </a:r>
            <a:r>
              <a:rPr lang="nl-BE" sz="2800" b="1" dirty="0">
                <a:solidFill>
                  <a:srgbClr val="BF18B3"/>
                </a:solidFill>
              </a:rPr>
              <a:t> </a:t>
            </a:r>
            <a:r>
              <a:rPr lang="nl-BE" sz="2800" b="1" dirty="0" err="1">
                <a:solidFill>
                  <a:srgbClr val="BF18B3"/>
                </a:solidFill>
              </a:rPr>
              <a:t>for</a:t>
            </a:r>
            <a:r>
              <a:rPr lang="nl-BE" sz="2800" b="1" dirty="0">
                <a:solidFill>
                  <a:srgbClr val="BF18B3"/>
                </a:solidFill>
              </a:rPr>
              <a:t> </a:t>
            </a:r>
            <a:r>
              <a:rPr lang="nl-BE" sz="2800" b="1" dirty="0" err="1">
                <a:solidFill>
                  <a:srgbClr val="BF18B3"/>
                </a:solidFill>
              </a:rPr>
              <a:t>connection</a:t>
            </a:r>
            <a:r>
              <a:rPr lang="nl-BE" sz="2800" b="1" dirty="0">
                <a:solidFill>
                  <a:srgbClr val="BF18B3"/>
                </a:solidFill>
              </a:rPr>
              <a:t> in </a:t>
            </a:r>
            <a:r>
              <a:rPr lang="nl-BE" sz="2800" b="1" dirty="0" err="1">
                <a:solidFill>
                  <a:srgbClr val="BF18B3"/>
                </a:solidFill>
              </a:rPr>
              <a:t>Catholic</a:t>
            </a:r>
            <a:r>
              <a:rPr lang="nl-BE" sz="2800" b="1" dirty="0">
                <a:solidFill>
                  <a:srgbClr val="BF18B3"/>
                </a:solidFill>
              </a:rPr>
              <a:t> </a:t>
            </a:r>
            <a:r>
              <a:rPr lang="nl-BE" sz="2800" b="1" dirty="0" err="1">
                <a:solidFill>
                  <a:srgbClr val="BF18B3"/>
                </a:solidFill>
              </a:rPr>
              <a:t>dialogue</a:t>
            </a:r>
            <a:r>
              <a:rPr lang="nl-BE" sz="2800" b="1" dirty="0">
                <a:solidFill>
                  <a:srgbClr val="BF18B3"/>
                </a:solidFill>
              </a:rPr>
              <a:t> schools”</a:t>
            </a:r>
            <a:endParaRPr lang="nl-BE" sz="2800" dirty="0"/>
          </a:p>
        </p:txBody>
      </p:sp>
      <p:sp>
        <p:nvSpPr>
          <p:cNvPr id="3" name="Tijdelijke aanduiding voor inhoud 2">
            <a:extLst>
              <a:ext uri="{FF2B5EF4-FFF2-40B4-BE49-F238E27FC236}">
                <a16:creationId xmlns:a16="http://schemas.microsoft.com/office/drawing/2014/main" id="{BF9E3A37-846D-471B-954E-D9A498632B14}"/>
              </a:ext>
            </a:extLst>
          </p:cNvPr>
          <p:cNvSpPr>
            <a:spLocks noGrp="1"/>
          </p:cNvSpPr>
          <p:nvPr>
            <p:ph idx="1"/>
          </p:nvPr>
        </p:nvSpPr>
        <p:spPr/>
        <p:txBody>
          <a:bodyPr>
            <a:normAutofit fontScale="47500" lnSpcReduction="20000"/>
          </a:bodyPr>
          <a:lstStyle/>
          <a:p>
            <a:pPr marL="0" indent="0">
              <a:buNone/>
            </a:pPr>
            <a:r>
              <a:rPr lang="en-US" sz="3400" b="1" dirty="0">
                <a:solidFill>
                  <a:srgbClr val="FF8414"/>
                </a:solidFill>
              </a:rPr>
              <a:t>Content: </a:t>
            </a:r>
          </a:p>
          <a:p>
            <a:pPr marL="0" indent="0">
              <a:buNone/>
            </a:pPr>
            <a:endParaRPr lang="en-US" sz="3400" b="1" dirty="0">
              <a:solidFill>
                <a:srgbClr val="FF8414"/>
              </a:solidFill>
            </a:endParaRPr>
          </a:p>
          <a:p>
            <a:pPr marL="0" indent="0">
              <a:buNone/>
            </a:pPr>
            <a:r>
              <a:rPr lang="en-US" sz="3400" b="1" dirty="0">
                <a:solidFill>
                  <a:srgbClr val="FF8414"/>
                </a:solidFill>
              </a:rPr>
              <a:t>During this periodic training, existing frameworks such as policy, pedagogical vision and the educational project of the school will be assessed against all principles on which a “connected” school is committed. Logically, this policy, education project and pedagogical vision are evolving through targeted steps and interventions at school to a vision and policy on creating a connecting school. Connecting school is the framework to which all this is tested.
</a:t>
            </a:r>
          </a:p>
          <a:p>
            <a:pPr marL="0" indent="0">
              <a:buNone/>
            </a:pPr>
            <a:r>
              <a:rPr lang="en-US" sz="3400" b="1" dirty="0">
                <a:solidFill>
                  <a:srgbClr val="FF8414"/>
                </a:solidFill>
              </a:rPr>
              <a:t>In the region, the pedagogical counselors support schools to implement and embed the vision of a binding school climate. In the long term, in cooperation with the schools, PB also evolves into a regional learning network.</a:t>
            </a:r>
          </a:p>
          <a:p>
            <a:pPr marL="0" indent="0">
              <a:buNone/>
            </a:pPr>
            <a:endParaRPr lang="en-US" sz="3400" b="1" dirty="0">
              <a:solidFill>
                <a:srgbClr val="FF8414"/>
              </a:solidFill>
            </a:endParaRPr>
          </a:p>
          <a:p>
            <a:pPr marL="0" indent="0">
              <a:buNone/>
            </a:pPr>
            <a:r>
              <a:rPr lang="en-US" sz="3400" b="1" dirty="0">
                <a:solidFill>
                  <a:srgbClr val="FF8414"/>
                </a:solidFill>
              </a:rPr>
              <a:t>
Identity development and creating connection go hand in hand. A school that wants to make a work of her Catholic identity and deepens it, does so through the principles of bound school climate. A Catholic dialogue school is by definition bound.</a:t>
            </a:r>
          </a:p>
          <a:p>
            <a:pPr marL="0" indent="0">
              <a:buNone/>
            </a:pPr>
            <a:endParaRPr lang="nl-BE" sz="1800" dirty="0"/>
          </a:p>
          <a:p>
            <a:endParaRPr lang="nl-BE" dirty="0"/>
          </a:p>
        </p:txBody>
      </p:sp>
    </p:spTree>
    <p:extLst>
      <p:ext uri="{BB962C8B-B14F-4D97-AF65-F5344CB8AC3E}">
        <p14:creationId xmlns:p14="http://schemas.microsoft.com/office/powerpoint/2010/main" val="1641068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142A1-B651-4668-8CF3-138680822505}"/>
              </a:ext>
            </a:extLst>
          </p:cNvPr>
          <p:cNvSpPr>
            <a:spLocks noGrp="1"/>
          </p:cNvSpPr>
          <p:nvPr>
            <p:ph type="title"/>
          </p:nvPr>
        </p:nvSpPr>
        <p:spPr>
          <a:xfrm>
            <a:off x="457200" y="274637"/>
            <a:ext cx="8077200" cy="1325563"/>
          </a:xfrm>
        </p:spPr>
        <p:txBody>
          <a:bodyPr>
            <a:normAutofit/>
          </a:bodyPr>
          <a:lstStyle/>
          <a:p>
            <a:r>
              <a:rPr lang="nl-BE" sz="3100" b="1" dirty="0">
                <a:solidFill>
                  <a:srgbClr val="BF18B3"/>
                </a:solidFill>
              </a:rPr>
              <a:t>PROJECT: “</a:t>
            </a:r>
            <a:r>
              <a:rPr lang="nl-BE" sz="3100" b="1" dirty="0" err="1">
                <a:solidFill>
                  <a:srgbClr val="BF18B3"/>
                </a:solidFill>
              </a:rPr>
              <a:t>Ingredients</a:t>
            </a:r>
            <a:r>
              <a:rPr lang="nl-BE" sz="3100" b="1" dirty="0">
                <a:solidFill>
                  <a:srgbClr val="BF18B3"/>
                </a:solidFill>
              </a:rPr>
              <a:t> </a:t>
            </a:r>
            <a:r>
              <a:rPr lang="nl-BE" sz="3100" b="1" dirty="0" err="1">
                <a:solidFill>
                  <a:srgbClr val="BF18B3"/>
                </a:solidFill>
              </a:rPr>
              <a:t>for</a:t>
            </a:r>
            <a:r>
              <a:rPr lang="nl-BE" sz="3100" b="1" dirty="0">
                <a:solidFill>
                  <a:srgbClr val="BF18B3"/>
                </a:solidFill>
              </a:rPr>
              <a:t> </a:t>
            </a:r>
            <a:r>
              <a:rPr lang="nl-BE" sz="3100" b="1" dirty="0" err="1">
                <a:solidFill>
                  <a:srgbClr val="BF18B3"/>
                </a:solidFill>
              </a:rPr>
              <a:t>connection</a:t>
            </a:r>
            <a:r>
              <a:rPr lang="nl-BE" sz="3100" b="1" dirty="0">
                <a:solidFill>
                  <a:srgbClr val="BF18B3"/>
                </a:solidFill>
              </a:rPr>
              <a:t> in </a:t>
            </a:r>
            <a:r>
              <a:rPr lang="nl-BE" sz="3100" b="1" dirty="0" err="1">
                <a:solidFill>
                  <a:srgbClr val="BF18B3"/>
                </a:solidFill>
              </a:rPr>
              <a:t>Catholic</a:t>
            </a:r>
            <a:r>
              <a:rPr lang="nl-BE" sz="3100" b="1" dirty="0">
                <a:solidFill>
                  <a:srgbClr val="BF18B3"/>
                </a:solidFill>
              </a:rPr>
              <a:t> </a:t>
            </a:r>
            <a:r>
              <a:rPr lang="nl-BE" sz="3100" b="1" dirty="0" err="1">
                <a:solidFill>
                  <a:srgbClr val="BF18B3"/>
                </a:solidFill>
              </a:rPr>
              <a:t>dialogue</a:t>
            </a:r>
            <a:r>
              <a:rPr lang="nl-BE" sz="3100" b="1" dirty="0">
                <a:solidFill>
                  <a:srgbClr val="BF18B3"/>
                </a:solidFill>
              </a:rPr>
              <a:t> schools”</a:t>
            </a:r>
            <a:endParaRPr lang="nl-BE" sz="3100" dirty="0"/>
          </a:p>
        </p:txBody>
      </p:sp>
      <p:sp>
        <p:nvSpPr>
          <p:cNvPr id="3" name="Tijdelijke aanduiding voor inhoud 2">
            <a:extLst>
              <a:ext uri="{FF2B5EF4-FFF2-40B4-BE49-F238E27FC236}">
                <a16:creationId xmlns:a16="http://schemas.microsoft.com/office/drawing/2014/main" id="{015F7C78-1FF6-4A7D-ABF3-984428A6392A}"/>
              </a:ext>
            </a:extLst>
          </p:cNvPr>
          <p:cNvSpPr>
            <a:spLocks noGrp="1"/>
          </p:cNvSpPr>
          <p:nvPr>
            <p:ph idx="1"/>
          </p:nvPr>
        </p:nvSpPr>
        <p:spPr/>
        <p:txBody>
          <a:bodyPr>
            <a:normAutofit fontScale="25000" lnSpcReduction="20000"/>
          </a:bodyPr>
          <a:lstStyle/>
          <a:p>
            <a:pPr marL="0" indent="0">
              <a:buNone/>
            </a:pPr>
            <a:endParaRPr lang="en-US" sz="8000" b="1" dirty="0">
              <a:solidFill>
                <a:srgbClr val="BF18B3"/>
              </a:solidFill>
            </a:endParaRPr>
          </a:p>
          <a:p>
            <a:pPr marL="0" indent="0">
              <a:buNone/>
            </a:pPr>
            <a:r>
              <a:rPr lang="en-US" sz="8000" b="1" dirty="0">
                <a:solidFill>
                  <a:srgbClr val="BF18B3"/>
                </a:solidFill>
              </a:rPr>
              <a:t>The first part (2 or 3 ½ day sessions) (pedagogical counselor)</a:t>
            </a:r>
            <a:br>
              <a:rPr lang="en-US" sz="6400" b="1" dirty="0"/>
            </a:br>
            <a:r>
              <a:rPr lang="en-US" sz="6400" b="1" dirty="0"/>
              <a:t>
</a:t>
            </a:r>
          </a:p>
          <a:p>
            <a:pPr marL="0" indent="0">
              <a:buNone/>
            </a:pPr>
            <a:r>
              <a:rPr lang="en-US" sz="7200" b="1" dirty="0">
                <a:solidFill>
                  <a:srgbClr val="FF8414"/>
                </a:solidFill>
              </a:rPr>
              <a:t>The participants:
</a:t>
            </a:r>
          </a:p>
          <a:p>
            <a:pPr>
              <a:buFont typeface="Wingdings" panose="05000000000000000000" pitchFamily="2" charset="2"/>
              <a:buChar char="Ø"/>
            </a:pPr>
            <a:r>
              <a:rPr lang="en-US" sz="7200" b="1" dirty="0">
                <a:solidFill>
                  <a:srgbClr val="FF8414"/>
                </a:solidFill>
              </a:rPr>
              <a:t>Get acquainted with existing frameworks and vision texts from Catholic education Flanders on creating connecting in schools, restorative practices, non-violent communication and new authority;</a:t>
            </a:r>
          </a:p>
          <a:p>
            <a:pPr>
              <a:buFont typeface="Wingdings" panose="05000000000000000000" pitchFamily="2" charset="2"/>
              <a:buChar char="Ø"/>
            </a:pPr>
            <a:endParaRPr lang="en-US" sz="7200" b="1" dirty="0">
              <a:solidFill>
                <a:srgbClr val="FF8414"/>
              </a:solidFill>
            </a:endParaRPr>
          </a:p>
          <a:p>
            <a:pPr>
              <a:buFont typeface="Wingdings" panose="05000000000000000000" pitchFamily="2" charset="2"/>
              <a:buChar char="Ø"/>
            </a:pPr>
            <a:r>
              <a:rPr lang="en-US" sz="7200" b="1" dirty="0">
                <a:solidFill>
                  <a:srgbClr val="FF8414"/>
                </a:solidFill>
              </a:rPr>
              <a:t>Acquiring insight into these ingredients and working from there to connecting in their own school</a:t>
            </a:r>
          </a:p>
          <a:p>
            <a:pPr marL="0" indent="0">
              <a:buNone/>
            </a:pPr>
            <a:endParaRPr lang="en-US" sz="7200" b="1" dirty="0">
              <a:solidFill>
                <a:srgbClr val="FF8414"/>
              </a:solidFill>
            </a:endParaRPr>
          </a:p>
          <a:p>
            <a:pPr>
              <a:buFont typeface="Wingdings" panose="05000000000000000000" pitchFamily="2" charset="2"/>
              <a:buChar char="Ø"/>
            </a:pPr>
            <a:r>
              <a:rPr lang="en-US" sz="7200" b="1" dirty="0">
                <a:solidFill>
                  <a:srgbClr val="FF8414"/>
                </a:solidFill>
              </a:rPr>
              <a:t>Go to work yourself and critically view the own school policy: what is already bound? What could be better? What does the team need? Timetable?</a:t>
            </a:r>
          </a:p>
          <a:p>
            <a:endParaRPr lang="en-US" b="1" dirty="0"/>
          </a:p>
          <a:p>
            <a:endParaRPr lang="nl-BE" dirty="0"/>
          </a:p>
        </p:txBody>
      </p:sp>
    </p:spTree>
    <p:extLst>
      <p:ext uri="{BB962C8B-B14F-4D97-AF65-F5344CB8AC3E}">
        <p14:creationId xmlns:p14="http://schemas.microsoft.com/office/powerpoint/2010/main" val="2168067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1C228-B531-470D-AD5E-D2001777CCF4}"/>
              </a:ext>
            </a:extLst>
          </p:cNvPr>
          <p:cNvSpPr>
            <a:spLocks noGrp="1"/>
          </p:cNvSpPr>
          <p:nvPr>
            <p:ph type="title"/>
          </p:nvPr>
        </p:nvSpPr>
        <p:spPr>
          <a:xfrm>
            <a:off x="457200" y="274637"/>
            <a:ext cx="8229600" cy="1325563"/>
          </a:xfrm>
        </p:spPr>
        <p:txBody>
          <a:bodyPr>
            <a:normAutofit fontScale="90000"/>
          </a:bodyPr>
          <a:lstStyle/>
          <a:p>
            <a:r>
              <a:rPr lang="nl-BE" sz="3600" b="1" dirty="0">
                <a:solidFill>
                  <a:srgbClr val="BF18B3"/>
                </a:solidFill>
              </a:rPr>
              <a:t>PROJECT: “</a:t>
            </a:r>
            <a:r>
              <a:rPr lang="nl-BE" sz="3600" b="1" dirty="0" err="1">
                <a:solidFill>
                  <a:srgbClr val="BF18B3"/>
                </a:solidFill>
              </a:rPr>
              <a:t>Ingredients</a:t>
            </a:r>
            <a:r>
              <a:rPr lang="nl-BE" sz="3600" b="1" dirty="0">
                <a:solidFill>
                  <a:srgbClr val="BF18B3"/>
                </a:solidFill>
              </a:rPr>
              <a:t> </a:t>
            </a:r>
            <a:r>
              <a:rPr lang="nl-BE" sz="3600" b="1" dirty="0" err="1">
                <a:solidFill>
                  <a:srgbClr val="BF18B3"/>
                </a:solidFill>
              </a:rPr>
              <a:t>for</a:t>
            </a:r>
            <a:r>
              <a:rPr lang="nl-BE" sz="3600" b="1" dirty="0">
                <a:solidFill>
                  <a:srgbClr val="BF18B3"/>
                </a:solidFill>
              </a:rPr>
              <a:t> </a:t>
            </a:r>
            <a:r>
              <a:rPr lang="nl-BE" sz="3600" b="1" dirty="0" err="1">
                <a:solidFill>
                  <a:srgbClr val="BF18B3"/>
                </a:solidFill>
              </a:rPr>
              <a:t>connection</a:t>
            </a:r>
            <a:r>
              <a:rPr lang="nl-BE" sz="3600" b="1" dirty="0">
                <a:solidFill>
                  <a:srgbClr val="BF18B3"/>
                </a:solidFill>
              </a:rPr>
              <a:t> in </a:t>
            </a:r>
            <a:r>
              <a:rPr lang="nl-BE" sz="3600" b="1" dirty="0" err="1">
                <a:solidFill>
                  <a:srgbClr val="BF18B3"/>
                </a:solidFill>
              </a:rPr>
              <a:t>Catholic</a:t>
            </a:r>
            <a:r>
              <a:rPr lang="nl-BE" sz="3600" b="1" dirty="0">
                <a:solidFill>
                  <a:srgbClr val="BF18B3"/>
                </a:solidFill>
              </a:rPr>
              <a:t> </a:t>
            </a:r>
            <a:r>
              <a:rPr lang="nl-BE" sz="3600" b="1" dirty="0" err="1">
                <a:solidFill>
                  <a:srgbClr val="BF18B3"/>
                </a:solidFill>
              </a:rPr>
              <a:t>dialogue</a:t>
            </a:r>
            <a:r>
              <a:rPr lang="nl-BE" sz="3600" b="1" dirty="0">
                <a:solidFill>
                  <a:srgbClr val="BF18B3"/>
                </a:solidFill>
              </a:rPr>
              <a:t> schools</a:t>
            </a:r>
            <a:endParaRPr lang="nl-BE" sz="3600" dirty="0"/>
          </a:p>
        </p:txBody>
      </p:sp>
      <p:sp>
        <p:nvSpPr>
          <p:cNvPr id="3" name="Tijdelijke aanduiding voor inhoud 2">
            <a:extLst>
              <a:ext uri="{FF2B5EF4-FFF2-40B4-BE49-F238E27FC236}">
                <a16:creationId xmlns:a16="http://schemas.microsoft.com/office/drawing/2014/main" id="{DEC30B0E-9AEB-4085-BDD9-3CA8E17D1F09}"/>
              </a:ext>
            </a:extLst>
          </p:cNvPr>
          <p:cNvSpPr>
            <a:spLocks noGrp="1"/>
          </p:cNvSpPr>
          <p:nvPr>
            <p:ph idx="1"/>
          </p:nvPr>
        </p:nvSpPr>
        <p:spPr/>
        <p:txBody>
          <a:bodyPr>
            <a:normAutofit fontScale="32500" lnSpcReduction="20000"/>
          </a:bodyPr>
          <a:lstStyle/>
          <a:p>
            <a:endParaRPr lang="en-US" b="1" dirty="0"/>
          </a:p>
          <a:p>
            <a:pPr marL="0" indent="0">
              <a:buNone/>
            </a:pPr>
            <a:r>
              <a:rPr lang="en-US" sz="6400" b="1" dirty="0">
                <a:solidFill>
                  <a:srgbClr val="BF18B3"/>
                </a:solidFill>
              </a:rPr>
              <a:t>The second part (2 à 3 sessions)</a:t>
            </a:r>
            <a:br>
              <a:rPr lang="en-US" sz="6400" b="1" dirty="0">
                <a:solidFill>
                  <a:srgbClr val="FF8414"/>
                </a:solidFill>
              </a:rPr>
            </a:br>
            <a:endParaRPr lang="en-US" sz="6400" b="1" dirty="0">
              <a:solidFill>
                <a:srgbClr val="FF8414"/>
              </a:solidFill>
            </a:endParaRPr>
          </a:p>
          <a:p>
            <a:pPr marL="0" indent="0">
              <a:buNone/>
            </a:pPr>
            <a:r>
              <a:rPr lang="en-US" sz="6400" b="1" dirty="0">
                <a:solidFill>
                  <a:srgbClr val="FF8414"/>
                </a:solidFill>
              </a:rPr>
              <a:t>The participants:
</a:t>
            </a:r>
          </a:p>
          <a:p>
            <a:pPr>
              <a:buFont typeface="Wingdings" panose="05000000000000000000" pitchFamily="2" charset="2"/>
              <a:buChar char="Ø"/>
            </a:pPr>
            <a:r>
              <a:rPr lang="en-US" sz="6400" b="1" dirty="0">
                <a:solidFill>
                  <a:srgbClr val="FF8414"/>
                </a:solidFill>
              </a:rPr>
              <a:t>Train the methodology of pro-active circles so that they can get to work on the classroom floor</a:t>
            </a:r>
          </a:p>
          <a:p>
            <a:pPr marL="0" indent="0">
              <a:buNone/>
            </a:pPr>
            <a:endParaRPr lang="en-US" sz="6400" b="1" dirty="0">
              <a:solidFill>
                <a:srgbClr val="FF8414"/>
              </a:solidFill>
            </a:endParaRPr>
          </a:p>
          <a:p>
            <a:pPr>
              <a:buFont typeface="Wingdings" panose="05000000000000000000" pitchFamily="2" charset="2"/>
              <a:buChar char="Ø"/>
            </a:pPr>
            <a:r>
              <a:rPr lang="en-US" sz="6400" b="1" dirty="0">
                <a:solidFill>
                  <a:srgbClr val="FF8414"/>
                </a:solidFill>
              </a:rPr>
              <a:t>Target group: Primary education teacher Teams</a:t>
            </a:r>
            <a:br>
              <a:rPr lang="en-US" sz="6400" b="1" dirty="0">
                <a:solidFill>
                  <a:srgbClr val="FF8414"/>
                </a:solidFill>
              </a:rPr>
            </a:br>
            <a:r>
              <a:rPr lang="en-US" sz="6400" b="1" dirty="0">
                <a:solidFill>
                  <a:srgbClr val="FF8414"/>
                </a:solidFill>
              </a:rPr>
              <a:t>
Provider: Catholic Education Flanders </a:t>
            </a:r>
          </a:p>
          <a:p>
            <a:pPr marL="0" indent="0">
              <a:buNone/>
            </a:pPr>
            <a:r>
              <a:rPr lang="en-US" sz="6400" b="1" dirty="0"/>
              <a:t>
</a:t>
            </a:r>
            <a:endParaRPr lang="nl-BE" dirty="0"/>
          </a:p>
        </p:txBody>
      </p:sp>
    </p:spTree>
    <p:extLst>
      <p:ext uri="{BB962C8B-B14F-4D97-AF65-F5344CB8AC3E}">
        <p14:creationId xmlns:p14="http://schemas.microsoft.com/office/powerpoint/2010/main" val="3408516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solidFill>
                  <a:srgbClr val="BF18B3"/>
                </a:solidFill>
                <a:effectLst>
                  <a:outerShdw blurRad="38100" dist="38100" dir="2700000" algn="tl">
                    <a:srgbClr val="000000">
                      <a:alpha val="43137"/>
                    </a:srgbClr>
                  </a:outerShdw>
                </a:effectLst>
              </a:rPr>
              <a:t>OUR PROJECT GOALS FOR SCHOOLS </a:t>
            </a:r>
          </a:p>
        </p:txBody>
      </p:sp>
      <p:sp>
        <p:nvSpPr>
          <p:cNvPr id="3" name="Tijdelijke aanduiding voor inhoud 2"/>
          <p:cNvSpPr>
            <a:spLocks noGrp="1"/>
          </p:cNvSpPr>
          <p:nvPr>
            <p:ph idx="1"/>
          </p:nvPr>
        </p:nvSpPr>
        <p:spPr/>
        <p:txBody>
          <a:bodyPr>
            <a:normAutofit fontScale="92500" lnSpcReduction="20000"/>
          </a:bodyPr>
          <a:lstStyle/>
          <a:p>
            <a:r>
              <a:rPr lang="en-US" dirty="0">
                <a:solidFill>
                  <a:srgbClr val="FF8414"/>
                </a:solidFill>
              </a:rPr>
              <a:t>Knowing what a connecting classroom and school climate is.</a:t>
            </a:r>
          </a:p>
          <a:p>
            <a:endParaRPr lang="en-US" dirty="0">
              <a:solidFill>
                <a:srgbClr val="FF8414"/>
              </a:solidFill>
            </a:endParaRPr>
          </a:p>
          <a:p>
            <a:r>
              <a:rPr lang="en-US" dirty="0">
                <a:solidFill>
                  <a:srgbClr val="FF8414"/>
                </a:solidFill>
              </a:rPr>
              <a:t>Get acquainted with ingredients that support a connecting classroom and school culture.</a:t>
            </a:r>
          </a:p>
          <a:p>
            <a:endParaRPr lang="en-US" dirty="0">
              <a:solidFill>
                <a:srgbClr val="FF8414"/>
              </a:solidFill>
            </a:endParaRPr>
          </a:p>
          <a:p>
            <a:r>
              <a:rPr lang="en-US" dirty="0">
                <a:solidFill>
                  <a:srgbClr val="FF8414"/>
                </a:solidFill>
              </a:rPr>
              <a:t>See the link between the curriculum and a connecting classroom and school culture </a:t>
            </a:r>
            <a:endParaRPr lang="nl-BE" dirty="0">
              <a:solidFill>
                <a:srgbClr val="FF8414"/>
              </a:solidFill>
            </a:endParaRPr>
          </a:p>
          <a:p>
            <a:endParaRPr lang="nl-BE" dirty="0"/>
          </a:p>
        </p:txBody>
      </p:sp>
      <p:sp>
        <p:nvSpPr>
          <p:cNvPr id="4" name="Tijdelijke aanduiding voor dianummer 3"/>
          <p:cNvSpPr>
            <a:spLocks noGrp="1"/>
          </p:cNvSpPr>
          <p:nvPr>
            <p:ph type="sldNum" sz="quarter" idx="11"/>
          </p:nvPr>
        </p:nvSpPr>
        <p:spPr/>
        <p:txBody>
          <a:bodyPr/>
          <a:lstStyle/>
          <a:p>
            <a:fld id="{189E3A5C-986B-47BE-8F96-3787467B82A8}" type="slidenum">
              <a:rPr lang="nl-BE" smtClean="0">
                <a:solidFill>
                  <a:prstClr val="white"/>
                </a:solidFill>
              </a:rPr>
              <a:pPr/>
              <a:t>43</a:t>
            </a:fld>
            <a:endParaRPr lang="nl-BE" dirty="0">
              <a:solidFill>
                <a:prstClr val="white"/>
              </a:solidFill>
            </a:endParaRPr>
          </a:p>
        </p:txBody>
      </p:sp>
    </p:spTree>
    <p:extLst>
      <p:ext uri="{BB962C8B-B14F-4D97-AF65-F5344CB8AC3E}">
        <p14:creationId xmlns:p14="http://schemas.microsoft.com/office/powerpoint/2010/main" val="2940866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solidFill>
                  <a:srgbClr val="BF18B3"/>
                </a:solidFill>
              </a:rPr>
              <a:t>HOW we START?</a:t>
            </a:r>
          </a:p>
        </p:txBody>
      </p:sp>
      <p:sp>
        <p:nvSpPr>
          <p:cNvPr id="3" name="Tijdelijke aanduiding voor inhoud 2"/>
          <p:cNvSpPr>
            <a:spLocks noGrp="1"/>
          </p:cNvSpPr>
          <p:nvPr>
            <p:ph idx="1"/>
          </p:nvPr>
        </p:nvSpPr>
        <p:spPr/>
        <p:txBody>
          <a:bodyPr/>
          <a:lstStyle/>
          <a:p>
            <a:pPr marL="0" indent="0">
              <a:buNone/>
            </a:pPr>
            <a:r>
              <a:rPr lang="nl-BE" b="1" dirty="0">
                <a:solidFill>
                  <a:srgbClr val="FF8414"/>
                </a:solidFill>
              </a:rPr>
              <a:t>INDIVIDUAL                    SCHOOL </a:t>
            </a:r>
          </a:p>
          <a:p>
            <a:pPr marL="0" indent="0">
              <a:buNone/>
            </a:pPr>
            <a:r>
              <a:rPr lang="nl-BE" b="1" dirty="0">
                <a:solidFill>
                  <a:srgbClr val="FF8414"/>
                </a:solidFill>
              </a:rPr>
              <a:t>          </a:t>
            </a:r>
          </a:p>
          <a:p>
            <a:pPr marL="0" indent="0">
              <a:buNone/>
            </a:pPr>
            <a:r>
              <a:rPr lang="nl-BE" b="1" dirty="0">
                <a:solidFill>
                  <a:srgbClr val="FF8414"/>
                </a:solidFill>
              </a:rPr>
              <a:t>        </a:t>
            </a:r>
            <a:r>
              <a:rPr lang="nl-BE" b="1" dirty="0">
                <a:solidFill>
                  <a:srgbClr val="BF18B3"/>
                </a:solidFill>
              </a:rPr>
              <a:t>WHAT ARE OUR NEEDS?</a:t>
            </a:r>
            <a:r>
              <a:rPr lang="nl-BE" dirty="0"/>
              <a:t>       						      </a:t>
            </a:r>
            <a:r>
              <a:rPr lang="nl-BE" sz="1000" dirty="0">
                <a:solidFill>
                  <a:srgbClr val="BF18B3"/>
                </a:solidFill>
              </a:rPr>
              <a:t>EDUCATIONAL PROJECT / VISION</a:t>
            </a:r>
            <a:endParaRPr lang="nl-BE" sz="1000" b="1" dirty="0">
              <a:solidFill>
                <a:srgbClr val="BF18B3"/>
              </a:solidFill>
            </a:endParaRPr>
          </a:p>
          <a:p>
            <a:pPr marL="0" indent="0">
              <a:buNone/>
            </a:pPr>
            <a:endParaRPr lang="nl-BE" b="1" dirty="0">
              <a:solidFill>
                <a:srgbClr val="BF18B3"/>
              </a:solidFill>
            </a:endParaRPr>
          </a:p>
          <a:p>
            <a:pPr marL="0" indent="0">
              <a:buNone/>
            </a:pPr>
            <a:r>
              <a:rPr lang="nl-BE" b="1" dirty="0">
                <a:solidFill>
                  <a:srgbClr val="FF8414"/>
                </a:solidFill>
              </a:rPr>
              <a:t>               CONNECTION </a:t>
            </a:r>
            <a:br>
              <a:rPr lang="nl-BE" b="1" dirty="0">
                <a:solidFill>
                  <a:srgbClr val="FF8414"/>
                </a:solidFill>
              </a:rPr>
            </a:br>
            <a:r>
              <a:rPr lang="nl-BE" b="1" dirty="0">
                <a:solidFill>
                  <a:srgbClr val="FF8414"/>
                </a:solidFill>
              </a:rPr>
              <a:t>     </a:t>
            </a:r>
          </a:p>
          <a:p>
            <a:pPr marL="0" indent="0">
              <a:buNone/>
            </a:pPr>
            <a:r>
              <a:rPr lang="nl-BE" b="1" dirty="0">
                <a:solidFill>
                  <a:srgbClr val="BF18B3"/>
                </a:solidFill>
              </a:rPr>
              <a:t>    RELATIONSHIP WITH  LEARNING</a:t>
            </a:r>
          </a:p>
        </p:txBody>
      </p:sp>
      <p:cxnSp>
        <p:nvCxnSpPr>
          <p:cNvPr id="4" name="Rechte verbindingslijn met pijl 3">
            <a:extLst>
              <a:ext uri="{FF2B5EF4-FFF2-40B4-BE49-F238E27FC236}">
                <a16:creationId xmlns:a16="http://schemas.microsoft.com/office/drawing/2014/main" id="{9BEA9B0D-55E7-4804-B64E-E3E90BA3312B}"/>
              </a:ext>
            </a:extLst>
          </p:cNvPr>
          <p:cNvCxnSpPr>
            <a:cxnSpLocks/>
          </p:cNvCxnSpPr>
          <p:nvPr/>
        </p:nvCxnSpPr>
        <p:spPr>
          <a:xfrm>
            <a:off x="2588406" y="2261213"/>
            <a:ext cx="612984" cy="426303"/>
          </a:xfrm>
          <a:prstGeom prst="straightConnector1">
            <a:avLst/>
          </a:prstGeom>
          <a:ln w="5715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F149A49D-74AF-4939-BED5-5E0E937DE710}"/>
              </a:ext>
            </a:extLst>
          </p:cNvPr>
          <p:cNvCxnSpPr>
            <a:cxnSpLocks/>
          </p:cNvCxnSpPr>
          <p:nvPr/>
        </p:nvCxnSpPr>
        <p:spPr>
          <a:xfrm flipH="1">
            <a:off x="5705475" y="2261213"/>
            <a:ext cx="586511" cy="426303"/>
          </a:xfrm>
          <a:prstGeom prst="straightConnector1">
            <a:avLst/>
          </a:prstGeom>
          <a:ln w="5715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3282E292-A6B6-4E2E-8B53-C78B611CAB29}"/>
              </a:ext>
            </a:extLst>
          </p:cNvPr>
          <p:cNvCxnSpPr/>
          <p:nvPr/>
        </p:nvCxnSpPr>
        <p:spPr>
          <a:xfrm flipV="1">
            <a:off x="7370649" y="2261213"/>
            <a:ext cx="0" cy="915491"/>
          </a:xfrm>
          <a:prstGeom prst="straightConnector1">
            <a:avLst/>
          </a:prstGeom>
          <a:ln w="57150">
            <a:solidFill>
              <a:srgbClr val="00CCCC"/>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C327894B-42E1-462F-8224-121D923BD1D4}"/>
              </a:ext>
            </a:extLst>
          </p:cNvPr>
          <p:cNvCxnSpPr/>
          <p:nvPr/>
        </p:nvCxnSpPr>
        <p:spPr>
          <a:xfrm>
            <a:off x="4293237" y="3433741"/>
            <a:ext cx="0" cy="858887"/>
          </a:xfrm>
          <a:prstGeom prst="straightConnector1">
            <a:avLst/>
          </a:prstGeom>
          <a:ln w="76200">
            <a:solidFill>
              <a:srgbClr val="99059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59AD2594-3A2A-44AE-B307-0ED27838D238}"/>
              </a:ext>
            </a:extLst>
          </p:cNvPr>
          <p:cNvCxnSpPr/>
          <p:nvPr/>
        </p:nvCxnSpPr>
        <p:spPr>
          <a:xfrm flipH="1">
            <a:off x="4285970" y="4868448"/>
            <a:ext cx="7267" cy="520303"/>
          </a:xfrm>
          <a:prstGeom prst="straightConnector1">
            <a:avLst/>
          </a:prstGeom>
          <a:ln w="76200">
            <a:solidFill>
              <a:srgbClr val="990599"/>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225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solidFill>
                  <a:srgbClr val="BF18B3"/>
                </a:solidFill>
              </a:rPr>
              <a:t>THE IMPORTANCE OF RELATIONSHIPS &amp; CONNECTION in </a:t>
            </a:r>
            <a:r>
              <a:rPr lang="nl-BE" dirty="0" err="1">
                <a:solidFill>
                  <a:srgbClr val="BF18B3"/>
                </a:solidFill>
              </a:rPr>
              <a:t>Catholic</a:t>
            </a:r>
            <a:r>
              <a:rPr lang="nl-BE" dirty="0">
                <a:solidFill>
                  <a:srgbClr val="BF18B3"/>
                </a:solidFill>
              </a:rPr>
              <a:t> </a:t>
            </a:r>
            <a:r>
              <a:rPr lang="nl-BE" dirty="0" err="1">
                <a:solidFill>
                  <a:srgbClr val="BF18B3"/>
                </a:solidFill>
              </a:rPr>
              <a:t>dialogue</a:t>
            </a:r>
            <a:r>
              <a:rPr lang="nl-BE" dirty="0">
                <a:solidFill>
                  <a:srgbClr val="BF18B3"/>
                </a:solidFill>
              </a:rPr>
              <a:t> schools</a:t>
            </a:r>
          </a:p>
        </p:txBody>
      </p:sp>
      <p:sp>
        <p:nvSpPr>
          <p:cNvPr id="4" name="Tijdelijke aanduiding voor dianummer 3"/>
          <p:cNvSpPr>
            <a:spLocks noGrp="1"/>
          </p:cNvSpPr>
          <p:nvPr>
            <p:ph type="sldNum" sz="quarter" idx="11"/>
          </p:nvPr>
        </p:nvSpPr>
        <p:spPr/>
        <p:txBody>
          <a:bodyPr/>
          <a:lstStyle/>
          <a:p>
            <a:fld id="{189E3A5C-986B-47BE-8F96-3787467B82A8}" type="slidenum">
              <a:rPr lang="nl-BE" smtClean="0">
                <a:solidFill>
                  <a:prstClr val="white"/>
                </a:solidFill>
              </a:rPr>
              <a:pPr/>
              <a:t>45</a:t>
            </a:fld>
            <a:endParaRPr lang="nl-BE" dirty="0">
              <a:solidFill>
                <a:prstClr val="white"/>
              </a:solidFill>
            </a:endParaRPr>
          </a:p>
        </p:txBody>
      </p:sp>
      <p:pic>
        <p:nvPicPr>
          <p:cNvPr id="8" name="Tijdelijke aanduiding voor inhoud 7">
            <a:extLst>
              <a:ext uri="{FF2B5EF4-FFF2-40B4-BE49-F238E27FC236}">
                <a16:creationId xmlns:a16="http://schemas.microsoft.com/office/drawing/2014/main" id="{9378758F-B21B-40C4-B7A2-6BEA42C8A213}"/>
              </a:ext>
            </a:extLst>
          </p:cNvPr>
          <p:cNvPicPr>
            <a:picLocks noGrp="1" noChangeAspect="1"/>
          </p:cNvPicPr>
          <p:nvPr>
            <p:ph idx="1"/>
          </p:nvPr>
        </p:nvPicPr>
        <p:blipFill>
          <a:blip r:embed="rId2"/>
          <a:stretch>
            <a:fillRect/>
          </a:stretch>
        </p:blipFill>
        <p:spPr>
          <a:xfrm>
            <a:off x="1955535" y="1600200"/>
            <a:ext cx="6034617" cy="4525963"/>
          </a:xfrm>
          <a:prstGeom prst="rect">
            <a:avLst/>
          </a:prstGeom>
        </p:spPr>
      </p:pic>
    </p:spTree>
    <p:extLst>
      <p:ext uri="{BB962C8B-B14F-4D97-AF65-F5344CB8AC3E}">
        <p14:creationId xmlns:p14="http://schemas.microsoft.com/office/powerpoint/2010/main" val="816442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83278D2-270F-4ADA-AB3E-CEF28F251AF2}"/>
              </a:ext>
            </a:extLst>
          </p:cNvPr>
          <p:cNvPicPr>
            <a:picLocks noGrp="1" noChangeAspect="1"/>
          </p:cNvPicPr>
          <p:nvPr>
            <p:ph idx="1"/>
          </p:nvPr>
        </p:nvPicPr>
        <p:blipFill>
          <a:blip r:embed="rId2"/>
          <a:stretch>
            <a:fillRect/>
          </a:stretch>
        </p:blipFill>
        <p:spPr>
          <a:xfrm>
            <a:off x="1624012" y="514350"/>
            <a:ext cx="5611813" cy="5611813"/>
          </a:xfrm>
          <a:prstGeom prst="rect">
            <a:avLst/>
          </a:prstGeom>
        </p:spPr>
      </p:pic>
      <p:sp>
        <p:nvSpPr>
          <p:cNvPr id="4" name="Tijdelijke aanduiding voor dianummer 3">
            <a:extLst>
              <a:ext uri="{FF2B5EF4-FFF2-40B4-BE49-F238E27FC236}">
                <a16:creationId xmlns:a16="http://schemas.microsoft.com/office/drawing/2014/main" id="{694FC448-201D-48C8-B64A-4C777C839360}"/>
              </a:ext>
            </a:extLst>
          </p:cNvPr>
          <p:cNvSpPr>
            <a:spLocks noGrp="1"/>
          </p:cNvSpPr>
          <p:nvPr>
            <p:ph type="sldNum" sz="quarter" idx="11"/>
          </p:nvPr>
        </p:nvSpPr>
        <p:spPr/>
        <p:txBody>
          <a:bodyPr/>
          <a:lstStyle/>
          <a:p>
            <a:fld id="{189E3A5C-986B-47BE-8F96-3787467B82A8}" type="slidenum">
              <a:rPr lang="nl-BE" smtClean="0">
                <a:solidFill>
                  <a:prstClr val="white"/>
                </a:solidFill>
              </a:rPr>
              <a:pPr/>
              <a:t>46</a:t>
            </a:fld>
            <a:endParaRPr lang="nl-BE" dirty="0">
              <a:solidFill>
                <a:prstClr val="white"/>
              </a:solidFill>
            </a:endParaRPr>
          </a:p>
        </p:txBody>
      </p:sp>
    </p:spTree>
    <p:extLst>
      <p:ext uri="{BB962C8B-B14F-4D97-AF65-F5344CB8AC3E}">
        <p14:creationId xmlns:p14="http://schemas.microsoft.com/office/powerpoint/2010/main" val="1693251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74D6E01-063C-4310-A335-55E81CE6CDD3}"/>
              </a:ext>
            </a:extLst>
          </p:cNvPr>
          <p:cNvSpPr>
            <a:spLocks noGrp="1"/>
          </p:cNvSpPr>
          <p:nvPr>
            <p:ph idx="1"/>
          </p:nvPr>
        </p:nvSpPr>
        <p:spPr>
          <a:xfrm>
            <a:off x="933450" y="457200"/>
            <a:ext cx="7734300" cy="5726117"/>
          </a:xfrm>
        </p:spPr>
        <p:txBody>
          <a:bodyPr>
            <a:normAutofit fontScale="92500" lnSpcReduction="10000"/>
          </a:bodyPr>
          <a:lstStyle/>
          <a:p>
            <a:pPr marL="0" indent="0" algn="ctr">
              <a:buNone/>
            </a:pPr>
            <a:endParaRPr lang="en-US" b="1" dirty="0">
              <a:solidFill>
                <a:srgbClr val="BF18B3"/>
              </a:solidFill>
              <a:effectLst>
                <a:outerShdw blurRad="38100" dist="38100" dir="2700000" algn="tl">
                  <a:srgbClr val="000000">
                    <a:alpha val="43137"/>
                  </a:srgbClr>
                </a:outerShdw>
              </a:effectLst>
            </a:endParaRPr>
          </a:p>
          <a:p>
            <a:pPr marL="0" indent="0" algn="ctr">
              <a:buNone/>
            </a:pPr>
            <a:r>
              <a:rPr lang="en-US" b="1" dirty="0">
                <a:solidFill>
                  <a:srgbClr val="BF18B3"/>
                </a:solidFill>
                <a:effectLst>
                  <a:outerShdw blurRad="38100" dist="38100" dir="2700000" algn="tl">
                    <a:srgbClr val="000000">
                      <a:alpha val="43137"/>
                    </a:srgbClr>
                  </a:outerShdw>
                </a:effectLst>
              </a:rPr>
              <a:t>Key question: </a:t>
            </a:r>
            <a:br>
              <a:rPr lang="en-US" dirty="0">
                <a:solidFill>
                  <a:srgbClr val="FF8414"/>
                </a:solidFill>
              </a:rPr>
            </a:br>
            <a:br>
              <a:rPr lang="en-US" dirty="0">
                <a:solidFill>
                  <a:srgbClr val="FF8414"/>
                </a:solidFill>
              </a:rPr>
            </a:br>
            <a:r>
              <a:rPr lang="en-US" i="1" dirty="0">
                <a:solidFill>
                  <a:srgbClr val="FF8414"/>
                </a:solidFill>
                <a:effectLst>
                  <a:outerShdw blurRad="38100" dist="38100" dir="2700000" algn="tl">
                    <a:srgbClr val="000000">
                      <a:alpha val="43137"/>
                    </a:srgbClr>
                  </a:outerShdw>
                </a:effectLst>
              </a:rPr>
              <a:t>How can we create a living environment in which we can learn optimally?</a:t>
            </a:r>
          </a:p>
          <a:p>
            <a:pPr marL="0" indent="0" algn="ctr">
              <a:buNone/>
            </a:pPr>
            <a:r>
              <a:rPr lang="en-US" dirty="0"/>
              <a:t>
</a:t>
            </a:r>
            <a:r>
              <a:rPr lang="en-US" b="1" dirty="0">
                <a:solidFill>
                  <a:srgbClr val="BF18B3"/>
                </a:solidFill>
                <a:effectLst>
                  <a:outerShdw blurRad="38100" dist="38100" dir="2700000" algn="tl">
                    <a:srgbClr val="000000">
                      <a:alpha val="43137"/>
                    </a:srgbClr>
                  </a:outerShdw>
                </a:effectLst>
              </a:rPr>
              <a:t>           Answer: 	</a:t>
            </a:r>
            <a:r>
              <a:rPr lang="en-US" dirty="0"/>
              <a:t>	</a:t>
            </a:r>
            <a:br>
              <a:rPr lang="en-US" dirty="0"/>
            </a:br>
            <a:r>
              <a:rPr lang="en-US" dirty="0"/>
              <a:t>         </a:t>
            </a:r>
            <a:r>
              <a:rPr lang="en-US" b="1" i="1" dirty="0">
                <a:solidFill>
                  <a:srgbClr val="FF8414"/>
                </a:solidFill>
              </a:rPr>
              <a:t>Works from connection, from the personal relationship, works from well-being</a:t>
            </a:r>
            <a:endParaRPr lang="nl-BE" b="1" i="1" dirty="0">
              <a:solidFill>
                <a:srgbClr val="FF8414"/>
              </a:solidFill>
            </a:endParaRPr>
          </a:p>
          <a:p>
            <a:pPr marL="0" indent="0">
              <a:buNone/>
            </a:pPr>
            <a:endParaRPr lang="en-US" dirty="0"/>
          </a:p>
          <a:p>
            <a:pPr marL="0" indent="0">
              <a:buNone/>
            </a:pPr>
            <a:r>
              <a:rPr lang="en-US" b="1" dirty="0">
                <a:solidFill>
                  <a:srgbClr val="BF18B3"/>
                </a:solidFill>
              </a:rPr>
              <a:t>                 But HOW do you do that?</a:t>
            </a:r>
            <a:endParaRPr lang="nl-BE" dirty="0"/>
          </a:p>
        </p:txBody>
      </p:sp>
      <p:sp>
        <p:nvSpPr>
          <p:cNvPr id="4" name="Tijdelijke aanduiding voor dianummer 3">
            <a:extLst>
              <a:ext uri="{FF2B5EF4-FFF2-40B4-BE49-F238E27FC236}">
                <a16:creationId xmlns:a16="http://schemas.microsoft.com/office/drawing/2014/main" id="{0867A74E-8977-4123-9339-A73427779818}"/>
              </a:ext>
            </a:extLst>
          </p:cNvPr>
          <p:cNvSpPr>
            <a:spLocks noGrp="1"/>
          </p:cNvSpPr>
          <p:nvPr>
            <p:ph type="sldNum" sz="quarter" idx="11"/>
          </p:nvPr>
        </p:nvSpPr>
        <p:spPr/>
        <p:txBody>
          <a:bodyPr/>
          <a:lstStyle/>
          <a:p>
            <a:fld id="{189E3A5C-986B-47BE-8F96-3787467B82A8}" type="slidenum">
              <a:rPr lang="nl-BE" smtClean="0">
                <a:solidFill>
                  <a:prstClr val="white"/>
                </a:solidFill>
              </a:rPr>
              <a:pPr/>
              <a:t>47</a:t>
            </a:fld>
            <a:endParaRPr lang="nl-BE" dirty="0">
              <a:solidFill>
                <a:prstClr val="white"/>
              </a:solidFill>
            </a:endParaRPr>
          </a:p>
        </p:txBody>
      </p:sp>
    </p:spTree>
    <p:extLst>
      <p:ext uri="{BB962C8B-B14F-4D97-AF65-F5344CB8AC3E}">
        <p14:creationId xmlns:p14="http://schemas.microsoft.com/office/powerpoint/2010/main" val="2952360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err="1">
                <a:solidFill>
                  <a:srgbClr val="BF18B3"/>
                </a:solidFill>
              </a:rPr>
              <a:t>Effective</a:t>
            </a:r>
            <a:r>
              <a:rPr lang="nl-BE" b="1" dirty="0">
                <a:solidFill>
                  <a:srgbClr val="BF18B3"/>
                </a:solidFill>
              </a:rPr>
              <a:t> </a:t>
            </a:r>
            <a:r>
              <a:rPr lang="nl-BE" b="1" dirty="0" err="1">
                <a:solidFill>
                  <a:srgbClr val="BF18B3"/>
                </a:solidFill>
              </a:rPr>
              <a:t>learning</a:t>
            </a:r>
            <a:r>
              <a:rPr lang="nl-BE" b="1" dirty="0">
                <a:solidFill>
                  <a:srgbClr val="BF18B3"/>
                </a:solidFill>
              </a:rPr>
              <a:t> (John </a:t>
            </a:r>
            <a:r>
              <a:rPr lang="nl-BE" b="1" dirty="0" err="1">
                <a:solidFill>
                  <a:srgbClr val="BF18B3"/>
                </a:solidFill>
              </a:rPr>
              <a:t>Hattie</a:t>
            </a:r>
            <a:r>
              <a:rPr lang="nl-BE" b="1" dirty="0">
                <a:solidFill>
                  <a:srgbClr val="BF18B3"/>
                </a:solidFill>
              </a:rPr>
              <a:t>)
</a:t>
            </a:r>
            <a:endParaRPr lang="nl-BE" sz="2400" dirty="0">
              <a:solidFill>
                <a:srgbClr val="BF18B3"/>
              </a:solidFill>
            </a:endParaRP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5526" y="2294875"/>
            <a:ext cx="3077126"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Tijdelijke aanduiding voor inhoud 3" descr="https://encrypted-tbn0.gstatic.com/images?q=tbn:ANd9GcQ-TNEXACBQ8Qfr_O0VJ98ZJvhGPb1IHMG3UetLLYzcMOULxqFUCQ">
            <a:hlinkClick r:id="rId4" tgtFrame="&quot;_blank&quo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193958" y="2402886"/>
            <a:ext cx="4492842" cy="2796266"/>
          </a:xfrm>
          <a:prstGeom prst="rect">
            <a:avLst/>
          </a:prstGeom>
          <a:noFill/>
          <a:ln>
            <a:noFill/>
          </a:ln>
        </p:spPr>
      </p:pic>
    </p:spTree>
    <p:extLst>
      <p:ext uri="{BB962C8B-B14F-4D97-AF65-F5344CB8AC3E}">
        <p14:creationId xmlns:p14="http://schemas.microsoft.com/office/powerpoint/2010/main" val="1717032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48357E1-3B5D-4BA7-BB1A-7475F6514214}"/>
              </a:ext>
            </a:extLst>
          </p:cNvPr>
          <p:cNvSpPr>
            <a:spLocks noGrp="1"/>
          </p:cNvSpPr>
          <p:nvPr>
            <p:ph type="sldNum" sz="quarter" idx="11"/>
          </p:nvPr>
        </p:nvSpPr>
        <p:spPr/>
        <p:txBody>
          <a:bodyPr/>
          <a:lstStyle/>
          <a:p>
            <a:fld id="{189E3A5C-986B-47BE-8F96-3787467B82A8}" type="slidenum">
              <a:rPr lang="nl-BE" smtClean="0">
                <a:solidFill>
                  <a:prstClr val="white"/>
                </a:solidFill>
              </a:rPr>
              <a:pPr/>
              <a:t>49</a:t>
            </a:fld>
            <a:endParaRPr lang="nl-BE" dirty="0">
              <a:solidFill>
                <a:prstClr val="white"/>
              </a:solidFill>
            </a:endParaRPr>
          </a:p>
        </p:txBody>
      </p:sp>
      <p:sp>
        <p:nvSpPr>
          <p:cNvPr id="3" name="Titel 2">
            <a:extLst>
              <a:ext uri="{FF2B5EF4-FFF2-40B4-BE49-F238E27FC236}">
                <a16:creationId xmlns:a16="http://schemas.microsoft.com/office/drawing/2014/main" id="{059F45DE-7C74-4218-9E9B-E1B4E1A4B7E3}"/>
              </a:ext>
            </a:extLst>
          </p:cNvPr>
          <p:cNvSpPr>
            <a:spLocks noGrp="1"/>
          </p:cNvSpPr>
          <p:nvPr>
            <p:ph type="title"/>
          </p:nvPr>
        </p:nvSpPr>
        <p:spPr/>
        <p:txBody>
          <a:bodyPr>
            <a:normAutofit fontScale="90000"/>
          </a:bodyPr>
          <a:lstStyle/>
          <a:p>
            <a:r>
              <a:rPr lang="en-US" dirty="0">
                <a:solidFill>
                  <a:srgbClr val="BF18B3"/>
                </a:solidFill>
              </a:rPr>
              <a:t>Hattie: Impact on learning performance
</a:t>
            </a:r>
            <a:br>
              <a:rPr lang="en-US" dirty="0">
                <a:solidFill>
                  <a:srgbClr val="BF18B3"/>
                </a:solidFill>
              </a:rPr>
            </a:br>
            <a:r>
              <a:rPr lang="en-US" dirty="0">
                <a:solidFill>
                  <a:srgbClr val="BF18B3"/>
                </a:solidFill>
              </a:rPr>
              <a:t>SOME STRONG IMPACT SCORES:</a:t>
            </a:r>
            <a:endParaRPr lang="nl-BE" dirty="0"/>
          </a:p>
        </p:txBody>
      </p:sp>
      <p:sp>
        <p:nvSpPr>
          <p:cNvPr id="4" name="Tijdelijke aanduiding voor inhoud 3">
            <a:extLst>
              <a:ext uri="{FF2B5EF4-FFF2-40B4-BE49-F238E27FC236}">
                <a16:creationId xmlns:a16="http://schemas.microsoft.com/office/drawing/2014/main" id="{CBB29E2A-4593-4BD1-BCBB-5C25AE34932B}"/>
              </a:ext>
            </a:extLst>
          </p:cNvPr>
          <p:cNvSpPr>
            <a:spLocks noGrp="1"/>
          </p:cNvSpPr>
          <p:nvPr>
            <p:ph idx="1"/>
          </p:nvPr>
        </p:nvSpPr>
        <p:spPr/>
        <p:txBody>
          <a:bodyPr>
            <a:normAutofit fontScale="85000" lnSpcReduction="20000"/>
          </a:bodyPr>
          <a:lstStyle/>
          <a:p>
            <a:r>
              <a:rPr lang="en-US" b="1" dirty="0">
                <a:solidFill>
                  <a:srgbClr val="FF8414"/>
                </a:solidFill>
              </a:rPr>
              <a:t>Expectations of the teacher (d = 1,62)
Relationship teacher-pupil (d = 0,52)
Give Feedback (d = 0,70)
Behavior in the classroom (d = 0,62)
No labeling (d = 0,61)
Teacher's credibility 
In the pupil's eyes (d = 0.90)
Pupils ' expectations (d = 1.44)</a:t>
            </a:r>
          </a:p>
          <a:p>
            <a:r>
              <a:rPr lang="en-US" b="1" dirty="0">
                <a:solidFill>
                  <a:srgbClr val="FF8414"/>
                </a:solidFill>
              </a:rPr>
              <a:t>
</a:t>
            </a:r>
            <a:r>
              <a:rPr lang="en-US" b="1" dirty="0">
                <a:solidFill>
                  <a:srgbClr val="00BECB"/>
                </a:solidFill>
              </a:rPr>
              <a:t>Definitive exclusion of pupils (d = -0.62)</a:t>
            </a:r>
            <a:endParaRPr lang="nl-BE" dirty="0"/>
          </a:p>
        </p:txBody>
      </p:sp>
    </p:spTree>
    <p:extLst>
      <p:ext uri="{BB962C8B-B14F-4D97-AF65-F5344CB8AC3E}">
        <p14:creationId xmlns:p14="http://schemas.microsoft.com/office/powerpoint/2010/main" val="327683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p:nvSpPr>
        <p:spPr>
          <a:xfrm>
            <a:off x="-252536" y="5229200"/>
            <a:ext cx="9721080" cy="1872208"/>
          </a:xfrm>
          <a:prstGeom prst="rect">
            <a:avLst/>
          </a:prstGeom>
          <a:solidFill>
            <a:srgbClr val="A30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98641" y="5373216"/>
            <a:ext cx="9324528" cy="1323439"/>
          </a:xfrm>
          <a:prstGeom prst="rect">
            <a:avLst/>
          </a:prstGeom>
          <a:solidFill>
            <a:srgbClr val="A30B8B"/>
          </a:solidFill>
          <a:ln>
            <a:solidFill>
              <a:srgbClr val="A30B8B"/>
            </a:solidFill>
          </a:ln>
        </p:spPr>
        <p:txBody>
          <a:bodyPr wrap="square" rtlCol="0">
            <a:spAutoFit/>
          </a:bodyPr>
          <a:lstStyle/>
          <a:p>
            <a:pPr algn="ctr"/>
            <a:r>
              <a:rPr lang="nl-BE" sz="4000" i="1" dirty="0" err="1">
                <a:solidFill>
                  <a:srgbClr val="17CCC7"/>
                </a:solidFill>
              </a:rPr>
              <a:t>either</a:t>
            </a:r>
            <a:r>
              <a:rPr lang="nl-BE" sz="4000" i="1" dirty="0">
                <a:solidFill>
                  <a:srgbClr val="17CCC7"/>
                </a:solidFill>
              </a:rPr>
              <a:t> </a:t>
            </a:r>
            <a:r>
              <a:rPr lang="nl-BE" sz="4000" i="1" dirty="0" err="1">
                <a:solidFill>
                  <a:srgbClr val="17CCC7"/>
                </a:solidFill>
              </a:rPr>
              <a:t>it</a:t>
            </a:r>
            <a:r>
              <a:rPr lang="nl-BE" sz="4000" i="1" dirty="0">
                <a:solidFill>
                  <a:srgbClr val="17CCC7"/>
                </a:solidFill>
              </a:rPr>
              <a:t> </a:t>
            </a:r>
            <a:r>
              <a:rPr lang="nl-BE" sz="4000" i="1" dirty="0" err="1">
                <a:solidFill>
                  <a:srgbClr val="17CCC7"/>
                </a:solidFill>
              </a:rPr>
              <a:t>enables</a:t>
            </a:r>
            <a:r>
              <a:rPr lang="nl-BE" sz="4000" i="1" dirty="0">
                <a:solidFill>
                  <a:srgbClr val="17CCC7"/>
                </a:solidFill>
              </a:rPr>
              <a:t> a person </a:t>
            </a:r>
            <a:r>
              <a:rPr lang="nl-BE" sz="4000" i="1" dirty="0" err="1">
                <a:solidFill>
                  <a:srgbClr val="17CCC7"/>
                </a:solidFill>
              </a:rPr>
              <a:t>to</a:t>
            </a:r>
            <a:r>
              <a:rPr lang="nl-BE" sz="4000" i="1" dirty="0">
                <a:solidFill>
                  <a:srgbClr val="17CCC7"/>
                </a:solidFill>
              </a:rPr>
              <a:t> </a:t>
            </a:r>
            <a:r>
              <a:rPr lang="nl-BE" sz="4000" i="1" dirty="0" err="1">
                <a:solidFill>
                  <a:srgbClr val="17CCC7"/>
                </a:solidFill>
              </a:rPr>
              <a:t>grow</a:t>
            </a:r>
            <a:r>
              <a:rPr lang="nl-BE" sz="4000" i="1" dirty="0">
                <a:solidFill>
                  <a:srgbClr val="17CCC7"/>
                </a:solidFill>
              </a:rPr>
              <a:t> or </a:t>
            </a:r>
            <a:r>
              <a:rPr lang="nl-BE" sz="4000" i="1" dirty="0" err="1">
                <a:solidFill>
                  <a:srgbClr val="17CCC7"/>
                </a:solidFill>
              </a:rPr>
              <a:t>it</a:t>
            </a:r>
            <a:r>
              <a:rPr lang="nl-BE" sz="4000" i="1" dirty="0">
                <a:solidFill>
                  <a:srgbClr val="17CCC7"/>
                </a:solidFill>
              </a:rPr>
              <a:t> </a:t>
            </a:r>
            <a:r>
              <a:rPr lang="nl-BE" sz="4000" i="1" dirty="0" err="1">
                <a:solidFill>
                  <a:srgbClr val="17CCC7"/>
                </a:solidFill>
              </a:rPr>
              <a:t>lessens</a:t>
            </a:r>
            <a:r>
              <a:rPr lang="nl-BE" sz="4000" i="1" dirty="0">
                <a:solidFill>
                  <a:srgbClr val="17CCC7"/>
                </a:solidFill>
              </a:rPr>
              <a:t>, even corrupts </a:t>
            </a:r>
            <a:r>
              <a:rPr lang="nl-BE" sz="4000" i="1" dirty="0" err="1">
                <a:solidFill>
                  <a:srgbClr val="17CCC7"/>
                </a:solidFill>
              </a:rPr>
              <a:t>him</a:t>
            </a:r>
            <a:r>
              <a:rPr lang="nl-BE" sz="4000" i="1" dirty="0">
                <a:solidFill>
                  <a:srgbClr val="17CCC7"/>
                </a:solidFill>
              </a:rPr>
              <a:t>.</a:t>
            </a:r>
            <a:endParaRPr lang="nl-BE" sz="4000" dirty="0">
              <a:solidFill>
                <a:srgbClr val="17CCC7"/>
              </a:solidFill>
            </a:endParaRPr>
          </a:p>
        </p:txBody>
      </p:sp>
    </p:spTree>
    <p:extLst>
      <p:ext uri="{BB962C8B-B14F-4D97-AF65-F5344CB8AC3E}">
        <p14:creationId xmlns:p14="http://schemas.microsoft.com/office/powerpoint/2010/main" val="1431765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80061" y="274639"/>
            <a:ext cx="8229599" cy="1143000"/>
          </a:xfrm>
        </p:spPr>
        <p:txBody>
          <a:bodyPr>
            <a:normAutofit fontScale="90000"/>
          </a:bodyPr>
          <a:lstStyle/>
          <a:p>
            <a:r>
              <a:rPr lang="en-US" b="1" dirty="0">
                <a:solidFill>
                  <a:srgbClr val="BF18B3"/>
                </a:solidFill>
              </a:rPr>
              <a:t>What means CONNECTDNESS in a catholic dialogue school?
</a:t>
            </a:r>
            <a:endParaRPr lang="nl-BE" b="1" dirty="0">
              <a:solidFill>
                <a:srgbClr val="BF18B3"/>
              </a:solidFill>
            </a:endParaRPr>
          </a:p>
        </p:txBody>
      </p:sp>
      <p:sp>
        <p:nvSpPr>
          <p:cNvPr id="3" name="Tijdelijke aanduiding voor dianummer 2"/>
          <p:cNvSpPr>
            <a:spLocks noGrp="1"/>
          </p:cNvSpPr>
          <p:nvPr>
            <p:ph type="sldNum" sz="quarter" idx="4294967295"/>
          </p:nvPr>
        </p:nvSpPr>
        <p:spPr>
          <a:xfrm>
            <a:off x="-1524000" y="6519864"/>
            <a:ext cx="844550" cy="365125"/>
          </a:xfrm>
        </p:spPr>
        <p:txBody>
          <a:bodyPr/>
          <a:lstStyle/>
          <a:p>
            <a:fld id="{189E3A5C-986B-47BE-8F96-3787467B82A8}" type="slidenum">
              <a:rPr lang="nl-BE" smtClean="0"/>
              <a:pPr/>
              <a:t>50</a:t>
            </a:fld>
            <a:endParaRPr lang="nl-BE" dirty="0"/>
          </a:p>
        </p:txBody>
      </p:sp>
      <p:pic>
        <p:nvPicPr>
          <p:cNvPr id="8" name="Content Placeholder 7">
            <a:extLst>
              <a:ext uri="{FF2B5EF4-FFF2-40B4-BE49-F238E27FC236}">
                <a16:creationId xmlns:a16="http://schemas.microsoft.com/office/drawing/2014/main" id="{83594612-6104-B446-B298-2942CA9DB753}"/>
              </a:ext>
            </a:extLst>
          </p:cNvPr>
          <p:cNvPicPr>
            <a:picLocks noGrp="1" noChangeAspect="1"/>
          </p:cNvPicPr>
          <p:nvPr>
            <p:ph idx="1"/>
          </p:nvPr>
        </p:nvPicPr>
        <p:blipFill>
          <a:blip r:embed="rId2"/>
          <a:stretch>
            <a:fillRect/>
          </a:stretch>
        </p:blipFill>
        <p:spPr>
          <a:xfrm>
            <a:off x="826294" y="1727994"/>
            <a:ext cx="6578600" cy="4381500"/>
          </a:xfrm>
          <a:prstGeom prst="rect">
            <a:avLst/>
          </a:prstGeom>
        </p:spPr>
      </p:pic>
      <p:pic>
        <p:nvPicPr>
          <p:cNvPr id="5" name="Content Placeholder 7">
            <a:extLst>
              <a:ext uri="{FF2B5EF4-FFF2-40B4-BE49-F238E27FC236}">
                <a16:creationId xmlns:a16="http://schemas.microsoft.com/office/drawing/2014/main" id="{978E9BE1-86B5-4E0C-B356-6897ABD60F2B}"/>
              </a:ext>
            </a:extLst>
          </p:cNvPr>
          <p:cNvPicPr>
            <a:picLocks noChangeAspect="1"/>
          </p:cNvPicPr>
          <p:nvPr/>
        </p:nvPicPr>
        <p:blipFill>
          <a:blip r:embed="rId2"/>
          <a:stretch>
            <a:fillRect/>
          </a:stretch>
        </p:blipFill>
        <p:spPr>
          <a:xfrm>
            <a:off x="1739106" y="1623219"/>
            <a:ext cx="6578600" cy="4381500"/>
          </a:xfrm>
          <a:prstGeom prst="rect">
            <a:avLst/>
          </a:prstGeom>
        </p:spPr>
      </p:pic>
    </p:spTree>
    <p:extLst>
      <p:ext uri="{BB962C8B-B14F-4D97-AF65-F5344CB8AC3E}">
        <p14:creationId xmlns:p14="http://schemas.microsoft.com/office/powerpoint/2010/main" val="27645785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573289E-5623-4E07-9019-428F0D21372C}"/>
              </a:ext>
            </a:extLst>
          </p:cNvPr>
          <p:cNvSpPr>
            <a:spLocks noGrp="1"/>
          </p:cNvSpPr>
          <p:nvPr>
            <p:ph type="sldNum" sz="quarter" idx="11"/>
          </p:nvPr>
        </p:nvSpPr>
        <p:spPr/>
        <p:txBody>
          <a:bodyPr/>
          <a:lstStyle/>
          <a:p>
            <a:fld id="{189E3A5C-986B-47BE-8F96-3787467B82A8}" type="slidenum">
              <a:rPr lang="nl-BE" smtClean="0">
                <a:solidFill>
                  <a:prstClr val="white"/>
                </a:solidFill>
              </a:rPr>
              <a:pPr/>
              <a:t>51</a:t>
            </a:fld>
            <a:endParaRPr lang="nl-BE" dirty="0">
              <a:solidFill>
                <a:prstClr val="white"/>
              </a:solidFill>
            </a:endParaRPr>
          </a:p>
        </p:txBody>
      </p:sp>
      <p:sp>
        <p:nvSpPr>
          <p:cNvPr id="3" name="Titel 2">
            <a:extLst>
              <a:ext uri="{FF2B5EF4-FFF2-40B4-BE49-F238E27FC236}">
                <a16:creationId xmlns:a16="http://schemas.microsoft.com/office/drawing/2014/main" id="{60085B04-3DEF-49B7-80C1-B9B536EF0CCC}"/>
              </a:ext>
            </a:extLst>
          </p:cNvPr>
          <p:cNvSpPr>
            <a:spLocks noGrp="1"/>
          </p:cNvSpPr>
          <p:nvPr>
            <p:ph type="title"/>
          </p:nvPr>
        </p:nvSpPr>
        <p:spPr/>
        <p:txBody>
          <a:bodyPr/>
          <a:lstStyle/>
          <a:p>
            <a:r>
              <a:rPr lang="nl-BE" dirty="0">
                <a:solidFill>
                  <a:srgbClr val="BF18B3"/>
                </a:solidFill>
                <a:effectLst>
                  <a:outerShdw blurRad="38100" dist="38100" dir="2700000" algn="tl">
                    <a:srgbClr val="000000">
                      <a:alpha val="43137"/>
                    </a:srgbClr>
                  </a:outerShdw>
                </a:effectLst>
              </a:rPr>
              <a:t>VISION  TEXT “Connection in </a:t>
            </a:r>
            <a:r>
              <a:rPr lang="nl-BE" dirty="0" err="1">
                <a:solidFill>
                  <a:srgbClr val="BF18B3"/>
                </a:solidFill>
                <a:effectLst>
                  <a:outerShdw blurRad="38100" dist="38100" dir="2700000" algn="tl">
                    <a:srgbClr val="000000">
                      <a:alpha val="43137"/>
                    </a:srgbClr>
                  </a:outerShdw>
                </a:effectLst>
              </a:rPr>
              <a:t>catholic</a:t>
            </a:r>
            <a:r>
              <a:rPr lang="nl-BE" dirty="0">
                <a:solidFill>
                  <a:srgbClr val="BF18B3"/>
                </a:solidFill>
                <a:effectLst>
                  <a:outerShdw blurRad="38100" dist="38100" dir="2700000" algn="tl">
                    <a:srgbClr val="000000">
                      <a:alpha val="43137"/>
                    </a:srgbClr>
                  </a:outerShdw>
                </a:effectLst>
              </a:rPr>
              <a:t> schools”</a:t>
            </a:r>
          </a:p>
        </p:txBody>
      </p:sp>
      <p:sp>
        <p:nvSpPr>
          <p:cNvPr id="4" name="Tijdelijke aanduiding voor inhoud 3">
            <a:extLst>
              <a:ext uri="{FF2B5EF4-FFF2-40B4-BE49-F238E27FC236}">
                <a16:creationId xmlns:a16="http://schemas.microsoft.com/office/drawing/2014/main" id="{E77A0D08-7B33-45E4-961E-488432D643AB}"/>
              </a:ext>
            </a:extLst>
          </p:cNvPr>
          <p:cNvSpPr>
            <a:spLocks noGrp="1"/>
          </p:cNvSpPr>
          <p:nvPr>
            <p:ph idx="1"/>
          </p:nvPr>
        </p:nvSpPr>
        <p:spPr/>
        <p:txBody>
          <a:bodyPr>
            <a:normAutofit fontScale="92500" lnSpcReduction="20000"/>
          </a:bodyPr>
          <a:lstStyle/>
          <a:p>
            <a:r>
              <a:rPr lang="en-US" dirty="0">
                <a:solidFill>
                  <a:srgbClr val="FF8414"/>
                </a:solidFill>
                <a:effectLst>
                  <a:outerShdw blurRad="38100" dist="38100" dir="2700000" algn="tl">
                    <a:srgbClr val="000000">
                      <a:alpha val="43137"/>
                    </a:srgbClr>
                  </a:outerShdw>
                </a:effectLst>
              </a:rPr>
              <a:t>Everyone (pupils, staff, parents) is valued for who he is, for what he does </a:t>
            </a:r>
          </a:p>
          <a:p>
            <a:r>
              <a:rPr lang="en-US" dirty="0">
                <a:solidFill>
                  <a:srgbClr val="FF8414"/>
                </a:solidFill>
                <a:effectLst>
                  <a:outerShdw blurRad="38100" dist="38100" dir="2700000" algn="tl">
                    <a:srgbClr val="000000">
                      <a:alpha val="43137"/>
                    </a:srgbClr>
                  </a:outerShdw>
                </a:effectLst>
              </a:rPr>
              <a:t>Within the own possibilities </a:t>
            </a:r>
            <a:br>
              <a:rPr lang="en-US" dirty="0">
                <a:solidFill>
                  <a:srgbClr val="FF8414"/>
                </a:solidFill>
                <a:effectLst>
                  <a:outerShdw blurRad="38100" dist="38100" dir="2700000" algn="tl">
                    <a:srgbClr val="000000">
                      <a:alpha val="43137"/>
                    </a:srgbClr>
                  </a:outerShdw>
                </a:effectLst>
              </a:rPr>
            </a:br>
            <a:endParaRPr lang="en-US" dirty="0">
              <a:solidFill>
                <a:srgbClr val="FF8414"/>
              </a:solidFill>
              <a:effectLst>
                <a:outerShdw blurRad="38100" dist="38100" dir="2700000" algn="tl">
                  <a:srgbClr val="000000">
                    <a:alpha val="43137"/>
                  </a:srgbClr>
                </a:outerShdw>
              </a:effectLst>
            </a:endParaRPr>
          </a:p>
          <a:p>
            <a:r>
              <a:rPr lang="en-US" dirty="0">
                <a:solidFill>
                  <a:srgbClr val="FF8414"/>
                </a:solidFill>
                <a:effectLst>
                  <a:outerShdw blurRad="38100" dist="38100" dir="2700000" algn="tl">
                    <a:srgbClr val="000000">
                      <a:alpha val="43137"/>
                    </a:srgbClr>
                  </a:outerShdw>
                </a:effectLst>
              </a:rPr>
              <a:t>Within agreed frameworks</a:t>
            </a:r>
            <a:br>
              <a:rPr lang="en-US" dirty="0">
                <a:solidFill>
                  <a:srgbClr val="FF8414"/>
                </a:solidFill>
                <a:effectLst>
                  <a:outerShdw blurRad="38100" dist="38100" dir="2700000" algn="tl">
                    <a:srgbClr val="000000">
                      <a:alpha val="43137"/>
                    </a:srgbClr>
                  </a:outerShdw>
                </a:effectLst>
              </a:rPr>
            </a:br>
            <a:r>
              <a:rPr lang="en-US" dirty="0">
                <a:solidFill>
                  <a:srgbClr val="FF8414"/>
                </a:solidFill>
                <a:effectLst>
                  <a:outerShdw blurRad="38100" dist="38100" dir="2700000" algn="tl">
                    <a:srgbClr val="000000">
                      <a:alpha val="43137"/>
                    </a:srgbClr>
                  </a:outerShdw>
                </a:effectLst>
              </a:rPr>
              <a:t> </a:t>
            </a:r>
          </a:p>
          <a:p>
            <a:r>
              <a:rPr lang="en-US" dirty="0">
                <a:solidFill>
                  <a:srgbClr val="FF8414"/>
                </a:solidFill>
                <a:effectLst>
                  <a:outerShdw blurRad="38100" dist="38100" dir="2700000" algn="tl">
                    <a:srgbClr val="000000">
                      <a:alpha val="43137"/>
                    </a:srgbClr>
                  </a:outerShdw>
                </a:effectLst>
              </a:rPr>
              <a:t>Basic needs: feeling safe, having input, being able to enter into relationships </a:t>
            </a:r>
            <a:br>
              <a:rPr lang="en-US" dirty="0">
                <a:solidFill>
                  <a:srgbClr val="FF8414"/>
                </a:solidFill>
                <a:effectLst>
                  <a:outerShdw blurRad="38100" dist="38100" dir="2700000" algn="tl">
                    <a:srgbClr val="000000">
                      <a:alpha val="43137"/>
                    </a:srgbClr>
                  </a:outerShdw>
                </a:effectLst>
              </a:rPr>
            </a:br>
            <a:endParaRPr lang="en-US" dirty="0">
              <a:solidFill>
                <a:srgbClr val="FF8414"/>
              </a:solidFill>
              <a:effectLst>
                <a:outerShdw blurRad="38100" dist="38100" dir="2700000" algn="tl">
                  <a:srgbClr val="000000">
                    <a:alpha val="43137"/>
                  </a:srgbClr>
                </a:outerShdw>
              </a:effectLst>
            </a:endParaRPr>
          </a:p>
          <a:p>
            <a:r>
              <a:rPr lang="en-US" dirty="0">
                <a:solidFill>
                  <a:srgbClr val="FF8414"/>
                </a:solidFill>
                <a:effectLst>
                  <a:outerShdw blurRad="38100" dist="38100" dir="2700000" algn="tl">
                    <a:srgbClr val="000000">
                      <a:alpha val="43137"/>
                    </a:srgbClr>
                  </a:outerShdw>
                </a:effectLst>
              </a:rPr>
              <a:t>Ask for a policy </a:t>
            </a:r>
            <a:endParaRPr lang="nl-BE" dirty="0">
              <a:solidFill>
                <a:srgbClr val="FF841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4554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EC40354-B9D6-4ABF-BF7B-F7107FCB71AD}"/>
              </a:ext>
            </a:extLst>
          </p:cNvPr>
          <p:cNvSpPr>
            <a:spLocks noGrp="1"/>
          </p:cNvSpPr>
          <p:nvPr>
            <p:ph type="sldNum" sz="quarter" idx="11"/>
          </p:nvPr>
        </p:nvSpPr>
        <p:spPr/>
        <p:txBody>
          <a:bodyPr/>
          <a:lstStyle/>
          <a:p>
            <a:fld id="{189E3A5C-986B-47BE-8F96-3787467B82A8}" type="slidenum">
              <a:rPr lang="nl-BE" smtClean="0">
                <a:solidFill>
                  <a:prstClr val="white"/>
                </a:solidFill>
              </a:rPr>
              <a:pPr/>
              <a:t>52</a:t>
            </a:fld>
            <a:endParaRPr lang="nl-BE" dirty="0">
              <a:solidFill>
                <a:prstClr val="white"/>
              </a:solidFill>
            </a:endParaRPr>
          </a:p>
        </p:txBody>
      </p:sp>
      <p:sp>
        <p:nvSpPr>
          <p:cNvPr id="3" name="Titel 2">
            <a:extLst>
              <a:ext uri="{FF2B5EF4-FFF2-40B4-BE49-F238E27FC236}">
                <a16:creationId xmlns:a16="http://schemas.microsoft.com/office/drawing/2014/main" id="{4DE93955-EF97-4EA5-8FAA-51E3D2342570}"/>
              </a:ext>
            </a:extLst>
          </p:cNvPr>
          <p:cNvSpPr>
            <a:spLocks noGrp="1"/>
          </p:cNvSpPr>
          <p:nvPr>
            <p:ph type="title"/>
          </p:nvPr>
        </p:nvSpPr>
        <p:spPr/>
        <p:txBody>
          <a:bodyPr/>
          <a:lstStyle/>
          <a:p>
            <a:r>
              <a:rPr lang="en-US" dirty="0">
                <a:solidFill>
                  <a:srgbClr val="BF18B3"/>
                </a:solidFill>
              </a:rPr>
              <a:t>What does investing in school relationships mean?</a:t>
            </a:r>
            <a:endParaRPr lang="nl-BE" dirty="0">
              <a:solidFill>
                <a:srgbClr val="BF18B3"/>
              </a:solidFill>
            </a:endParaRPr>
          </a:p>
        </p:txBody>
      </p:sp>
      <p:sp>
        <p:nvSpPr>
          <p:cNvPr id="4" name="Tijdelijke aanduiding voor inhoud 3">
            <a:extLst>
              <a:ext uri="{FF2B5EF4-FFF2-40B4-BE49-F238E27FC236}">
                <a16:creationId xmlns:a16="http://schemas.microsoft.com/office/drawing/2014/main" id="{89428388-8CBF-4A2B-BB37-91D8D792B2D8}"/>
              </a:ext>
            </a:extLst>
          </p:cNvPr>
          <p:cNvSpPr>
            <a:spLocks noGrp="1"/>
          </p:cNvSpPr>
          <p:nvPr>
            <p:ph idx="1"/>
          </p:nvPr>
        </p:nvSpPr>
        <p:spPr/>
        <p:txBody>
          <a:bodyPr>
            <a:normAutofit lnSpcReduction="10000"/>
          </a:bodyPr>
          <a:lstStyle/>
          <a:p>
            <a:pPr marL="0" indent="0">
              <a:buNone/>
            </a:pPr>
            <a:endParaRPr lang="en-GB" dirty="0"/>
          </a:p>
          <a:p>
            <a:r>
              <a:rPr lang="en-US" dirty="0">
                <a:solidFill>
                  <a:srgbClr val="FF8414"/>
                </a:solidFill>
              </a:rPr>
              <a:t>Pupils positively connected to school/teachers </a:t>
            </a:r>
            <a:br>
              <a:rPr lang="en-US" dirty="0">
                <a:solidFill>
                  <a:srgbClr val="FF8414"/>
                </a:solidFill>
              </a:rPr>
            </a:br>
            <a:r>
              <a:rPr lang="en-US" dirty="0">
                <a:solidFill>
                  <a:srgbClr val="FF8414"/>
                </a:solidFill>
              </a:rPr>
              <a:t>
School takes teachers, children, parents seriously, (partly) responsible</a:t>
            </a:r>
            <a:br>
              <a:rPr lang="en-US" dirty="0">
                <a:solidFill>
                  <a:srgbClr val="FF8414"/>
                </a:solidFill>
              </a:rPr>
            </a:br>
            <a:endParaRPr lang="en-US" dirty="0">
              <a:solidFill>
                <a:srgbClr val="FF8414"/>
              </a:solidFill>
            </a:endParaRPr>
          </a:p>
          <a:p>
            <a:r>
              <a:rPr lang="en-US" dirty="0">
                <a:solidFill>
                  <a:srgbClr val="FF8414"/>
                </a:solidFill>
              </a:rPr>
              <a:t>Positively confirm the desired behavior</a:t>
            </a:r>
            <a:endParaRPr lang="nl-BE" dirty="0">
              <a:solidFill>
                <a:srgbClr val="FF8414"/>
              </a:solidFill>
            </a:endParaRPr>
          </a:p>
        </p:txBody>
      </p:sp>
    </p:spTree>
    <p:extLst>
      <p:ext uri="{BB962C8B-B14F-4D97-AF65-F5344CB8AC3E}">
        <p14:creationId xmlns:p14="http://schemas.microsoft.com/office/powerpoint/2010/main" val="4199023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a:extLst>
              <a:ext uri="{FF2B5EF4-FFF2-40B4-BE49-F238E27FC236}">
                <a16:creationId xmlns:a16="http://schemas.microsoft.com/office/drawing/2014/main" id="{6488DB46-F437-4F0F-ADEC-9BCA133D7A7E}"/>
              </a:ext>
            </a:extLst>
          </p:cNvPr>
          <p:cNvPicPr>
            <a:picLocks noGrp="1" noChangeAspect="1"/>
          </p:cNvPicPr>
          <p:nvPr>
            <p:ph idx="1"/>
          </p:nvPr>
        </p:nvPicPr>
        <p:blipFill>
          <a:blip r:embed="rId2"/>
          <a:stretch>
            <a:fillRect/>
          </a:stretch>
        </p:blipFill>
        <p:spPr>
          <a:xfrm>
            <a:off x="1960880" y="1531922"/>
            <a:ext cx="6001754" cy="4645358"/>
          </a:xfrm>
          <a:prstGeom prst="rect">
            <a:avLst/>
          </a:prstGeom>
        </p:spPr>
      </p:pic>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p:txBody>
          <a:bodyPr/>
          <a:lstStyle/>
          <a:p>
            <a:fld id="{189E3A5C-986B-47BE-8F96-3787467B82A8}" type="slidenum">
              <a:rPr lang="nl-BE" smtClean="0"/>
              <a:pPr/>
              <a:t>53</a:t>
            </a:fld>
            <a:endParaRPr lang="nl-BE" dirty="0"/>
          </a:p>
        </p:txBody>
      </p:sp>
      <p:sp>
        <p:nvSpPr>
          <p:cNvPr id="8" name="Titel 1">
            <a:extLst>
              <a:ext uri="{FF2B5EF4-FFF2-40B4-BE49-F238E27FC236}">
                <a16:creationId xmlns:a16="http://schemas.microsoft.com/office/drawing/2014/main" id="{27EE36F3-BC39-4C30-9872-F02BDAC4C0CD}"/>
              </a:ext>
            </a:extLst>
          </p:cNvPr>
          <p:cNvSpPr>
            <a:spLocks noGrp="1"/>
          </p:cNvSpPr>
          <p:nvPr>
            <p:ph type="title"/>
          </p:nvPr>
        </p:nvSpPr>
        <p:spPr>
          <a:xfrm>
            <a:off x="1259631" y="274638"/>
            <a:ext cx="7427169" cy="1143000"/>
          </a:xfrm>
        </p:spPr>
        <p:txBody>
          <a:bodyPr/>
          <a:lstStyle/>
          <a:p>
            <a:r>
              <a:rPr lang="nl-BE" dirty="0"/>
              <a:t>SOCIAL DISCIPLIN MATRIX</a:t>
            </a:r>
          </a:p>
        </p:txBody>
      </p:sp>
    </p:spTree>
    <p:extLst>
      <p:ext uri="{BB962C8B-B14F-4D97-AF65-F5344CB8AC3E}">
        <p14:creationId xmlns:p14="http://schemas.microsoft.com/office/powerpoint/2010/main" val="2651642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b="1" dirty="0">
                <a:solidFill>
                  <a:srgbClr val="FF6600"/>
                </a:solidFill>
              </a:rPr>
              <a:t>Working towards connection in our schools?
</a:t>
            </a:r>
            <a:endParaRPr lang="nl-BE" b="1" dirty="0">
              <a:solidFill>
                <a:srgbClr val="FF6600"/>
              </a:solidFill>
            </a:endParaRPr>
          </a:p>
        </p:txBody>
      </p:sp>
      <p:sp>
        <p:nvSpPr>
          <p:cNvPr id="3" name="Tijdelijke aanduiding voor inhoud 2"/>
          <p:cNvSpPr>
            <a:spLocks noGrp="1"/>
          </p:cNvSpPr>
          <p:nvPr>
            <p:ph idx="1"/>
          </p:nvPr>
        </p:nvSpPr>
        <p:spPr>
          <a:xfrm>
            <a:off x="325120" y="1272220"/>
            <a:ext cx="8659691" cy="5951539"/>
          </a:xfrm>
        </p:spPr>
        <p:txBody>
          <a:bodyPr>
            <a:normAutofit fontScale="25000" lnSpcReduction="20000"/>
          </a:bodyPr>
          <a:lstStyle/>
          <a:p>
            <a:pPr marL="0" indent="0" algn="just">
              <a:lnSpc>
                <a:spcPct val="90000"/>
              </a:lnSpc>
              <a:buNone/>
              <a:defRPr/>
            </a:pPr>
            <a:r>
              <a:rPr lang="en-US" altLang="nl-NL" sz="9600" b="1" dirty="0">
                <a:solidFill>
                  <a:srgbClr val="BF18B3"/>
                </a:solidFill>
                <a:cs typeface="Arial" panose="020B0604020202020204" pitchFamily="34" charset="0"/>
                <a:sym typeface="Wingdings" panose="05000000000000000000" pitchFamily="2" charset="2"/>
              </a:rPr>
              <a:t> </a:t>
            </a:r>
            <a:r>
              <a:rPr lang="en-US" altLang="nl-NL" sz="9600" b="1" dirty="0">
                <a:solidFill>
                  <a:srgbClr val="BF18B3"/>
                </a:solidFill>
                <a:cs typeface="Arial" panose="020B0604020202020204" pitchFamily="34" charset="0"/>
              </a:rPr>
              <a:t>PROACTIVE </a:t>
            </a:r>
          </a:p>
          <a:p>
            <a:pPr marL="0" indent="0" algn="just">
              <a:lnSpc>
                <a:spcPct val="90000"/>
              </a:lnSpc>
              <a:buNone/>
              <a:defRPr/>
            </a:pPr>
            <a:endParaRPr lang="en-US" altLang="nl-NL" sz="7200" dirty="0">
              <a:cs typeface="Arial" panose="020B0604020202020204" pitchFamily="34" charset="0"/>
            </a:endParaRP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We build a school where everyone feels welcome and at home </a:t>
            </a: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
We bet on non-violent communication and on expressing feelings and needs</a:t>
            </a: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NO POWER</a:t>
            </a: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
We use </a:t>
            </a:r>
            <a:r>
              <a:rPr lang="en-US" altLang="nl-NL" sz="7200" dirty="0" err="1">
                <a:solidFill>
                  <a:srgbClr val="FF8414"/>
                </a:solidFill>
                <a:effectLst>
                  <a:outerShdw blurRad="38100" dist="38100" dir="2700000" algn="tl">
                    <a:srgbClr val="000000">
                      <a:alpha val="43137"/>
                    </a:srgbClr>
                  </a:outerShdw>
                </a:effectLst>
                <a:cs typeface="Arial" panose="020B0604020202020204" pitchFamily="34" charset="0"/>
              </a:rPr>
              <a:t>workmethods</a:t>
            </a: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 and techniques as pro-active circles frequently </a:t>
            </a:r>
            <a:r>
              <a:rPr lang="en-US" altLang="nl-NL" sz="7200" dirty="0" err="1">
                <a:solidFill>
                  <a:srgbClr val="FF8414"/>
                </a:solidFill>
                <a:effectLst>
                  <a:outerShdw blurRad="38100" dist="38100" dir="2700000" algn="tl">
                    <a:srgbClr val="000000">
                      <a:alpha val="43137"/>
                    </a:srgbClr>
                  </a:outerShdw>
                </a:effectLst>
                <a:cs typeface="Arial" panose="020B0604020202020204" pitchFamily="34" charset="0"/>
              </a:rPr>
              <a:t>practised</a:t>
            </a: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 with student and teachers, headmasters</a:t>
            </a:r>
          </a:p>
          <a:p>
            <a:pPr marL="0" indent="0" algn="just">
              <a:lnSpc>
                <a:spcPct val="90000"/>
              </a:lnSpc>
              <a:buNone/>
              <a:defRPr/>
            </a:pPr>
            <a:endParaRPr lang="en-US" altLang="nl-NL" sz="7200" dirty="0">
              <a:cs typeface="Arial" panose="020B0604020202020204" pitchFamily="34" charset="0"/>
            </a:endParaRPr>
          </a:p>
          <a:p>
            <a:pPr marL="0" indent="0" algn="just">
              <a:lnSpc>
                <a:spcPct val="90000"/>
              </a:lnSpc>
              <a:buNone/>
              <a:defRPr/>
            </a:pPr>
            <a:r>
              <a:rPr lang="en-US" altLang="nl-NL" sz="7200" dirty="0">
                <a:cs typeface="Arial" panose="020B0604020202020204" pitchFamily="34" charset="0"/>
              </a:rPr>
              <a:t>Which pedagogical style best applies to leadership and classroom management 
To handle conflicts and tensions by rebuilding the relationships?</a:t>
            </a:r>
            <a:endParaRPr lang="en-US" altLang="nl-NL" sz="7200" dirty="0">
              <a:solidFill>
                <a:srgbClr val="FF8414"/>
              </a:solidFill>
              <a:effectLst>
                <a:outerShdw blurRad="38100" dist="38100" dir="2700000" algn="tl">
                  <a:srgbClr val="000000">
                    <a:alpha val="43137"/>
                  </a:srgbClr>
                </a:outerShdw>
              </a:effectLst>
              <a:cs typeface="Arial" panose="020B0604020202020204" pitchFamily="34" charset="0"/>
            </a:endParaRPr>
          </a:p>
          <a:p>
            <a:pPr marL="0" indent="0" algn="just">
              <a:lnSpc>
                <a:spcPct val="90000"/>
              </a:lnSpc>
              <a:buNone/>
              <a:defRPr/>
            </a:pPr>
            <a:r>
              <a:rPr lang="en-US" altLang="nl-NL" sz="7200" dirty="0">
                <a:cs typeface="Arial" panose="020B0604020202020204" pitchFamily="34" charset="0"/>
              </a:rPr>
              <a:t>
</a:t>
            </a:r>
            <a:r>
              <a:rPr lang="en-US" altLang="nl-NL" sz="7200" dirty="0">
                <a:solidFill>
                  <a:srgbClr val="00BECB"/>
                </a:solidFill>
                <a:cs typeface="Arial" panose="020B0604020202020204" pitchFamily="34" charset="0"/>
              </a:rPr>
              <a:t>Central setting and strengthening of relationships</a:t>
            </a:r>
          </a:p>
          <a:p>
            <a:pPr marL="0" indent="0" algn="just">
              <a:lnSpc>
                <a:spcPct val="90000"/>
              </a:lnSpc>
              <a:buNone/>
              <a:defRPr/>
            </a:pPr>
            <a:endParaRPr lang="en-US" altLang="nl-NL" sz="7200" dirty="0">
              <a:cs typeface="Arial" panose="020B0604020202020204" pitchFamily="34" charset="0"/>
            </a:endParaRPr>
          </a:p>
          <a:p>
            <a:pPr marL="0" indent="0" algn="just">
              <a:lnSpc>
                <a:spcPct val="90000"/>
              </a:lnSpc>
              <a:buNone/>
              <a:defRPr/>
            </a:pPr>
            <a:endParaRPr lang="en-US" altLang="nl-NL" sz="9600" dirty="0">
              <a:cs typeface="Arial" panose="020B0604020202020204" pitchFamily="34" charset="0"/>
            </a:endParaRPr>
          </a:p>
          <a:p>
            <a:pPr marL="0" indent="0" algn="just">
              <a:lnSpc>
                <a:spcPct val="90000"/>
              </a:lnSpc>
              <a:buNone/>
              <a:defRPr/>
            </a:pPr>
            <a:r>
              <a:rPr lang="en-US" altLang="nl-NL" sz="9600" b="1" dirty="0">
                <a:solidFill>
                  <a:srgbClr val="BF18B3"/>
                </a:solidFill>
                <a:cs typeface="Arial" panose="020B0604020202020204" pitchFamily="34" charset="0"/>
              </a:rPr>
              <a:t>-&gt; REACTIVE</a:t>
            </a:r>
            <a:r>
              <a:rPr lang="en-US" altLang="nl-NL" sz="7200" dirty="0">
                <a:cs typeface="Arial" panose="020B0604020202020204" pitchFamily="34" charset="0"/>
              </a:rPr>
              <a:t>
</a:t>
            </a: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A RESPONSE policy from need and relationship</a:t>
            </a: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Attention to recovery: recovery focused dealing with conflict</a:t>
            </a:r>
          </a:p>
          <a:p>
            <a:pPr marL="0" indent="0" algn="just">
              <a:lnSpc>
                <a:spcPct val="90000"/>
              </a:lnSpc>
              <a:buNone/>
              <a:defRPr/>
            </a:pP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How do we </a:t>
            </a:r>
            <a:r>
              <a:rPr lang="en-US" altLang="nl-NL" sz="7200" dirty="0" err="1">
                <a:solidFill>
                  <a:srgbClr val="FF8414"/>
                </a:solidFill>
                <a:effectLst>
                  <a:outerShdw blurRad="38100" dist="38100" dir="2700000" algn="tl">
                    <a:srgbClr val="000000">
                      <a:alpha val="43137"/>
                    </a:srgbClr>
                  </a:outerShdw>
                </a:effectLst>
                <a:cs typeface="Arial" panose="020B0604020202020204" pitchFamily="34" charset="0"/>
              </a:rPr>
              <a:t>organise</a:t>
            </a:r>
            <a:r>
              <a:rPr lang="en-US" altLang="nl-NL" sz="7200" dirty="0">
                <a:solidFill>
                  <a:srgbClr val="FF8414"/>
                </a:solidFill>
                <a:effectLst>
                  <a:outerShdw blurRad="38100" dist="38100" dir="2700000" algn="tl">
                    <a:srgbClr val="000000">
                      <a:alpha val="43137"/>
                    </a:srgbClr>
                  </a:outerShdw>
                </a:effectLst>
                <a:cs typeface="Arial" panose="020B0604020202020204" pitchFamily="34" charset="0"/>
              </a:rPr>
              <a:t> vigilant care and an internal network for school support?</a:t>
            </a:r>
          </a:p>
          <a:p>
            <a:pPr marL="0" indent="0">
              <a:lnSpc>
                <a:spcPct val="90000"/>
              </a:lnSpc>
              <a:buNone/>
              <a:defRPr/>
            </a:pPr>
            <a:r>
              <a:rPr lang="en-US" altLang="nl-NL" sz="7200" dirty="0">
                <a:cs typeface="Arial" panose="020B0604020202020204" pitchFamily="34" charset="0"/>
              </a:rPr>
              <a:t>
</a:t>
            </a:r>
            <a:endParaRPr lang="nl-BE" sz="2250" dirty="0"/>
          </a:p>
        </p:txBody>
      </p:sp>
      <p:pic>
        <p:nvPicPr>
          <p:cNvPr id="4" name="Afbeelding 3" descr="circle_time.gif"/>
          <p:cNvPicPr>
            <a:picLocks noChangeAspect="1"/>
          </p:cNvPicPr>
          <p:nvPr/>
        </p:nvPicPr>
        <p:blipFill>
          <a:blip r:embed="rId3">
            <a:duotone>
              <a:schemeClr val="bg2">
                <a:shade val="45000"/>
                <a:satMod val="135000"/>
              </a:schemeClr>
              <a:prstClr val="white"/>
            </a:duotone>
          </a:blip>
          <a:stretch>
            <a:fillRect/>
          </a:stretch>
        </p:blipFill>
        <p:spPr>
          <a:xfrm>
            <a:off x="6522596" y="4360142"/>
            <a:ext cx="2264570" cy="1414463"/>
          </a:xfrm>
          <a:prstGeom prst="ellipse">
            <a:avLst/>
          </a:prstGeom>
          <a:effectLst>
            <a:softEdge rad="31750"/>
          </a:effectLst>
        </p:spPr>
      </p:pic>
    </p:spTree>
    <p:extLst>
      <p:ext uri="{BB962C8B-B14F-4D97-AF65-F5344CB8AC3E}">
        <p14:creationId xmlns:p14="http://schemas.microsoft.com/office/powerpoint/2010/main" val="350093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64189-CFB1-4EDA-A7BA-06BEB062113E}"/>
              </a:ext>
            </a:extLst>
          </p:cNvPr>
          <p:cNvSpPr>
            <a:spLocks noGrp="1"/>
          </p:cNvSpPr>
          <p:nvPr>
            <p:ph type="title"/>
          </p:nvPr>
        </p:nvSpPr>
        <p:spPr/>
        <p:txBody>
          <a:bodyPr>
            <a:normAutofit fontScale="90000"/>
          </a:bodyPr>
          <a:lstStyle/>
          <a:p>
            <a:r>
              <a:rPr lang="en-US" dirty="0">
                <a:solidFill>
                  <a:srgbClr val="BF18B3"/>
                </a:solidFill>
              </a:rPr>
              <a:t>How does the teacher make the difference?
</a:t>
            </a:r>
            <a:endParaRPr lang="nl-BE" dirty="0"/>
          </a:p>
        </p:txBody>
      </p:sp>
      <p:sp>
        <p:nvSpPr>
          <p:cNvPr id="3" name="Tijdelijke aanduiding voor inhoud 2">
            <a:extLst>
              <a:ext uri="{FF2B5EF4-FFF2-40B4-BE49-F238E27FC236}">
                <a16:creationId xmlns:a16="http://schemas.microsoft.com/office/drawing/2014/main" id="{C1BFD557-442E-4235-820D-E2B6E4FEC0AC}"/>
              </a:ext>
            </a:extLst>
          </p:cNvPr>
          <p:cNvSpPr>
            <a:spLocks noGrp="1"/>
          </p:cNvSpPr>
          <p:nvPr>
            <p:ph idx="1"/>
          </p:nvPr>
        </p:nvSpPr>
        <p:spPr>
          <a:xfrm>
            <a:off x="274320" y="1502113"/>
            <a:ext cx="8412480" cy="4927287"/>
          </a:xfrm>
        </p:spPr>
        <p:txBody>
          <a:bodyPr>
            <a:normAutofit fontScale="62500" lnSpcReduction="20000"/>
          </a:bodyPr>
          <a:lstStyle/>
          <a:p>
            <a:pPr>
              <a:buFont typeface="Wingdings" panose="05000000000000000000" pitchFamily="2" charset="2"/>
              <a:buChar char="Ø"/>
            </a:pPr>
            <a:r>
              <a:rPr lang="en-US" sz="3800" b="1" dirty="0">
                <a:solidFill>
                  <a:srgbClr val="00BECB"/>
                </a:solidFill>
                <a:effectLst>
                  <a:outerShdw blurRad="38100" dist="38100" dir="2700000" algn="tl">
                    <a:srgbClr val="000000">
                      <a:alpha val="43137"/>
                    </a:srgbClr>
                  </a:outerShdw>
                </a:effectLst>
              </a:rPr>
              <a:t>Wellbeing of the pupils is important:</a:t>
            </a:r>
            <a:br>
              <a:rPr lang="en-US" sz="3800" b="1" dirty="0">
                <a:solidFill>
                  <a:srgbClr val="00BECB"/>
                </a:solidFill>
                <a:effectLst>
                  <a:outerShdw blurRad="38100" dist="38100" dir="2700000" algn="tl">
                    <a:srgbClr val="000000">
                      <a:alpha val="43137"/>
                    </a:srgbClr>
                  </a:outerShdw>
                </a:effectLst>
              </a:rPr>
            </a:br>
            <a:endParaRPr lang="en-US" sz="3800" b="1" dirty="0">
              <a:solidFill>
                <a:srgbClr val="00BECB"/>
              </a:solidFill>
              <a:effectLst>
                <a:outerShdw blurRad="38100" dist="38100" dir="2700000" algn="tl">
                  <a:srgbClr val="000000">
                    <a:alpha val="43137"/>
                  </a:srgbClr>
                </a:outerShdw>
              </a:effectLst>
            </a:endParaRPr>
          </a:p>
          <a:p>
            <a:pPr algn="just">
              <a:buFont typeface="Wingdings" panose="05000000000000000000" pitchFamily="2" charset="2"/>
              <a:buChar char="ü"/>
            </a:pPr>
            <a:r>
              <a:rPr lang="en-US" dirty="0"/>
              <a:t>Focus on his/her satisfaction
Involvement in learning and living in class, classroom, school
Academic Self Concept
Consciously working on positive social relationships (in class, playground,...)
Pedagogical environment (Forms of work, class management, rules and communication)
Conversation circles: Practicing formulating feelings, thoughts and needs
Self-control and nonviolent communication</a:t>
            </a:r>
          </a:p>
          <a:p>
            <a:pPr marL="0" indent="0" algn="just">
              <a:buNone/>
            </a:pPr>
            <a:endParaRPr lang="en-US" dirty="0"/>
          </a:p>
          <a:p>
            <a:pPr algn="just">
              <a:buFont typeface="Wingdings" panose="05000000000000000000" pitchFamily="2" charset="2"/>
              <a:buChar char="Ø"/>
            </a:pPr>
            <a:r>
              <a:rPr lang="en-US" sz="3800" b="1" dirty="0">
                <a:solidFill>
                  <a:srgbClr val="00BECB"/>
                </a:solidFill>
                <a:effectLst>
                  <a:outerShdw blurRad="38100" dist="38100" dir="2700000" algn="tl">
                    <a:srgbClr val="000000">
                      <a:alpha val="43137"/>
                    </a:srgbClr>
                  </a:outerShdw>
                </a:effectLst>
              </a:rPr>
              <a:t>TEAM: </a:t>
            </a:r>
            <a:r>
              <a:rPr lang="en-US" dirty="0"/>
              <a:t>
Reflect together
Support each other as a resource = SUPPORT NETWORK</a:t>
            </a:r>
            <a:endParaRPr lang="nl-BE" dirty="0"/>
          </a:p>
        </p:txBody>
      </p:sp>
      <p:sp>
        <p:nvSpPr>
          <p:cNvPr id="4" name="Tijdelijke aanduiding voor dianummer 3">
            <a:extLst>
              <a:ext uri="{FF2B5EF4-FFF2-40B4-BE49-F238E27FC236}">
                <a16:creationId xmlns:a16="http://schemas.microsoft.com/office/drawing/2014/main" id="{A41E28AA-9E4C-4100-B306-7B3AD3F31809}"/>
              </a:ext>
            </a:extLst>
          </p:cNvPr>
          <p:cNvSpPr>
            <a:spLocks noGrp="1"/>
          </p:cNvSpPr>
          <p:nvPr>
            <p:ph type="sldNum" sz="quarter" idx="11"/>
          </p:nvPr>
        </p:nvSpPr>
        <p:spPr/>
        <p:txBody>
          <a:bodyPr/>
          <a:lstStyle/>
          <a:p>
            <a:fld id="{189E3A5C-986B-47BE-8F96-3787467B82A8}" type="slidenum">
              <a:rPr lang="nl-BE" smtClean="0">
                <a:solidFill>
                  <a:prstClr val="white"/>
                </a:solidFill>
              </a:rPr>
              <a:pPr/>
              <a:t>55</a:t>
            </a:fld>
            <a:endParaRPr lang="nl-BE" dirty="0">
              <a:solidFill>
                <a:prstClr val="white"/>
              </a:solidFill>
            </a:endParaRPr>
          </a:p>
        </p:txBody>
      </p:sp>
    </p:spTree>
    <p:extLst>
      <p:ext uri="{BB962C8B-B14F-4D97-AF65-F5344CB8AC3E}">
        <p14:creationId xmlns:p14="http://schemas.microsoft.com/office/powerpoint/2010/main" val="1100947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0B481-8E8F-4885-8C09-D58A524523FF}"/>
              </a:ext>
            </a:extLst>
          </p:cNvPr>
          <p:cNvSpPr>
            <a:spLocks noGrp="1"/>
          </p:cNvSpPr>
          <p:nvPr>
            <p:ph type="title"/>
          </p:nvPr>
        </p:nvSpPr>
        <p:spPr/>
        <p:txBody>
          <a:bodyPr/>
          <a:lstStyle/>
          <a:p>
            <a:endParaRPr lang="nl-BE" dirty="0"/>
          </a:p>
        </p:txBody>
      </p:sp>
      <p:pic>
        <p:nvPicPr>
          <p:cNvPr id="5" name="Tijdelijke aanduiding voor inhoud 4">
            <a:extLst>
              <a:ext uri="{FF2B5EF4-FFF2-40B4-BE49-F238E27FC236}">
                <a16:creationId xmlns:a16="http://schemas.microsoft.com/office/drawing/2014/main" id="{2E8EF425-2511-480E-9BDD-3A1FBB17EC8C}"/>
              </a:ext>
            </a:extLst>
          </p:cNvPr>
          <p:cNvPicPr>
            <a:picLocks noGrp="1" noChangeAspect="1"/>
          </p:cNvPicPr>
          <p:nvPr>
            <p:ph idx="1"/>
          </p:nvPr>
        </p:nvPicPr>
        <p:blipFill>
          <a:blip r:embed="rId2"/>
          <a:stretch>
            <a:fillRect/>
          </a:stretch>
        </p:blipFill>
        <p:spPr>
          <a:xfrm>
            <a:off x="1259632" y="1600200"/>
            <a:ext cx="6969968" cy="4525963"/>
          </a:xfrm>
          <a:prstGeom prst="rect">
            <a:avLst/>
          </a:prstGeom>
        </p:spPr>
      </p:pic>
      <p:sp>
        <p:nvSpPr>
          <p:cNvPr id="4" name="Tijdelijke aanduiding voor dianummer 3">
            <a:extLst>
              <a:ext uri="{FF2B5EF4-FFF2-40B4-BE49-F238E27FC236}">
                <a16:creationId xmlns:a16="http://schemas.microsoft.com/office/drawing/2014/main" id="{04C18F9E-ADF4-4103-ADE6-9D1B18448B2C}"/>
              </a:ext>
            </a:extLst>
          </p:cNvPr>
          <p:cNvSpPr>
            <a:spLocks noGrp="1"/>
          </p:cNvSpPr>
          <p:nvPr>
            <p:ph type="sldNum" sz="quarter" idx="11"/>
          </p:nvPr>
        </p:nvSpPr>
        <p:spPr/>
        <p:txBody>
          <a:bodyPr/>
          <a:lstStyle/>
          <a:p>
            <a:fld id="{189E3A5C-986B-47BE-8F96-3787467B82A8}" type="slidenum">
              <a:rPr lang="nl-BE" smtClean="0">
                <a:solidFill>
                  <a:prstClr val="white"/>
                </a:solidFill>
              </a:rPr>
              <a:pPr/>
              <a:t>56</a:t>
            </a:fld>
            <a:endParaRPr lang="nl-BE" dirty="0">
              <a:solidFill>
                <a:prstClr val="white"/>
              </a:solidFill>
            </a:endParaRPr>
          </a:p>
        </p:txBody>
      </p:sp>
    </p:spTree>
    <p:extLst>
      <p:ext uri="{BB962C8B-B14F-4D97-AF65-F5344CB8AC3E}">
        <p14:creationId xmlns:p14="http://schemas.microsoft.com/office/powerpoint/2010/main" val="4113248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6ECF1-BF16-4BF7-B764-B79559F5F9CA}"/>
              </a:ext>
            </a:extLst>
          </p:cNvPr>
          <p:cNvSpPr>
            <a:spLocks noGrp="1"/>
          </p:cNvSpPr>
          <p:nvPr>
            <p:ph type="title"/>
          </p:nvPr>
        </p:nvSpPr>
        <p:spPr/>
        <p:txBody>
          <a:bodyPr/>
          <a:lstStyle/>
          <a:p>
            <a:r>
              <a:rPr lang="nl-BE" dirty="0"/>
              <a:t>PRIMARY SCHOOL OLSENE</a:t>
            </a:r>
          </a:p>
        </p:txBody>
      </p:sp>
      <p:pic>
        <p:nvPicPr>
          <p:cNvPr id="5" name="Tijdelijke aanduiding voor inhoud 4">
            <a:extLst>
              <a:ext uri="{FF2B5EF4-FFF2-40B4-BE49-F238E27FC236}">
                <a16:creationId xmlns:a16="http://schemas.microsoft.com/office/drawing/2014/main" id="{F5DA3C6E-D1BE-4F09-BF72-23A90B7EA860}"/>
              </a:ext>
            </a:extLst>
          </p:cNvPr>
          <p:cNvPicPr>
            <a:picLocks noGrp="1" noChangeAspect="1"/>
          </p:cNvPicPr>
          <p:nvPr>
            <p:ph idx="1"/>
          </p:nvPr>
        </p:nvPicPr>
        <p:blipFill>
          <a:blip r:embed="rId2"/>
          <a:stretch>
            <a:fillRect/>
          </a:stretch>
        </p:blipFill>
        <p:spPr>
          <a:xfrm>
            <a:off x="1402080" y="1495022"/>
            <a:ext cx="6776383" cy="4544934"/>
          </a:xfrm>
          <a:prstGeom prst="rect">
            <a:avLst/>
          </a:prstGeom>
        </p:spPr>
      </p:pic>
      <p:sp>
        <p:nvSpPr>
          <p:cNvPr id="4" name="Tijdelijke aanduiding voor dianummer 3">
            <a:extLst>
              <a:ext uri="{FF2B5EF4-FFF2-40B4-BE49-F238E27FC236}">
                <a16:creationId xmlns:a16="http://schemas.microsoft.com/office/drawing/2014/main" id="{E2678DF1-3BC3-434C-9CE7-7B9AE1310EB8}"/>
              </a:ext>
            </a:extLst>
          </p:cNvPr>
          <p:cNvSpPr>
            <a:spLocks noGrp="1"/>
          </p:cNvSpPr>
          <p:nvPr>
            <p:ph type="sldNum" sz="quarter" idx="11"/>
          </p:nvPr>
        </p:nvSpPr>
        <p:spPr/>
        <p:txBody>
          <a:bodyPr/>
          <a:lstStyle/>
          <a:p>
            <a:fld id="{189E3A5C-986B-47BE-8F96-3787467B82A8}" type="slidenum">
              <a:rPr lang="nl-BE" smtClean="0">
                <a:solidFill>
                  <a:prstClr val="white"/>
                </a:solidFill>
              </a:rPr>
              <a:pPr/>
              <a:t>57</a:t>
            </a:fld>
            <a:endParaRPr lang="nl-BE" dirty="0">
              <a:solidFill>
                <a:prstClr val="white"/>
              </a:solidFill>
            </a:endParaRPr>
          </a:p>
        </p:txBody>
      </p:sp>
    </p:spTree>
    <p:extLst>
      <p:ext uri="{BB962C8B-B14F-4D97-AF65-F5344CB8AC3E}">
        <p14:creationId xmlns:p14="http://schemas.microsoft.com/office/powerpoint/2010/main" val="171249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B7CC4FE-5E63-48C6-9B36-3B9EC4A8BD65}"/>
              </a:ext>
            </a:extLst>
          </p:cNvPr>
          <p:cNvPicPr>
            <a:picLocks noGrp="1" noChangeAspect="1"/>
          </p:cNvPicPr>
          <p:nvPr>
            <p:ph idx="1"/>
          </p:nvPr>
        </p:nvPicPr>
        <p:blipFill>
          <a:blip r:embed="rId2"/>
          <a:stretch>
            <a:fillRect/>
          </a:stretch>
        </p:blipFill>
        <p:spPr>
          <a:xfrm>
            <a:off x="858610" y="762000"/>
            <a:ext cx="7553870" cy="5693872"/>
          </a:xfrm>
          <a:prstGeom prst="rect">
            <a:avLst/>
          </a:prstGeom>
        </p:spPr>
      </p:pic>
      <p:sp>
        <p:nvSpPr>
          <p:cNvPr id="4" name="Tijdelijke aanduiding voor dianummer 3">
            <a:extLst>
              <a:ext uri="{FF2B5EF4-FFF2-40B4-BE49-F238E27FC236}">
                <a16:creationId xmlns:a16="http://schemas.microsoft.com/office/drawing/2014/main" id="{2CB6D222-2994-4B9F-8E29-72CA173ACFAD}"/>
              </a:ext>
            </a:extLst>
          </p:cNvPr>
          <p:cNvSpPr>
            <a:spLocks noGrp="1"/>
          </p:cNvSpPr>
          <p:nvPr>
            <p:ph type="sldNum" sz="quarter" idx="11"/>
          </p:nvPr>
        </p:nvSpPr>
        <p:spPr/>
        <p:txBody>
          <a:bodyPr/>
          <a:lstStyle/>
          <a:p>
            <a:fld id="{189E3A5C-986B-47BE-8F96-3787467B82A8}" type="slidenum">
              <a:rPr lang="nl-BE" smtClean="0">
                <a:solidFill>
                  <a:prstClr val="white"/>
                </a:solidFill>
              </a:rPr>
              <a:pPr/>
              <a:t>58</a:t>
            </a:fld>
            <a:endParaRPr lang="nl-BE" dirty="0">
              <a:solidFill>
                <a:prstClr val="white"/>
              </a:solidFill>
            </a:endParaRPr>
          </a:p>
        </p:txBody>
      </p:sp>
    </p:spTree>
    <p:extLst>
      <p:ext uri="{BB962C8B-B14F-4D97-AF65-F5344CB8AC3E}">
        <p14:creationId xmlns:p14="http://schemas.microsoft.com/office/powerpoint/2010/main" val="516775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953940B-C853-499B-B8D3-DDE550AC9380}"/>
              </a:ext>
            </a:extLst>
          </p:cNvPr>
          <p:cNvSpPr>
            <a:spLocks noGrp="1"/>
          </p:cNvSpPr>
          <p:nvPr>
            <p:ph type="sldNum" sz="quarter" idx="11"/>
          </p:nvPr>
        </p:nvSpPr>
        <p:spPr/>
        <p:txBody>
          <a:bodyPr/>
          <a:lstStyle/>
          <a:p>
            <a:fld id="{189E3A5C-986B-47BE-8F96-3787467B82A8}" type="slidenum">
              <a:rPr lang="nl-BE" smtClean="0">
                <a:solidFill>
                  <a:prstClr val="white"/>
                </a:solidFill>
              </a:rPr>
              <a:pPr/>
              <a:t>59</a:t>
            </a:fld>
            <a:endParaRPr lang="nl-BE" dirty="0">
              <a:solidFill>
                <a:prstClr val="white"/>
              </a:solidFill>
            </a:endParaRPr>
          </a:p>
        </p:txBody>
      </p:sp>
      <p:pic>
        <p:nvPicPr>
          <p:cNvPr id="5" name="Tijdelijke aanduiding voor inhoud 3">
            <a:extLst>
              <a:ext uri="{FF2B5EF4-FFF2-40B4-BE49-F238E27FC236}">
                <a16:creationId xmlns:a16="http://schemas.microsoft.com/office/drawing/2014/main" id="{59A4C0B4-AD0D-4B13-9B8B-57889F0E05E2}"/>
              </a:ext>
            </a:extLst>
          </p:cNvPr>
          <p:cNvPicPr>
            <a:picLocks noGrp="1" noChangeAspect="1"/>
          </p:cNvPicPr>
          <p:nvPr>
            <p:ph idx="1"/>
          </p:nvPr>
        </p:nvPicPr>
        <p:blipFill>
          <a:blip r:embed="rId2"/>
          <a:stretch>
            <a:fillRect/>
          </a:stretch>
        </p:blipFill>
        <p:spPr>
          <a:xfrm>
            <a:off x="2174065" y="207572"/>
            <a:ext cx="4795870" cy="6221828"/>
          </a:xfrm>
          <a:prstGeom prst="rect">
            <a:avLst/>
          </a:prstGeom>
        </p:spPr>
      </p:pic>
    </p:spTree>
    <p:extLst>
      <p:ext uri="{BB962C8B-B14F-4D97-AF65-F5344CB8AC3E}">
        <p14:creationId xmlns:p14="http://schemas.microsoft.com/office/powerpoint/2010/main" val="417788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1412776"/>
            <a:ext cx="7427168" cy="3312368"/>
          </a:xfrm>
        </p:spPr>
        <p:txBody>
          <a:bodyPr>
            <a:noAutofit/>
          </a:bodyPr>
          <a:lstStyle/>
          <a:p>
            <a:br>
              <a:rPr lang="nl-BE" sz="4000" i="1" dirty="0">
                <a:solidFill>
                  <a:srgbClr val="FF6600"/>
                </a:solidFill>
              </a:rPr>
            </a:br>
            <a:r>
              <a:rPr lang="nl-BE" sz="4000" i="1" dirty="0">
                <a:solidFill>
                  <a:srgbClr val="FF6600"/>
                </a:solidFill>
              </a:rPr>
              <a:t>The mission of schools is </a:t>
            </a:r>
            <a:r>
              <a:rPr lang="nl-BE" sz="4000" i="1" dirty="0" err="1">
                <a:solidFill>
                  <a:srgbClr val="FF6600"/>
                </a:solidFill>
              </a:rPr>
              <a:t>to</a:t>
            </a:r>
            <a:r>
              <a:rPr lang="nl-BE" sz="4000" i="1" dirty="0">
                <a:solidFill>
                  <a:srgbClr val="FF6600"/>
                </a:solidFill>
              </a:rPr>
              <a:t> </a:t>
            </a:r>
            <a:r>
              <a:rPr lang="nl-BE" sz="4000" i="1" dirty="0" err="1">
                <a:solidFill>
                  <a:srgbClr val="FF6600"/>
                </a:solidFill>
              </a:rPr>
              <a:t>develop</a:t>
            </a:r>
            <a:r>
              <a:rPr lang="nl-BE" sz="4000" i="1" dirty="0">
                <a:solidFill>
                  <a:srgbClr val="FF6600"/>
                </a:solidFill>
              </a:rPr>
              <a:t> a sense of </a:t>
            </a:r>
            <a:r>
              <a:rPr lang="nl-BE" sz="4000" i="1" dirty="0" err="1">
                <a:solidFill>
                  <a:srgbClr val="FF6600"/>
                </a:solidFill>
              </a:rPr>
              <a:t>truth</a:t>
            </a:r>
            <a:r>
              <a:rPr lang="nl-BE" sz="4000" i="1" dirty="0">
                <a:solidFill>
                  <a:srgbClr val="FF6600"/>
                </a:solidFill>
              </a:rPr>
              <a:t>, of </a:t>
            </a:r>
            <a:r>
              <a:rPr lang="nl-BE" sz="4000" i="1" dirty="0" err="1">
                <a:solidFill>
                  <a:srgbClr val="FF6600"/>
                </a:solidFill>
              </a:rPr>
              <a:t>what</a:t>
            </a:r>
            <a:r>
              <a:rPr lang="nl-BE" sz="4000" i="1" dirty="0">
                <a:solidFill>
                  <a:srgbClr val="FF6600"/>
                </a:solidFill>
              </a:rPr>
              <a:t> is </a:t>
            </a:r>
            <a:r>
              <a:rPr lang="nl-BE" sz="4000" i="1" dirty="0" err="1">
                <a:solidFill>
                  <a:srgbClr val="FF6600"/>
                </a:solidFill>
              </a:rPr>
              <a:t>good</a:t>
            </a:r>
            <a:r>
              <a:rPr lang="nl-BE" sz="4000" i="1" dirty="0">
                <a:solidFill>
                  <a:srgbClr val="FF6600"/>
                </a:solidFill>
              </a:rPr>
              <a:t> </a:t>
            </a:r>
            <a:r>
              <a:rPr lang="nl-BE" sz="4000" i="1" dirty="0" err="1">
                <a:solidFill>
                  <a:srgbClr val="FF6600"/>
                </a:solidFill>
              </a:rPr>
              <a:t>and</a:t>
            </a:r>
            <a:r>
              <a:rPr lang="nl-BE" sz="4000" i="1" dirty="0">
                <a:solidFill>
                  <a:srgbClr val="FF6600"/>
                </a:solidFill>
              </a:rPr>
              <a:t> </a:t>
            </a:r>
            <a:r>
              <a:rPr lang="nl-BE" sz="4000" i="1" dirty="0" err="1">
                <a:solidFill>
                  <a:srgbClr val="FF6600"/>
                </a:solidFill>
              </a:rPr>
              <a:t>beautiful</a:t>
            </a:r>
            <a:r>
              <a:rPr lang="nl-BE" sz="4000" i="1" dirty="0">
                <a:solidFill>
                  <a:srgbClr val="FF6600"/>
                </a:solidFill>
              </a:rPr>
              <a:t>.</a:t>
            </a:r>
            <a:endParaRPr lang="nl-BE" sz="4000" dirty="0">
              <a:solidFill>
                <a:srgbClr val="FF6600"/>
              </a:solidFill>
            </a:endParaRPr>
          </a:p>
        </p:txBody>
      </p:sp>
    </p:spTree>
    <p:extLst>
      <p:ext uri="{BB962C8B-B14F-4D97-AF65-F5344CB8AC3E}">
        <p14:creationId xmlns:p14="http://schemas.microsoft.com/office/powerpoint/2010/main" val="1538118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6628C64-1041-4D5D-BA92-B06047682245}"/>
              </a:ext>
            </a:extLst>
          </p:cNvPr>
          <p:cNvSpPr>
            <a:spLocks noGrp="1"/>
          </p:cNvSpPr>
          <p:nvPr>
            <p:ph type="sldNum" sz="quarter" idx="11"/>
          </p:nvPr>
        </p:nvSpPr>
        <p:spPr/>
        <p:txBody>
          <a:bodyPr/>
          <a:lstStyle/>
          <a:p>
            <a:fld id="{189E3A5C-986B-47BE-8F96-3787467B82A8}" type="slidenum">
              <a:rPr lang="nl-BE" smtClean="0">
                <a:solidFill>
                  <a:prstClr val="white"/>
                </a:solidFill>
              </a:rPr>
              <a:pPr/>
              <a:t>60</a:t>
            </a:fld>
            <a:endParaRPr lang="nl-BE" dirty="0">
              <a:solidFill>
                <a:prstClr val="white"/>
              </a:solidFill>
            </a:endParaRPr>
          </a:p>
        </p:txBody>
      </p:sp>
      <p:pic>
        <p:nvPicPr>
          <p:cNvPr id="5" name="Tijdelijke aanduiding voor inhoud 4">
            <a:extLst>
              <a:ext uri="{FF2B5EF4-FFF2-40B4-BE49-F238E27FC236}">
                <a16:creationId xmlns:a16="http://schemas.microsoft.com/office/drawing/2014/main" id="{1564474D-EF78-4D37-B287-3DA7B18F4456}"/>
              </a:ext>
            </a:extLst>
          </p:cNvPr>
          <p:cNvPicPr>
            <a:picLocks noGrp="1" noChangeAspect="1"/>
          </p:cNvPicPr>
          <p:nvPr>
            <p:ph idx="1"/>
          </p:nvPr>
        </p:nvPicPr>
        <p:blipFill>
          <a:blip r:embed="rId2"/>
          <a:stretch>
            <a:fillRect/>
          </a:stretch>
        </p:blipFill>
        <p:spPr>
          <a:xfrm>
            <a:off x="519027" y="1036320"/>
            <a:ext cx="8360813" cy="5466080"/>
          </a:xfrm>
          <a:prstGeom prst="rect">
            <a:avLst/>
          </a:prstGeom>
        </p:spPr>
      </p:pic>
    </p:spTree>
    <p:extLst>
      <p:ext uri="{BB962C8B-B14F-4D97-AF65-F5344CB8AC3E}">
        <p14:creationId xmlns:p14="http://schemas.microsoft.com/office/powerpoint/2010/main" val="3686941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C63F5DB-341F-4C25-9CC9-2862395BE305}"/>
              </a:ext>
            </a:extLst>
          </p:cNvPr>
          <p:cNvSpPr>
            <a:spLocks noGrp="1"/>
          </p:cNvSpPr>
          <p:nvPr>
            <p:ph type="sldNum" sz="quarter" idx="11"/>
          </p:nvPr>
        </p:nvSpPr>
        <p:spPr/>
        <p:txBody>
          <a:bodyPr/>
          <a:lstStyle/>
          <a:p>
            <a:fld id="{189E3A5C-986B-47BE-8F96-3787467B82A8}" type="slidenum">
              <a:rPr lang="nl-BE" smtClean="0">
                <a:solidFill>
                  <a:prstClr val="white"/>
                </a:solidFill>
              </a:rPr>
              <a:pPr/>
              <a:t>61</a:t>
            </a:fld>
            <a:endParaRPr lang="nl-BE" dirty="0">
              <a:solidFill>
                <a:prstClr val="white"/>
              </a:solidFill>
            </a:endParaRPr>
          </a:p>
        </p:txBody>
      </p:sp>
      <p:sp>
        <p:nvSpPr>
          <p:cNvPr id="3" name="Titel 2">
            <a:extLst>
              <a:ext uri="{FF2B5EF4-FFF2-40B4-BE49-F238E27FC236}">
                <a16:creationId xmlns:a16="http://schemas.microsoft.com/office/drawing/2014/main" id="{9462A3AC-E98B-4107-95AB-1485187416F9}"/>
              </a:ext>
            </a:extLst>
          </p:cNvPr>
          <p:cNvSpPr>
            <a:spLocks noGrp="1"/>
          </p:cNvSpPr>
          <p:nvPr>
            <p:ph type="title"/>
          </p:nvPr>
        </p:nvSpPr>
        <p:spPr/>
        <p:txBody>
          <a:bodyPr/>
          <a:lstStyle/>
          <a:p>
            <a:r>
              <a:rPr lang="nl-BE" dirty="0">
                <a:solidFill>
                  <a:srgbClr val="BF18B3"/>
                </a:solidFill>
                <a:effectLst>
                  <a:outerShdw blurRad="38100" dist="38100" dir="2700000" algn="tl">
                    <a:srgbClr val="000000">
                      <a:alpha val="43137"/>
                    </a:srgbClr>
                  </a:outerShdw>
                </a:effectLst>
              </a:rPr>
              <a:t>OTHERS WAYS OF SUPPORTING SCHOOLS</a:t>
            </a:r>
          </a:p>
        </p:txBody>
      </p:sp>
      <p:sp>
        <p:nvSpPr>
          <p:cNvPr id="4" name="Tijdelijke aanduiding voor inhoud 3">
            <a:extLst>
              <a:ext uri="{FF2B5EF4-FFF2-40B4-BE49-F238E27FC236}">
                <a16:creationId xmlns:a16="http://schemas.microsoft.com/office/drawing/2014/main" id="{6E492C29-23DF-4693-B5B7-87B9E9477C0A}"/>
              </a:ext>
            </a:extLst>
          </p:cNvPr>
          <p:cNvSpPr>
            <a:spLocks noGrp="1"/>
          </p:cNvSpPr>
          <p:nvPr>
            <p:ph idx="1"/>
          </p:nvPr>
        </p:nvSpPr>
        <p:spPr/>
        <p:txBody>
          <a:bodyPr/>
          <a:lstStyle/>
          <a:p>
            <a:r>
              <a:rPr lang="nl-BE" dirty="0"/>
              <a:t>We go </a:t>
            </a:r>
            <a:r>
              <a:rPr lang="nl-BE" dirty="0" err="1"/>
              <a:t>to</a:t>
            </a:r>
            <a:r>
              <a:rPr lang="nl-BE" dirty="0"/>
              <a:t> schools </a:t>
            </a:r>
            <a:r>
              <a:rPr lang="nl-BE" dirty="0" err="1"/>
              <a:t>to</a:t>
            </a:r>
            <a:r>
              <a:rPr lang="nl-BE" dirty="0"/>
              <a:t> </a:t>
            </a:r>
            <a:r>
              <a:rPr lang="nl-BE" dirty="0" err="1"/>
              <a:t>organise</a:t>
            </a:r>
            <a:r>
              <a:rPr lang="nl-BE" dirty="0"/>
              <a:t> </a:t>
            </a:r>
            <a:r>
              <a:rPr lang="nl-BE" dirty="0" err="1"/>
              <a:t>formal</a:t>
            </a:r>
            <a:r>
              <a:rPr lang="nl-BE" dirty="0"/>
              <a:t> </a:t>
            </a:r>
            <a:r>
              <a:rPr lang="nl-BE" dirty="0" err="1"/>
              <a:t>restorative</a:t>
            </a:r>
            <a:r>
              <a:rPr lang="nl-BE" dirty="0"/>
              <a:t> conferences </a:t>
            </a:r>
            <a:r>
              <a:rPr lang="nl-BE" dirty="0" err="1"/>
              <a:t>to</a:t>
            </a:r>
            <a:r>
              <a:rPr lang="nl-BE" dirty="0"/>
              <a:t> </a:t>
            </a:r>
            <a:r>
              <a:rPr lang="nl-BE" dirty="0" err="1"/>
              <a:t>avoid</a:t>
            </a:r>
            <a:r>
              <a:rPr lang="nl-BE" dirty="0"/>
              <a:t> </a:t>
            </a:r>
            <a:r>
              <a:rPr lang="nl-BE" dirty="0" err="1"/>
              <a:t>the</a:t>
            </a:r>
            <a:r>
              <a:rPr lang="nl-BE" dirty="0"/>
              <a:t> </a:t>
            </a:r>
            <a:r>
              <a:rPr lang="nl-BE" dirty="0" err="1"/>
              <a:t>exclusion</a:t>
            </a:r>
            <a:r>
              <a:rPr lang="nl-BE" dirty="0"/>
              <a:t> of </a:t>
            </a:r>
            <a:r>
              <a:rPr lang="nl-BE" dirty="0" err="1"/>
              <a:t>pupils</a:t>
            </a:r>
            <a:r>
              <a:rPr lang="nl-BE" dirty="0"/>
              <a:t>/</a:t>
            </a:r>
            <a:r>
              <a:rPr lang="nl-BE" dirty="0" err="1"/>
              <a:t>students</a:t>
            </a:r>
            <a:r>
              <a:rPr lang="nl-BE" dirty="0"/>
              <a:t> (50 à 60 schools in </a:t>
            </a:r>
            <a:r>
              <a:rPr lang="nl-BE" dirty="0" err="1"/>
              <a:t>Flanders</a:t>
            </a:r>
            <a:r>
              <a:rPr lang="nl-BE" dirty="0"/>
              <a:t> </a:t>
            </a:r>
            <a:r>
              <a:rPr lang="nl-BE" dirty="0" err="1"/>
              <a:t>every</a:t>
            </a:r>
            <a:r>
              <a:rPr lang="nl-BE" dirty="0"/>
              <a:t> </a:t>
            </a:r>
            <a:r>
              <a:rPr lang="nl-BE" dirty="0" err="1"/>
              <a:t>year</a:t>
            </a:r>
            <a:r>
              <a:rPr lang="nl-BE" dirty="0"/>
              <a:t>)</a:t>
            </a:r>
          </a:p>
          <a:p>
            <a:endParaRPr lang="nl-BE" dirty="0"/>
          </a:p>
          <a:p>
            <a:r>
              <a:rPr lang="nl-BE" dirty="0"/>
              <a:t>We support schools </a:t>
            </a:r>
            <a:r>
              <a:rPr lang="nl-BE" dirty="0" err="1"/>
              <a:t>to</a:t>
            </a:r>
            <a:r>
              <a:rPr lang="nl-BE" dirty="0"/>
              <a:t> </a:t>
            </a:r>
            <a:r>
              <a:rPr lang="nl-BE" dirty="0" err="1"/>
              <a:t>organise</a:t>
            </a:r>
            <a:r>
              <a:rPr lang="nl-BE" dirty="0"/>
              <a:t> </a:t>
            </a:r>
            <a:r>
              <a:rPr lang="nl-BE" dirty="0" err="1"/>
              <a:t>restorative</a:t>
            </a:r>
            <a:r>
              <a:rPr lang="nl-BE" dirty="0"/>
              <a:t> </a:t>
            </a:r>
            <a:r>
              <a:rPr lang="nl-BE" dirty="0" err="1"/>
              <a:t>talks</a:t>
            </a:r>
            <a:r>
              <a:rPr lang="nl-BE" dirty="0"/>
              <a:t> </a:t>
            </a:r>
            <a:r>
              <a:rPr lang="nl-BE" dirty="0" err="1"/>
              <a:t>with</a:t>
            </a:r>
            <a:r>
              <a:rPr lang="nl-BE" dirty="0"/>
              <a:t> </a:t>
            </a:r>
            <a:r>
              <a:rPr lang="nl-BE" dirty="0" err="1"/>
              <a:t>parents</a:t>
            </a:r>
            <a:r>
              <a:rPr lang="nl-BE" dirty="0"/>
              <a:t> </a:t>
            </a:r>
            <a:r>
              <a:rPr lang="nl-BE" dirty="0" err="1"/>
              <a:t>when</a:t>
            </a:r>
            <a:r>
              <a:rPr lang="nl-BE" dirty="0"/>
              <a:t> </a:t>
            </a:r>
            <a:r>
              <a:rPr lang="nl-BE" dirty="0" err="1"/>
              <a:t>they</a:t>
            </a:r>
            <a:r>
              <a:rPr lang="nl-BE" dirty="0"/>
              <a:t> have </a:t>
            </a:r>
            <a:r>
              <a:rPr lang="nl-BE" dirty="0" err="1"/>
              <a:t>complaints</a:t>
            </a:r>
            <a:endParaRPr lang="nl-BE" dirty="0"/>
          </a:p>
        </p:txBody>
      </p:sp>
    </p:spTree>
    <p:extLst>
      <p:ext uri="{BB962C8B-B14F-4D97-AF65-F5344CB8AC3E}">
        <p14:creationId xmlns:p14="http://schemas.microsoft.com/office/powerpoint/2010/main" val="2753507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D663B454-A5E0-4864-9B63-FFFD80EE1E27}"/>
              </a:ext>
            </a:extLst>
          </p:cNvPr>
          <p:cNvSpPr>
            <a:spLocks noGrp="1"/>
          </p:cNvSpPr>
          <p:nvPr>
            <p:ph type="title"/>
          </p:nvPr>
        </p:nvSpPr>
        <p:spPr/>
        <p:txBody>
          <a:bodyPr/>
          <a:lstStyle/>
          <a:p>
            <a:r>
              <a:rPr lang="nl-BE" dirty="0" err="1"/>
              <a:t>Who</a:t>
            </a:r>
            <a:r>
              <a:rPr lang="nl-BE" dirty="0"/>
              <a:t> </a:t>
            </a:r>
            <a:r>
              <a:rPr lang="nl-BE" dirty="0" err="1"/>
              <a:t>am</a:t>
            </a:r>
            <a:r>
              <a:rPr lang="nl-BE" dirty="0"/>
              <a:t> I? </a:t>
            </a:r>
          </a:p>
        </p:txBody>
      </p:sp>
      <p:pic>
        <p:nvPicPr>
          <p:cNvPr id="15" name="Tijdelijke aanduiding voor inhoud 14" descr="Afbeelding met persoon, binnen, muur, zitten&#10;&#10;Automatisch gegenereerde beschrijving">
            <a:extLst>
              <a:ext uri="{FF2B5EF4-FFF2-40B4-BE49-F238E27FC236}">
                <a16:creationId xmlns:a16="http://schemas.microsoft.com/office/drawing/2014/main" id="{10A907A6-0718-4FDE-922C-AE06BAE663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1521" y="2158206"/>
            <a:ext cx="1859280" cy="1879793"/>
          </a:xfrm>
        </p:spPr>
      </p:pic>
      <p:sp>
        <p:nvSpPr>
          <p:cNvPr id="13" name="Tijdelijke aanduiding voor inhoud 12">
            <a:extLst>
              <a:ext uri="{FF2B5EF4-FFF2-40B4-BE49-F238E27FC236}">
                <a16:creationId xmlns:a16="http://schemas.microsoft.com/office/drawing/2014/main" id="{21F08C20-9EED-4766-922E-6590E04D1E3C}"/>
              </a:ext>
            </a:extLst>
          </p:cNvPr>
          <p:cNvSpPr>
            <a:spLocks noGrp="1"/>
          </p:cNvSpPr>
          <p:nvPr>
            <p:ph sz="half" idx="2"/>
          </p:nvPr>
        </p:nvSpPr>
        <p:spPr>
          <a:xfrm>
            <a:off x="2824481" y="1600204"/>
            <a:ext cx="5862320" cy="4525963"/>
          </a:xfrm>
        </p:spPr>
        <p:txBody>
          <a:bodyPr>
            <a:normAutofit/>
          </a:bodyPr>
          <a:lstStyle/>
          <a:p>
            <a:pPr marL="0" indent="0">
              <a:buNone/>
            </a:pPr>
            <a:br>
              <a:rPr lang="nl-BE" dirty="0"/>
            </a:br>
            <a:r>
              <a:rPr lang="nl-BE" dirty="0">
                <a:solidFill>
                  <a:srgbClr val="FF0000"/>
                </a:solidFill>
              </a:rPr>
              <a:t>Katrien Bressers</a:t>
            </a:r>
            <a:br>
              <a:rPr lang="nl-BE" dirty="0">
                <a:solidFill>
                  <a:srgbClr val="FF0000"/>
                </a:solidFill>
              </a:rPr>
            </a:br>
            <a:r>
              <a:rPr lang="nl-BE" dirty="0" err="1">
                <a:solidFill>
                  <a:srgbClr val="FF0000"/>
                </a:solidFill>
              </a:rPr>
              <a:t>Pedagogical</a:t>
            </a:r>
            <a:r>
              <a:rPr lang="nl-BE" dirty="0">
                <a:solidFill>
                  <a:srgbClr val="FF0000"/>
                </a:solidFill>
              </a:rPr>
              <a:t> </a:t>
            </a:r>
            <a:r>
              <a:rPr lang="nl-BE" dirty="0" err="1">
                <a:solidFill>
                  <a:srgbClr val="FF0000"/>
                </a:solidFill>
              </a:rPr>
              <a:t>advisor</a:t>
            </a:r>
            <a:br>
              <a:rPr lang="nl-BE" dirty="0"/>
            </a:br>
            <a:endParaRPr lang="nl-BE" dirty="0"/>
          </a:p>
          <a:p>
            <a:pPr marL="0" indent="0">
              <a:buNone/>
            </a:pPr>
            <a:r>
              <a:rPr lang="nl-BE" dirty="0"/>
              <a:t>Moderator </a:t>
            </a:r>
            <a:r>
              <a:rPr lang="nl-BE" dirty="0" err="1"/>
              <a:t>restorative</a:t>
            </a:r>
            <a:r>
              <a:rPr lang="nl-BE" dirty="0"/>
              <a:t> </a:t>
            </a:r>
            <a:r>
              <a:rPr lang="nl-BE" dirty="0" err="1"/>
              <a:t>practices</a:t>
            </a:r>
            <a:r>
              <a:rPr lang="nl-BE" dirty="0"/>
              <a:t> </a:t>
            </a:r>
          </a:p>
          <a:p>
            <a:pPr marL="0" indent="0">
              <a:buNone/>
            </a:pPr>
            <a:r>
              <a:rPr lang="nl-BE" dirty="0"/>
              <a:t>Leader of </a:t>
            </a:r>
            <a:r>
              <a:rPr lang="nl-BE" dirty="0" err="1"/>
              <a:t>the</a:t>
            </a:r>
            <a:r>
              <a:rPr lang="nl-BE" dirty="0"/>
              <a:t> project “How </a:t>
            </a:r>
            <a:r>
              <a:rPr lang="nl-BE" dirty="0" err="1"/>
              <a:t>to</a:t>
            </a:r>
            <a:r>
              <a:rPr lang="nl-BE" dirty="0"/>
              <a:t> </a:t>
            </a:r>
            <a:r>
              <a:rPr lang="nl-BE" dirty="0" err="1"/>
              <a:t>create</a:t>
            </a:r>
            <a:r>
              <a:rPr lang="nl-BE" dirty="0"/>
              <a:t> a </a:t>
            </a:r>
            <a:r>
              <a:rPr lang="nl-BE" dirty="0" err="1"/>
              <a:t>climate</a:t>
            </a:r>
            <a:r>
              <a:rPr lang="nl-BE" dirty="0"/>
              <a:t> of </a:t>
            </a:r>
            <a:r>
              <a:rPr lang="nl-BE" dirty="0" err="1"/>
              <a:t>connection</a:t>
            </a:r>
            <a:r>
              <a:rPr lang="nl-BE" dirty="0"/>
              <a:t>”</a:t>
            </a:r>
          </a:p>
          <a:p>
            <a:pPr marL="0" indent="0">
              <a:buNone/>
            </a:pPr>
            <a:endParaRPr lang="nl-BE" dirty="0"/>
          </a:p>
          <a:p>
            <a:pPr marL="0" indent="0">
              <a:buNone/>
            </a:pPr>
            <a:r>
              <a:rPr lang="nl-BE" sz="2000" dirty="0" err="1"/>
              <a:t>Katrien.bressers@katholiekonderwijs.vlaanderen</a:t>
            </a:r>
            <a:endParaRPr lang="nl-BE" sz="2000" dirty="0"/>
          </a:p>
        </p:txBody>
      </p:sp>
      <p:sp>
        <p:nvSpPr>
          <p:cNvPr id="2" name="Tijdelijke aanduiding voor dianummer 1">
            <a:extLst>
              <a:ext uri="{FF2B5EF4-FFF2-40B4-BE49-F238E27FC236}">
                <a16:creationId xmlns:a16="http://schemas.microsoft.com/office/drawing/2014/main" id="{44CD9881-1FDA-424C-BB2D-CC6901B932C7}"/>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62</a:t>
            </a:fld>
            <a:endParaRPr lang="nl-BE" dirty="0">
              <a:solidFill>
                <a:prstClr val="white"/>
              </a:solidFill>
            </a:endParaRPr>
          </a:p>
        </p:txBody>
      </p:sp>
    </p:spTree>
    <p:extLst>
      <p:ext uri="{BB962C8B-B14F-4D97-AF65-F5344CB8AC3E}">
        <p14:creationId xmlns:p14="http://schemas.microsoft.com/office/powerpoint/2010/main" val="1687008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07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0" indent="0">
              <a:buNone/>
            </a:pPr>
            <a:endParaRPr lang="nl-BE" i="1" dirty="0">
              <a:solidFill>
                <a:srgbClr val="990599"/>
              </a:solidFill>
            </a:endParaRPr>
          </a:p>
          <a:p>
            <a:pPr marL="0" indent="0">
              <a:buNone/>
            </a:pPr>
            <a:endParaRPr lang="nl-BE" i="1" dirty="0">
              <a:solidFill>
                <a:srgbClr val="990599"/>
              </a:solidFill>
            </a:endParaRPr>
          </a:p>
          <a:p>
            <a:pPr marL="0" indent="0">
              <a:buNone/>
            </a:pPr>
            <a:r>
              <a:rPr lang="nl-BE" i="1" dirty="0" err="1">
                <a:solidFill>
                  <a:srgbClr val="990599"/>
                </a:solidFill>
              </a:rPr>
              <a:t>And</a:t>
            </a:r>
            <a:r>
              <a:rPr lang="nl-BE" i="1" dirty="0">
                <a:solidFill>
                  <a:srgbClr val="990599"/>
                </a:solidFill>
              </a:rPr>
              <a:t> </a:t>
            </a:r>
            <a:r>
              <a:rPr lang="nl-BE" i="1" dirty="0" err="1">
                <a:solidFill>
                  <a:srgbClr val="990599"/>
                </a:solidFill>
              </a:rPr>
              <a:t>this</a:t>
            </a:r>
            <a:r>
              <a:rPr lang="nl-BE" i="1" dirty="0">
                <a:solidFill>
                  <a:srgbClr val="990599"/>
                </a:solidFill>
              </a:rPr>
              <a:t> </a:t>
            </a:r>
            <a:r>
              <a:rPr lang="nl-BE" i="1" dirty="0" err="1">
                <a:solidFill>
                  <a:srgbClr val="990599"/>
                </a:solidFill>
              </a:rPr>
              <a:t>occurs</a:t>
            </a:r>
            <a:r>
              <a:rPr lang="nl-BE" i="1" dirty="0">
                <a:solidFill>
                  <a:srgbClr val="990599"/>
                </a:solidFill>
              </a:rPr>
              <a:t> </a:t>
            </a:r>
            <a:r>
              <a:rPr lang="nl-BE" i="1" dirty="0" err="1">
                <a:solidFill>
                  <a:srgbClr val="990599"/>
                </a:solidFill>
              </a:rPr>
              <a:t>through</a:t>
            </a:r>
            <a:r>
              <a:rPr lang="nl-BE" i="1" dirty="0">
                <a:solidFill>
                  <a:srgbClr val="990599"/>
                </a:solidFill>
              </a:rPr>
              <a:t> a </a:t>
            </a:r>
            <a:r>
              <a:rPr lang="nl-BE" i="1" dirty="0" err="1">
                <a:solidFill>
                  <a:srgbClr val="990599"/>
                </a:solidFill>
              </a:rPr>
              <a:t>rich</a:t>
            </a:r>
            <a:r>
              <a:rPr lang="nl-BE" i="1" dirty="0">
                <a:solidFill>
                  <a:srgbClr val="990599"/>
                </a:solidFill>
              </a:rPr>
              <a:t> </a:t>
            </a:r>
            <a:r>
              <a:rPr lang="nl-BE" i="1" dirty="0" err="1">
                <a:solidFill>
                  <a:srgbClr val="990599"/>
                </a:solidFill>
              </a:rPr>
              <a:t>path</a:t>
            </a:r>
            <a:r>
              <a:rPr lang="nl-BE" i="1" dirty="0">
                <a:solidFill>
                  <a:srgbClr val="990599"/>
                </a:solidFill>
              </a:rPr>
              <a:t> </a:t>
            </a:r>
          </a:p>
          <a:p>
            <a:pPr marL="0" indent="0">
              <a:buNone/>
            </a:pPr>
            <a:r>
              <a:rPr lang="nl-BE" i="1" dirty="0">
                <a:solidFill>
                  <a:srgbClr val="990599"/>
                </a:solidFill>
              </a:rPr>
              <a:t>made up of </a:t>
            </a:r>
          </a:p>
          <a:p>
            <a:pPr marL="0" indent="0">
              <a:buNone/>
            </a:pPr>
            <a:r>
              <a:rPr lang="nl-BE" i="1" dirty="0" err="1">
                <a:solidFill>
                  <a:srgbClr val="990599"/>
                </a:solidFill>
              </a:rPr>
              <a:t>many</a:t>
            </a:r>
            <a:r>
              <a:rPr lang="nl-BE" i="1" dirty="0">
                <a:solidFill>
                  <a:srgbClr val="990599"/>
                </a:solidFill>
              </a:rPr>
              <a:t> </a:t>
            </a:r>
            <a:r>
              <a:rPr lang="nl-BE" i="1" dirty="0" err="1">
                <a:solidFill>
                  <a:srgbClr val="990599"/>
                </a:solidFill>
              </a:rPr>
              <a:t>ingredients</a:t>
            </a:r>
            <a:r>
              <a:rPr lang="nl-BE" i="1" dirty="0">
                <a:solidFill>
                  <a:srgbClr val="990599"/>
                </a:solidFill>
              </a:rPr>
              <a:t>.</a:t>
            </a:r>
            <a:endParaRPr lang="nl-BE" dirty="0">
              <a:solidFill>
                <a:srgbClr val="990599"/>
              </a:solidFill>
            </a:endParaRPr>
          </a:p>
        </p:txBody>
      </p:sp>
    </p:spTree>
    <p:extLst>
      <p:ext uri="{BB962C8B-B14F-4D97-AF65-F5344CB8AC3E}">
        <p14:creationId xmlns:p14="http://schemas.microsoft.com/office/powerpoint/2010/main" val="4168542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99592" y="548680"/>
            <a:ext cx="7560840" cy="4525963"/>
          </a:xfrm>
        </p:spPr>
        <p:txBody>
          <a:bodyPr>
            <a:normAutofit/>
          </a:bodyPr>
          <a:lstStyle/>
          <a:p>
            <a:pPr marL="0" indent="0">
              <a:buNone/>
            </a:pPr>
            <a:r>
              <a:rPr lang="nl-BE" sz="4000" i="1" dirty="0" err="1">
                <a:solidFill>
                  <a:srgbClr val="FF6600"/>
                </a:solidFill>
              </a:rPr>
              <a:t>This</a:t>
            </a:r>
            <a:r>
              <a:rPr lang="nl-BE" sz="4000" i="1" dirty="0">
                <a:solidFill>
                  <a:srgbClr val="FF6600"/>
                </a:solidFill>
              </a:rPr>
              <a:t> is </a:t>
            </a:r>
            <a:r>
              <a:rPr lang="nl-BE" sz="4000" i="1" dirty="0" err="1">
                <a:solidFill>
                  <a:srgbClr val="FF6600"/>
                </a:solidFill>
              </a:rPr>
              <a:t>why</a:t>
            </a:r>
            <a:r>
              <a:rPr lang="nl-BE" sz="4000" i="1" dirty="0">
                <a:solidFill>
                  <a:srgbClr val="FF6600"/>
                </a:solidFill>
              </a:rPr>
              <a:t> </a:t>
            </a:r>
            <a:r>
              <a:rPr lang="nl-BE" sz="4000" i="1" dirty="0" err="1">
                <a:solidFill>
                  <a:srgbClr val="FF6600"/>
                </a:solidFill>
              </a:rPr>
              <a:t>there</a:t>
            </a:r>
            <a:r>
              <a:rPr lang="nl-BE" sz="4000" i="1" dirty="0">
                <a:solidFill>
                  <a:srgbClr val="FF6600"/>
                </a:solidFill>
              </a:rPr>
              <a:t> are </a:t>
            </a:r>
            <a:r>
              <a:rPr lang="nl-BE" sz="4000" i="1" dirty="0" err="1">
                <a:solidFill>
                  <a:srgbClr val="FF6600"/>
                </a:solidFill>
              </a:rPr>
              <a:t>so</a:t>
            </a:r>
            <a:r>
              <a:rPr lang="nl-BE" sz="4000" i="1" dirty="0">
                <a:solidFill>
                  <a:srgbClr val="FF6600"/>
                </a:solidFill>
              </a:rPr>
              <a:t> </a:t>
            </a:r>
            <a:r>
              <a:rPr lang="nl-BE" sz="4000" i="1" dirty="0" err="1">
                <a:solidFill>
                  <a:srgbClr val="FF6600"/>
                </a:solidFill>
              </a:rPr>
              <a:t>many</a:t>
            </a:r>
            <a:r>
              <a:rPr lang="nl-BE" sz="4000" i="1" dirty="0">
                <a:solidFill>
                  <a:srgbClr val="FF6600"/>
                </a:solidFill>
              </a:rPr>
              <a:t> subjects — </a:t>
            </a:r>
            <a:r>
              <a:rPr lang="nl-BE" sz="4000" i="1" dirty="0" err="1">
                <a:solidFill>
                  <a:srgbClr val="FF6600"/>
                </a:solidFill>
              </a:rPr>
              <a:t>because</a:t>
            </a:r>
            <a:r>
              <a:rPr lang="nl-BE" sz="4000" i="1" dirty="0">
                <a:solidFill>
                  <a:srgbClr val="FF6600"/>
                </a:solidFill>
              </a:rPr>
              <a:t> development is </a:t>
            </a:r>
            <a:r>
              <a:rPr lang="nl-BE" sz="4000" i="1" dirty="0" err="1">
                <a:solidFill>
                  <a:srgbClr val="FF6600"/>
                </a:solidFill>
              </a:rPr>
              <a:t>the</a:t>
            </a:r>
            <a:r>
              <a:rPr lang="nl-BE" sz="4000" i="1" dirty="0">
                <a:solidFill>
                  <a:srgbClr val="FF6600"/>
                </a:solidFill>
              </a:rPr>
              <a:t> </a:t>
            </a:r>
            <a:r>
              <a:rPr lang="nl-BE" sz="4000" i="1" dirty="0" err="1">
                <a:solidFill>
                  <a:srgbClr val="FF6600"/>
                </a:solidFill>
              </a:rPr>
              <a:t>result</a:t>
            </a:r>
            <a:r>
              <a:rPr lang="nl-BE" sz="4000" i="1" dirty="0">
                <a:solidFill>
                  <a:srgbClr val="FF6600"/>
                </a:solidFill>
              </a:rPr>
              <a:t> of different </a:t>
            </a:r>
            <a:r>
              <a:rPr lang="nl-BE" sz="4000" i="1" dirty="0" err="1">
                <a:solidFill>
                  <a:srgbClr val="FF6600"/>
                </a:solidFill>
              </a:rPr>
              <a:t>elements</a:t>
            </a:r>
            <a:r>
              <a:rPr lang="nl-BE" sz="4000" i="1" dirty="0">
                <a:solidFill>
                  <a:srgbClr val="FF6600"/>
                </a:solidFill>
              </a:rPr>
              <a:t> </a:t>
            </a:r>
            <a:r>
              <a:rPr lang="nl-BE" sz="4000" i="1" dirty="0" err="1">
                <a:solidFill>
                  <a:srgbClr val="FF6600"/>
                </a:solidFill>
              </a:rPr>
              <a:t>that</a:t>
            </a:r>
            <a:r>
              <a:rPr lang="nl-BE" sz="4000" i="1" dirty="0">
                <a:solidFill>
                  <a:srgbClr val="FF6600"/>
                </a:solidFill>
              </a:rPr>
              <a:t> act </a:t>
            </a:r>
            <a:r>
              <a:rPr lang="nl-BE" sz="4000" i="1" dirty="0" err="1">
                <a:solidFill>
                  <a:srgbClr val="FF6600"/>
                </a:solidFill>
              </a:rPr>
              <a:t>together</a:t>
            </a:r>
            <a:r>
              <a:rPr lang="nl-BE" sz="4000" i="1" dirty="0">
                <a:solidFill>
                  <a:srgbClr val="FF6600"/>
                </a:solidFill>
              </a:rPr>
              <a:t> </a:t>
            </a:r>
            <a:r>
              <a:rPr lang="nl-BE" sz="4000" i="1" dirty="0" err="1">
                <a:solidFill>
                  <a:srgbClr val="FF6600"/>
                </a:solidFill>
              </a:rPr>
              <a:t>and</a:t>
            </a:r>
            <a:r>
              <a:rPr lang="nl-BE" sz="4000" i="1" dirty="0">
                <a:solidFill>
                  <a:srgbClr val="FF6600"/>
                </a:solidFill>
              </a:rPr>
              <a:t> </a:t>
            </a:r>
            <a:r>
              <a:rPr lang="nl-BE" sz="4000" i="1" dirty="0" err="1">
                <a:solidFill>
                  <a:srgbClr val="FF6600"/>
                </a:solidFill>
              </a:rPr>
              <a:t>stimulate</a:t>
            </a:r>
            <a:r>
              <a:rPr lang="nl-BE" sz="4000" i="1" dirty="0">
                <a:solidFill>
                  <a:srgbClr val="FF6600"/>
                </a:solidFill>
              </a:rPr>
              <a:t> intelligence, </a:t>
            </a:r>
            <a:r>
              <a:rPr lang="nl-BE" sz="4000" i="1" dirty="0" err="1">
                <a:solidFill>
                  <a:srgbClr val="FF6600"/>
                </a:solidFill>
              </a:rPr>
              <a:t>knowledge</a:t>
            </a:r>
            <a:r>
              <a:rPr lang="nl-BE" sz="4000" i="1" dirty="0">
                <a:solidFill>
                  <a:srgbClr val="FF6600"/>
                </a:solidFill>
              </a:rPr>
              <a:t>, </a:t>
            </a:r>
            <a:r>
              <a:rPr lang="nl-BE" sz="4000" i="1" dirty="0" err="1">
                <a:solidFill>
                  <a:srgbClr val="FF6600"/>
                </a:solidFill>
              </a:rPr>
              <a:t>the</a:t>
            </a:r>
            <a:r>
              <a:rPr lang="nl-BE" sz="4000" i="1" dirty="0">
                <a:solidFill>
                  <a:srgbClr val="FF6600"/>
                </a:solidFill>
              </a:rPr>
              <a:t> </a:t>
            </a:r>
            <a:r>
              <a:rPr lang="nl-BE" sz="4000" i="1" dirty="0" err="1">
                <a:solidFill>
                  <a:srgbClr val="FF6600"/>
                </a:solidFill>
              </a:rPr>
              <a:t>emotions</a:t>
            </a:r>
            <a:r>
              <a:rPr lang="nl-BE" sz="4000" i="1" dirty="0">
                <a:solidFill>
                  <a:srgbClr val="FF6600"/>
                </a:solidFill>
              </a:rPr>
              <a:t>, </a:t>
            </a:r>
            <a:r>
              <a:rPr lang="nl-BE" sz="4000" i="1" dirty="0" err="1">
                <a:solidFill>
                  <a:srgbClr val="FF6600"/>
                </a:solidFill>
              </a:rPr>
              <a:t>the</a:t>
            </a:r>
            <a:r>
              <a:rPr lang="nl-BE" sz="4000" i="1" dirty="0">
                <a:solidFill>
                  <a:srgbClr val="FF6600"/>
                </a:solidFill>
              </a:rPr>
              <a:t> body, </a:t>
            </a:r>
            <a:r>
              <a:rPr lang="nl-BE" sz="4000" i="1" dirty="0" err="1">
                <a:solidFill>
                  <a:srgbClr val="FF6600"/>
                </a:solidFill>
              </a:rPr>
              <a:t>and</a:t>
            </a:r>
            <a:r>
              <a:rPr lang="nl-BE" sz="4000" i="1" dirty="0">
                <a:solidFill>
                  <a:srgbClr val="FF6600"/>
                </a:solidFill>
              </a:rPr>
              <a:t> </a:t>
            </a:r>
            <a:r>
              <a:rPr lang="nl-BE" sz="4000" i="1" dirty="0" err="1">
                <a:solidFill>
                  <a:srgbClr val="FF6600"/>
                </a:solidFill>
              </a:rPr>
              <a:t>so</a:t>
            </a:r>
            <a:r>
              <a:rPr lang="nl-BE" sz="4000" i="1" dirty="0">
                <a:solidFill>
                  <a:srgbClr val="FF6600"/>
                </a:solidFill>
              </a:rPr>
              <a:t> on.”</a:t>
            </a:r>
            <a:endParaRPr lang="nl-BE" sz="4000" dirty="0">
              <a:solidFill>
                <a:srgbClr val="FF6600"/>
              </a:solidFill>
            </a:endParaRPr>
          </a:p>
          <a:p>
            <a:endParaRPr lang="nl-BE" dirty="0"/>
          </a:p>
        </p:txBody>
      </p:sp>
    </p:spTree>
    <p:extLst>
      <p:ext uri="{BB962C8B-B14F-4D97-AF65-F5344CB8AC3E}">
        <p14:creationId xmlns:p14="http://schemas.microsoft.com/office/powerpoint/2010/main" val="53691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lnSpcReduction="10000"/>
          </a:bodyPr>
          <a:lstStyle/>
          <a:p>
            <a:pPr marL="0" indent="0">
              <a:buNone/>
            </a:pPr>
            <a:r>
              <a:rPr lang="nl-BE" i="1" dirty="0">
                <a:solidFill>
                  <a:srgbClr val="990599"/>
                </a:solidFill>
              </a:rPr>
              <a:t>“</a:t>
            </a:r>
            <a:r>
              <a:rPr lang="nl-BE" i="1" dirty="0" err="1">
                <a:solidFill>
                  <a:srgbClr val="990599"/>
                </a:solidFill>
              </a:rPr>
              <a:t>If</a:t>
            </a:r>
            <a:r>
              <a:rPr lang="nl-BE" i="1" dirty="0">
                <a:solidFill>
                  <a:srgbClr val="990599"/>
                </a:solidFill>
              </a:rPr>
              <a:t> </a:t>
            </a:r>
            <a:r>
              <a:rPr lang="nl-BE" i="1" dirty="0" err="1">
                <a:solidFill>
                  <a:srgbClr val="990599"/>
                </a:solidFill>
              </a:rPr>
              <a:t>something</a:t>
            </a:r>
            <a:r>
              <a:rPr lang="nl-BE" i="1" dirty="0">
                <a:solidFill>
                  <a:srgbClr val="990599"/>
                </a:solidFill>
              </a:rPr>
              <a:t> is </a:t>
            </a:r>
            <a:r>
              <a:rPr lang="nl-BE" i="1" dirty="0" err="1">
                <a:solidFill>
                  <a:srgbClr val="FF6600"/>
                </a:solidFill>
              </a:rPr>
              <a:t>true</a:t>
            </a:r>
            <a:r>
              <a:rPr lang="nl-BE" i="1" dirty="0">
                <a:solidFill>
                  <a:srgbClr val="990599"/>
                </a:solidFill>
              </a:rPr>
              <a:t>, </a:t>
            </a:r>
            <a:r>
              <a:rPr lang="nl-BE" i="1" dirty="0" err="1">
                <a:solidFill>
                  <a:srgbClr val="990599"/>
                </a:solidFill>
              </a:rPr>
              <a:t>it</a:t>
            </a:r>
            <a:r>
              <a:rPr lang="nl-BE" i="1" dirty="0">
                <a:solidFill>
                  <a:srgbClr val="990599"/>
                </a:solidFill>
              </a:rPr>
              <a:t> is </a:t>
            </a:r>
            <a:r>
              <a:rPr lang="nl-BE" i="1" dirty="0" err="1">
                <a:solidFill>
                  <a:srgbClr val="990599"/>
                </a:solidFill>
              </a:rPr>
              <a:t>good</a:t>
            </a:r>
            <a:r>
              <a:rPr lang="nl-BE" i="1" dirty="0">
                <a:solidFill>
                  <a:srgbClr val="990599"/>
                </a:solidFill>
              </a:rPr>
              <a:t> </a:t>
            </a:r>
            <a:r>
              <a:rPr lang="nl-BE" i="1" dirty="0" err="1">
                <a:solidFill>
                  <a:srgbClr val="990599"/>
                </a:solidFill>
              </a:rPr>
              <a:t>and</a:t>
            </a:r>
            <a:r>
              <a:rPr lang="nl-BE" i="1" dirty="0">
                <a:solidFill>
                  <a:srgbClr val="990599"/>
                </a:solidFill>
              </a:rPr>
              <a:t> </a:t>
            </a:r>
            <a:r>
              <a:rPr lang="nl-BE" i="1" dirty="0" err="1">
                <a:solidFill>
                  <a:srgbClr val="990599"/>
                </a:solidFill>
              </a:rPr>
              <a:t>beautiful</a:t>
            </a:r>
            <a:r>
              <a:rPr lang="nl-BE" i="1" dirty="0">
                <a:solidFill>
                  <a:srgbClr val="990599"/>
                </a:solidFill>
              </a:rPr>
              <a:t>; </a:t>
            </a:r>
          </a:p>
          <a:p>
            <a:pPr marL="0" indent="0">
              <a:buNone/>
            </a:pPr>
            <a:endParaRPr lang="nl-BE" i="1" dirty="0">
              <a:solidFill>
                <a:srgbClr val="990599"/>
              </a:solidFill>
            </a:endParaRPr>
          </a:p>
          <a:p>
            <a:pPr marL="0" indent="0">
              <a:buNone/>
            </a:pPr>
            <a:r>
              <a:rPr lang="nl-BE" i="1" dirty="0" err="1">
                <a:solidFill>
                  <a:srgbClr val="990599"/>
                </a:solidFill>
              </a:rPr>
              <a:t>if</a:t>
            </a:r>
            <a:r>
              <a:rPr lang="nl-BE" i="1" dirty="0">
                <a:solidFill>
                  <a:srgbClr val="990599"/>
                </a:solidFill>
              </a:rPr>
              <a:t> </a:t>
            </a:r>
            <a:r>
              <a:rPr lang="nl-BE" i="1" dirty="0" err="1">
                <a:solidFill>
                  <a:srgbClr val="990599"/>
                </a:solidFill>
              </a:rPr>
              <a:t>it</a:t>
            </a:r>
            <a:r>
              <a:rPr lang="nl-BE" i="1" dirty="0">
                <a:solidFill>
                  <a:srgbClr val="990599"/>
                </a:solidFill>
              </a:rPr>
              <a:t> is </a:t>
            </a:r>
            <a:r>
              <a:rPr lang="nl-BE" i="1" dirty="0" err="1">
                <a:solidFill>
                  <a:srgbClr val="FF6600"/>
                </a:solidFill>
              </a:rPr>
              <a:t>beautiful</a:t>
            </a:r>
            <a:r>
              <a:rPr lang="nl-BE" i="1" dirty="0">
                <a:solidFill>
                  <a:srgbClr val="990599"/>
                </a:solidFill>
              </a:rPr>
              <a:t>; </a:t>
            </a:r>
            <a:r>
              <a:rPr lang="nl-BE" i="1" dirty="0" err="1">
                <a:solidFill>
                  <a:srgbClr val="990599"/>
                </a:solidFill>
              </a:rPr>
              <a:t>it</a:t>
            </a:r>
            <a:r>
              <a:rPr lang="nl-BE" i="1" dirty="0">
                <a:solidFill>
                  <a:srgbClr val="990599"/>
                </a:solidFill>
              </a:rPr>
              <a:t> is </a:t>
            </a:r>
            <a:r>
              <a:rPr lang="nl-BE" i="1" dirty="0" err="1">
                <a:solidFill>
                  <a:srgbClr val="990599"/>
                </a:solidFill>
              </a:rPr>
              <a:t>good</a:t>
            </a:r>
            <a:r>
              <a:rPr lang="nl-BE" i="1" dirty="0">
                <a:solidFill>
                  <a:srgbClr val="990599"/>
                </a:solidFill>
              </a:rPr>
              <a:t> </a:t>
            </a:r>
            <a:r>
              <a:rPr lang="nl-BE" i="1" dirty="0" err="1">
                <a:solidFill>
                  <a:srgbClr val="990599"/>
                </a:solidFill>
              </a:rPr>
              <a:t>and</a:t>
            </a:r>
            <a:r>
              <a:rPr lang="nl-BE" i="1" dirty="0">
                <a:solidFill>
                  <a:srgbClr val="990599"/>
                </a:solidFill>
              </a:rPr>
              <a:t> </a:t>
            </a:r>
            <a:r>
              <a:rPr lang="nl-BE" i="1" dirty="0" err="1">
                <a:solidFill>
                  <a:srgbClr val="990599"/>
                </a:solidFill>
              </a:rPr>
              <a:t>true</a:t>
            </a:r>
            <a:r>
              <a:rPr lang="nl-BE" i="1" dirty="0">
                <a:solidFill>
                  <a:srgbClr val="990599"/>
                </a:solidFill>
              </a:rPr>
              <a:t>; </a:t>
            </a:r>
          </a:p>
          <a:p>
            <a:pPr marL="0" indent="0">
              <a:buNone/>
            </a:pPr>
            <a:endParaRPr lang="nl-BE" i="1" dirty="0">
              <a:solidFill>
                <a:srgbClr val="990599"/>
              </a:solidFill>
            </a:endParaRPr>
          </a:p>
          <a:p>
            <a:pPr marL="0" indent="0">
              <a:buNone/>
            </a:pPr>
            <a:r>
              <a:rPr lang="nl-BE" i="1" dirty="0" err="1">
                <a:solidFill>
                  <a:srgbClr val="990599"/>
                </a:solidFill>
              </a:rPr>
              <a:t>if</a:t>
            </a:r>
            <a:r>
              <a:rPr lang="nl-BE" i="1" dirty="0">
                <a:solidFill>
                  <a:srgbClr val="990599"/>
                </a:solidFill>
              </a:rPr>
              <a:t> </a:t>
            </a:r>
            <a:r>
              <a:rPr lang="nl-BE" i="1" dirty="0" err="1">
                <a:solidFill>
                  <a:srgbClr val="990599"/>
                </a:solidFill>
              </a:rPr>
              <a:t>it</a:t>
            </a:r>
            <a:r>
              <a:rPr lang="nl-BE" i="1" dirty="0">
                <a:solidFill>
                  <a:srgbClr val="990599"/>
                </a:solidFill>
              </a:rPr>
              <a:t> is </a:t>
            </a:r>
            <a:r>
              <a:rPr lang="nl-BE" i="1" dirty="0" err="1">
                <a:solidFill>
                  <a:srgbClr val="FF6600"/>
                </a:solidFill>
              </a:rPr>
              <a:t>good</a:t>
            </a:r>
            <a:r>
              <a:rPr lang="nl-BE" i="1" dirty="0">
                <a:solidFill>
                  <a:srgbClr val="990599"/>
                </a:solidFill>
              </a:rPr>
              <a:t>, </a:t>
            </a:r>
            <a:r>
              <a:rPr lang="nl-BE" i="1" dirty="0" err="1">
                <a:solidFill>
                  <a:srgbClr val="990599"/>
                </a:solidFill>
              </a:rPr>
              <a:t>it</a:t>
            </a:r>
            <a:r>
              <a:rPr lang="nl-BE" i="1" dirty="0">
                <a:solidFill>
                  <a:srgbClr val="990599"/>
                </a:solidFill>
              </a:rPr>
              <a:t> is </a:t>
            </a:r>
            <a:r>
              <a:rPr lang="nl-BE" i="1" dirty="0" err="1">
                <a:solidFill>
                  <a:srgbClr val="990599"/>
                </a:solidFill>
              </a:rPr>
              <a:t>true</a:t>
            </a:r>
            <a:r>
              <a:rPr lang="nl-BE" i="1" dirty="0">
                <a:solidFill>
                  <a:srgbClr val="990599"/>
                </a:solidFill>
              </a:rPr>
              <a:t> </a:t>
            </a:r>
            <a:r>
              <a:rPr lang="nl-BE" i="1" dirty="0" err="1">
                <a:solidFill>
                  <a:srgbClr val="990599"/>
                </a:solidFill>
              </a:rPr>
              <a:t>and</a:t>
            </a:r>
            <a:r>
              <a:rPr lang="nl-BE" i="1" dirty="0">
                <a:solidFill>
                  <a:srgbClr val="990599"/>
                </a:solidFill>
              </a:rPr>
              <a:t> </a:t>
            </a:r>
            <a:r>
              <a:rPr lang="nl-BE" i="1" dirty="0" err="1">
                <a:solidFill>
                  <a:srgbClr val="990599"/>
                </a:solidFill>
              </a:rPr>
              <a:t>it</a:t>
            </a:r>
            <a:r>
              <a:rPr lang="nl-BE" i="1" dirty="0">
                <a:solidFill>
                  <a:srgbClr val="990599"/>
                </a:solidFill>
              </a:rPr>
              <a:t> is </a:t>
            </a:r>
            <a:r>
              <a:rPr lang="nl-BE" i="1" dirty="0" err="1">
                <a:solidFill>
                  <a:srgbClr val="990599"/>
                </a:solidFill>
              </a:rPr>
              <a:t>beautiful</a:t>
            </a:r>
            <a:r>
              <a:rPr lang="nl-BE" i="1" dirty="0">
                <a:solidFill>
                  <a:srgbClr val="990599"/>
                </a:solidFill>
              </a:rPr>
              <a:t>.</a:t>
            </a:r>
            <a:endParaRPr lang="nl-BE" dirty="0">
              <a:solidFill>
                <a:srgbClr val="990599"/>
              </a:solidFill>
            </a:endParaRPr>
          </a:p>
        </p:txBody>
      </p:sp>
    </p:spTree>
    <p:extLst>
      <p:ext uri="{BB962C8B-B14F-4D97-AF65-F5344CB8AC3E}">
        <p14:creationId xmlns:p14="http://schemas.microsoft.com/office/powerpoint/2010/main" val="680330326"/>
      </p:ext>
    </p:extLst>
  </p:cSld>
  <p:clrMapOvr>
    <a:masterClrMapping/>
  </p:clrMapOvr>
</p:sld>
</file>

<file path=ppt/theme/theme1.xml><?xml version="1.0" encoding="utf-8"?>
<a:theme xmlns:a="http://schemas.openxmlformats.org/drawingml/2006/main" name="kathondvla_09-2018">
  <a:themeElements>
    <a:clrScheme name="VVKSO">
      <a:dk1>
        <a:sysClr val="windowText" lastClr="000000"/>
      </a:dk1>
      <a:lt1>
        <a:sysClr val="window" lastClr="FFFFFF"/>
      </a:lt1>
      <a:dk2>
        <a:srgbClr val="F18E00"/>
      </a:dk2>
      <a:lt2>
        <a:srgbClr val="F1DE00"/>
      </a:lt2>
      <a:accent1>
        <a:srgbClr val="F13D00"/>
      </a:accent1>
      <a:accent2>
        <a:srgbClr val="FFBA58"/>
      </a:accent2>
      <a:accent3>
        <a:srgbClr val="787878"/>
      </a:accent3>
      <a:accent4>
        <a:srgbClr val="F62610"/>
      </a:accent4>
      <a:accent5>
        <a:srgbClr val="4BACC6"/>
      </a:accent5>
      <a:accent6>
        <a:srgbClr val="00B050"/>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model_sept_2018.potx" id="{701825BA-9ED3-4CC9-AD03-A92BF4C20F3E}" vid="{FB84D38A-C0A8-4B6F-A55A-3EEEEE4C6B67}"/>
    </a:ext>
  </a:extLst>
</a:theme>
</file>

<file path=ppt/theme/theme2.xml><?xml version="1.0" encoding="utf-8"?>
<a:theme xmlns:a="http://schemas.openxmlformats.org/drawingml/2006/main" name="Powerpoint VSKO 2.0">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LIGAND" id="{CE3A3930-4FC9-4668-BEE1-BF28F51EFF98}" vid="{E89C9EB9-65B1-429F-A361-7E80A85B89BB}"/>
    </a:ext>
  </a:extLst>
</a:theme>
</file>

<file path=ppt/theme/theme3.xml><?xml version="1.0" encoding="utf-8"?>
<a:theme xmlns:a="http://schemas.openxmlformats.org/drawingml/2006/main" name="Powerpoint VSKO 2.0">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VVKSO_handleiding_PowerPoint 2007">
  <a:themeElements>
    <a:clrScheme name="VVKSO">
      <a:dk1>
        <a:sysClr val="windowText" lastClr="000000"/>
      </a:dk1>
      <a:lt1>
        <a:sysClr val="window" lastClr="FFFFFF"/>
      </a:lt1>
      <a:dk2>
        <a:srgbClr val="F18E00"/>
      </a:dk2>
      <a:lt2>
        <a:srgbClr val="F1DE00"/>
      </a:lt2>
      <a:accent1>
        <a:srgbClr val="F13D00"/>
      </a:accent1>
      <a:accent2>
        <a:srgbClr val="FFBA58"/>
      </a:accent2>
      <a:accent3>
        <a:srgbClr val="787878"/>
      </a:accent3>
      <a:accent4>
        <a:srgbClr val="F62610"/>
      </a:accent4>
      <a:accent5>
        <a:srgbClr val="4BACC6"/>
      </a:accent5>
      <a:accent6>
        <a:srgbClr val="00B050"/>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model2018 4_3.potx" id="{004393B4-61D7-4918-8123-2067164198AC}" vid="{0CC80E2C-7245-478D-A92C-D7BED5936842}"/>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Presentatiemodel_sept_2018</Template>
  <TotalTime>312</TotalTime>
  <Words>2529</Words>
  <Application>Microsoft Office PowerPoint</Application>
  <PresentationFormat>Diavoorstelling (4:3)</PresentationFormat>
  <Paragraphs>310</Paragraphs>
  <Slides>63</Slides>
  <Notes>7</Notes>
  <HiddenSlides>0</HiddenSlides>
  <MMClips>0</MMClips>
  <ScaleCrop>false</ScaleCrop>
  <HeadingPairs>
    <vt:vector size="6" baseType="variant">
      <vt:variant>
        <vt:lpstr>Gebruikte lettertypen</vt:lpstr>
      </vt:variant>
      <vt:variant>
        <vt:i4>4</vt:i4>
      </vt:variant>
      <vt:variant>
        <vt:lpstr>Thema</vt:lpstr>
      </vt:variant>
      <vt:variant>
        <vt:i4>4</vt:i4>
      </vt:variant>
      <vt:variant>
        <vt:lpstr>Diatitels</vt:lpstr>
      </vt:variant>
      <vt:variant>
        <vt:i4>63</vt:i4>
      </vt:variant>
    </vt:vector>
  </HeadingPairs>
  <TitlesOfParts>
    <vt:vector size="71" baseType="lpstr">
      <vt:lpstr>Arial</vt:lpstr>
      <vt:lpstr>Calibri</vt:lpstr>
      <vt:lpstr>Trebuchet MS</vt:lpstr>
      <vt:lpstr>Wingdings</vt:lpstr>
      <vt:lpstr>kathondvla_09-2018</vt:lpstr>
      <vt:lpstr>Powerpoint VSKO 2.0</vt:lpstr>
      <vt:lpstr>Powerpoint VSKO 2.0</vt:lpstr>
      <vt:lpstr>6_VVKSO_handleiding_PowerPoint 2007</vt:lpstr>
      <vt:lpstr>Restorative practices in catholic dialogue schools: how do we do that in Flanders?</vt:lpstr>
      <vt:lpstr>What will you learn today?</vt:lpstr>
      <vt:lpstr>PowerPoint-presentatie</vt:lpstr>
      <vt:lpstr>PowerPoint-presentatie</vt:lpstr>
      <vt:lpstr>PowerPoint-presentatie</vt:lpstr>
      <vt:lpstr> The mission of schools is to develop a sense of truth, of what is good and beautiful.</vt:lpstr>
      <vt:lpstr>PowerPoint-presentatie</vt:lpstr>
      <vt:lpstr>PowerPoint-presentatie</vt:lpstr>
      <vt:lpstr>PowerPoint-presentatie</vt:lpstr>
      <vt:lpstr>PowerPoint-presentatie</vt:lpstr>
      <vt:lpstr>PowerPoint-presentatie</vt:lpstr>
      <vt:lpstr>PowerPoint-presentatie</vt:lpstr>
      <vt:lpstr>Education in Flanders</vt:lpstr>
      <vt:lpstr>PowerPoint-presentatie</vt:lpstr>
      <vt:lpstr>Constitution: freedom of education </vt:lpstr>
      <vt:lpstr>Educational networks</vt:lpstr>
      <vt:lpstr>‘Market share’  of the educational networks</vt:lpstr>
      <vt:lpstr>Catholic Education</vt:lpstr>
      <vt:lpstr>PowerPoint-presentatie</vt:lpstr>
      <vt:lpstr>PowerPoint-presentatie</vt:lpstr>
      <vt:lpstr>Our mission  </vt:lpstr>
      <vt:lpstr>General objectives</vt:lpstr>
      <vt:lpstr>PowerPoint-presentatie</vt:lpstr>
      <vt:lpstr>The Catholic Dialogue School</vt:lpstr>
      <vt:lpstr>General objectives</vt:lpstr>
      <vt:lpstr>6. A Project for Catholic Education in a Post-Christian and Post-Secular Context</vt:lpstr>
      <vt:lpstr>PowerPoint-presentatie</vt:lpstr>
      <vt:lpstr>The catholic dialogue school</vt:lpstr>
      <vt:lpstr>PowerPoint-presentatie</vt:lpstr>
      <vt:lpstr>PowerPoint-presentatie</vt:lpstr>
      <vt:lpstr>PowerPoint-presentatie</vt:lpstr>
      <vt:lpstr>PowerPoint-presentatie</vt:lpstr>
      <vt:lpstr>“How to create a climate of Connection and restorative practices  in Catholic dialogue schools in Flanders”</vt:lpstr>
      <vt:lpstr>PART ONE: training and professionalisation for pedagogical counselors </vt:lpstr>
      <vt:lpstr>  1 pedagogical supervision plan for the governement: provide broad and rich educational opportunities </vt:lpstr>
      <vt:lpstr>GOALS FOR PEDAGOGICAL COUNSELORS</vt:lpstr>
      <vt:lpstr>How to realize the goals for pedagogical counselors?</vt:lpstr>
      <vt:lpstr>PowerPoint-presentatie</vt:lpstr>
      <vt:lpstr>PROJECT for schools: “Ingredients for a climate of connection in Catholic dialogue schools”</vt:lpstr>
      <vt:lpstr>PROJECT: “Ingredients for connection in Catholic dialogue schools”</vt:lpstr>
      <vt:lpstr>PROJECT: “Ingredients for connection in Catholic dialogue schools”</vt:lpstr>
      <vt:lpstr>PROJECT: “Ingredients for connection in Catholic dialogue schools</vt:lpstr>
      <vt:lpstr>OUR PROJECT GOALS FOR SCHOOLS </vt:lpstr>
      <vt:lpstr>HOW we START?</vt:lpstr>
      <vt:lpstr>THE IMPORTANCE OF RELATIONSHIPS &amp; CONNECTION in Catholic dialogue schools</vt:lpstr>
      <vt:lpstr>PowerPoint-presentatie</vt:lpstr>
      <vt:lpstr>PowerPoint-presentatie</vt:lpstr>
      <vt:lpstr>Effective learning (John Hattie)
</vt:lpstr>
      <vt:lpstr>Hattie: Impact on learning performance
 SOME STRONG IMPACT SCORES:</vt:lpstr>
      <vt:lpstr>What means CONNECTDNESS in a catholic dialogue school?
</vt:lpstr>
      <vt:lpstr>VISION  TEXT “Connection in catholic schools”</vt:lpstr>
      <vt:lpstr>What does investing in school relationships mean?</vt:lpstr>
      <vt:lpstr>SOCIAL DISCIPLIN MATRIX</vt:lpstr>
      <vt:lpstr>Working towards connection in our schools?
</vt:lpstr>
      <vt:lpstr>How does the teacher make the difference?
</vt:lpstr>
      <vt:lpstr>PowerPoint-presentatie</vt:lpstr>
      <vt:lpstr>PRIMARY SCHOOL OLSENE</vt:lpstr>
      <vt:lpstr>PowerPoint-presentatie</vt:lpstr>
      <vt:lpstr>PowerPoint-presentatie</vt:lpstr>
      <vt:lpstr>PowerPoint-presentatie</vt:lpstr>
      <vt:lpstr>OTHERS WAYS OF SUPPORTING SCHOOLS</vt:lpstr>
      <vt:lpstr>Who am I?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Restorative practices in catholic schools: how do we do that in Flanders?</dc:title>
  <dc:creator>Katrien Bressers</dc:creator>
  <cp:lastModifiedBy>Katrien Bressers</cp:lastModifiedBy>
  <cp:revision>4</cp:revision>
  <dcterms:created xsi:type="dcterms:W3CDTF">2019-05-13T14:57:33Z</dcterms:created>
  <dcterms:modified xsi:type="dcterms:W3CDTF">2019-05-15T07:13:56Z</dcterms:modified>
</cp:coreProperties>
</file>