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82" r:id="rId3"/>
    <p:sldId id="263" r:id="rId4"/>
    <p:sldId id="258" r:id="rId5"/>
    <p:sldId id="301" r:id="rId6"/>
    <p:sldId id="274" r:id="rId7"/>
    <p:sldId id="300" r:id="rId8"/>
    <p:sldId id="257" r:id="rId9"/>
    <p:sldId id="293" r:id="rId10"/>
    <p:sldId id="283" r:id="rId11"/>
    <p:sldId id="284" r:id="rId12"/>
    <p:sldId id="297" r:id="rId13"/>
    <p:sldId id="294" r:id="rId14"/>
    <p:sldId id="275" r:id="rId15"/>
    <p:sldId id="289" r:id="rId16"/>
    <p:sldId id="290" r:id="rId17"/>
    <p:sldId id="291" r:id="rId18"/>
    <p:sldId id="278" r:id="rId19"/>
    <p:sldId id="266" r:id="rId20"/>
    <p:sldId id="292" r:id="rId21"/>
    <p:sldId id="302" r:id="rId22"/>
    <p:sldId id="279" r:id="rId23"/>
    <p:sldId id="299" r:id="rId24"/>
    <p:sldId id="285" r:id="rId25"/>
    <p:sldId id="286" r:id="rId26"/>
    <p:sldId id="287" r:id="rId27"/>
    <p:sldId id="277" r:id="rId28"/>
    <p:sldId id="288" r:id="rId29"/>
    <p:sldId id="280" r:id="rId30"/>
    <p:sldId id="313" r:id="rId31"/>
    <p:sldId id="304" r:id="rId32"/>
    <p:sldId id="305" r:id="rId33"/>
    <p:sldId id="314" r:id="rId34"/>
    <p:sldId id="306" r:id="rId35"/>
    <p:sldId id="316" r:id="rId36"/>
    <p:sldId id="317" r:id="rId37"/>
    <p:sldId id="281" r:id="rId38"/>
    <p:sldId id="259" r:id="rId39"/>
    <p:sldId id="315" r:id="rId40"/>
    <p:sldId id="303" r:id="rId41"/>
    <p:sldId id="270" r:id="rId42"/>
    <p:sldId id="296" r:id="rId43"/>
    <p:sldId id="309" r:id="rId44"/>
    <p:sldId id="310" r:id="rId45"/>
    <p:sldId id="31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7E1F2"/>
    <a:srgbClr val="DCE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43B4B-9737-4359-BEA8-E2DAD9A1D917}" v="274" dt="2019-05-16T20:40:16.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404" y="48"/>
      </p:cViewPr>
      <p:guideLst/>
    </p:cSldViewPr>
  </p:slideViewPr>
  <p:notesTextViewPr>
    <p:cViewPr>
      <p:scale>
        <a:sx n="1" d="1"/>
        <a:sy n="1" d="1"/>
      </p:scale>
      <p:origin x="0" y="0"/>
    </p:cViewPr>
  </p:notesTextViewPr>
  <p:sorterViewPr>
    <p:cViewPr>
      <p:scale>
        <a:sx n="100" d="100"/>
        <a:sy n="100" d="100"/>
      </p:scale>
      <p:origin x="0" y="-72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a Cabrero" userId="1f5c5e9a50f2627f" providerId="LiveId" clId="{4A643B4B-9737-4359-BEA8-E2DAD9A1D917}"/>
    <pc:docChg chg="undo custSel mod addSld delSld modSld sldOrd">
      <pc:chgData name="Magda Cabrero" userId="1f5c5e9a50f2627f" providerId="LiveId" clId="{4A643B4B-9737-4359-BEA8-E2DAD9A1D917}" dt="2019-05-17T07:05:30.665" v="15004" actId="20577"/>
      <pc:docMkLst>
        <pc:docMk/>
      </pc:docMkLst>
      <pc:sldChg chg="addSp modSp setBg">
        <pc:chgData name="Magda Cabrero" userId="1f5c5e9a50f2627f" providerId="LiveId" clId="{4A643B4B-9737-4359-BEA8-E2DAD9A1D917}" dt="2019-05-12T10:38:34.216" v="10998" actId="1582"/>
        <pc:sldMkLst>
          <pc:docMk/>
          <pc:sldMk cId="1419976739" sldId="256"/>
        </pc:sldMkLst>
        <pc:spChg chg="mod">
          <ac:chgData name="Magda Cabrero" userId="1f5c5e9a50f2627f" providerId="LiveId" clId="{4A643B4B-9737-4359-BEA8-E2DAD9A1D917}" dt="2019-05-10T15:47:52.464" v="9767" actId="114"/>
          <ac:spMkLst>
            <pc:docMk/>
            <pc:sldMk cId="1419976739" sldId="256"/>
            <ac:spMk id="2" creationId="{1DFB021C-4DF7-4E2D-8628-08E07071801C}"/>
          </ac:spMkLst>
        </pc:spChg>
        <pc:spChg chg="mod">
          <ac:chgData name="Magda Cabrero" userId="1f5c5e9a50f2627f" providerId="LiveId" clId="{4A643B4B-9737-4359-BEA8-E2DAD9A1D917}" dt="2019-05-10T15:46:11.590" v="9737" actId="14100"/>
          <ac:spMkLst>
            <pc:docMk/>
            <pc:sldMk cId="1419976739" sldId="256"/>
            <ac:spMk id="3" creationId="{CB010C20-25D1-4B21-943B-B092DB840BA8}"/>
          </ac:spMkLst>
        </pc:spChg>
        <pc:spChg chg="add mod">
          <ac:chgData name="Magda Cabrero" userId="1f5c5e9a50f2627f" providerId="LiveId" clId="{4A643B4B-9737-4359-BEA8-E2DAD9A1D917}" dt="2019-05-12T10:38:34.216" v="10998" actId="1582"/>
          <ac:spMkLst>
            <pc:docMk/>
            <pc:sldMk cId="1419976739" sldId="256"/>
            <ac:spMk id="4" creationId="{F46E130F-F90C-4D36-9EEF-2DA1FDA8F30F}"/>
          </ac:spMkLst>
        </pc:spChg>
      </pc:sldChg>
      <pc:sldChg chg="modSp">
        <pc:chgData name="Magda Cabrero" userId="1f5c5e9a50f2627f" providerId="LiveId" clId="{4A643B4B-9737-4359-BEA8-E2DAD9A1D917}" dt="2019-05-12T11:14:59.674" v="11554" actId="20577"/>
        <pc:sldMkLst>
          <pc:docMk/>
          <pc:sldMk cId="703914574" sldId="257"/>
        </pc:sldMkLst>
        <pc:spChg chg="mod">
          <ac:chgData name="Magda Cabrero" userId="1f5c5e9a50f2627f" providerId="LiveId" clId="{4A643B4B-9737-4359-BEA8-E2DAD9A1D917}" dt="2019-05-09T19:12:15.607" v="7608" actId="14100"/>
          <ac:spMkLst>
            <pc:docMk/>
            <pc:sldMk cId="703914574" sldId="257"/>
            <ac:spMk id="2" creationId="{121ACABA-6704-4E36-B448-C1F4D1BF6338}"/>
          </ac:spMkLst>
        </pc:spChg>
        <pc:spChg chg="mod">
          <ac:chgData name="Magda Cabrero" userId="1f5c5e9a50f2627f" providerId="LiveId" clId="{4A643B4B-9737-4359-BEA8-E2DAD9A1D917}" dt="2019-05-12T11:14:59.674" v="11554" actId="20577"/>
          <ac:spMkLst>
            <pc:docMk/>
            <pc:sldMk cId="703914574" sldId="257"/>
            <ac:spMk id="3" creationId="{DBB6E64D-3E08-4C6F-A78F-112A085A1271}"/>
          </ac:spMkLst>
        </pc:spChg>
      </pc:sldChg>
      <pc:sldChg chg="modSp setBg">
        <pc:chgData name="Magda Cabrero" userId="1f5c5e9a50f2627f" providerId="LiveId" clId="{4A643B4B-9737-4359-BEA8-E2DAD9A1D917}" dt="2019-05-17T06:55:30.823" v="14872" actId="20577"/>
        <pc:sldMkLst>
          <pc:docMk/>
          <pc:sldMk cId="2162815799" sldId="258"/>
        </pc:sldMkLst>
        <pc:spChg chg="mod">
          <ac:chgData name="Magda Cabrero" userId="1f5c5e9a50f2627f" providerId="LiveId" clId="{4A643B4B-9737-4359-BEA8-E2DAD9A1D917}" dt="2019-05-16T14:05:40.638" v="14394" actId="20577"/>
          <ac:spMkLst>
            <pc:docMk/>
            <pc:sldMk cId="2162815799" sldId="258"/>
            <ac:spMk id="2" creationId="{1B4F1C90-25A8-40A9-B0DA-94E5BDC8A519}"/>
          </ac:spMkLst>
        </pc:spChg>
        <pc:spChg chg="mod">
          <ac:chgData name="Magda Cabrero" userId="1f5c5e9a50f2627f" providerId="LiveId" clId="{4A643B4B-9737-4359-BEA8-E2DAD9A1D917}" dt="2019-05-17T06:55:30.823" v="14872" actId="20577"/>
          <ac:spMkLst>
            <pc:docMk/>
            <pc:sldMk cId="2162815799" sldId="258"/>
            <ac:spMk id="3" creationId="{5A0AA11F-11BA-42D4-931F-F27AE0DD119C}"/>
          </ac:spMkLst>
        </pc:spChg>
        <pc:spChg chg="mod">
          <ac:chgData name="Magda Cabrero" userId="1f5c5e9a50f2627f" providerId="LiveId" clId="{4A643B4B-9737-4359-BEA8-E2DAD9A1D917}" dt="2019-05-16T14:08:55.998" v="14435" actId="20577"/>
          <ac:spMkLst>
            <pc:docMk/>
            <pc:sldMk cId="2162815799" sldId="258"/>
            <ac:spMk id="6" creationId="{9C835916-81E9-47FD-82C1-E37361A10A06}"/>
          </ac:spMkLst>
        </pc:spChg>
      </pc:sldChg>
      <pc:sldChg chg="delSp modSp setBg">
        <pc:chgData name="Magda Cabrero" userId="1f5c5e9a50f2627f" providerId="LiveId" clId="{4A643B4B-9737-4359-BEA8-E2DAD9A1D917}" dt="2019-05-17T07:05:30.665" v="15004" actId="20577"/>
        <pc:sldMkLst>
          <pc:docMk/>
          <pc:sldMk cId="1290220264" sldId="259"/>
        </pc:sldMkLst>
        <pc:spChg chg="mod">
          <ac:chgData name="Magda Cabrero" userId="1f5c5e9a50f2627f" providerId="LiveId" clId="{4A643B4B-9737-4359-BEA8-E2DAD9A1D917}" dt="2019-05-17T07:05:30.665" v="15004" actId="20577"/>
          <ac:spMkLst>
            <pc:docMk/>
            <pc:sldMk cId="1290220264" sldId="259"/>
            <ac:spMk id="3" creationId="{CCCBCA1F-8488-4B31-9F96-B6DE0A214661}"/>
          </ac:spMkLst>
        </pc:spChg>
        <pc:spChg chg="del mod">
          <ac:chgData name="Magda Cabrero" userId="1f5c5e9a50f2627f" providerId="LiveId" clId="{4A643B4B-9737-4359-BEA8-E2DAD9A1D917}" dt="2019-05-08T19:48:54.309" v="3433" actId="478"/>
          <ac:spMkLst>
            <pc:docMk/>
            <pc:sldMk cId="1290220264" sldId="259"/>
            <ac:spMk id="4" creationId="{FF075750-61FE-44BD-94CC-CCE0244D9BCD}"/>
          </ac:spMkLst>
        </pc:spChg>
      </pc:sldChg>
      <pc:sldChg chg="addSp delSp modSp ord setBg">
        <pc:chgData name="Magda Cabrero" userId="1f5c5e9a50f2627f" providerId="LiveId" clId="{4A643B4B-9737-4359-BEA8-E2DAD9A1D917}" dt="2019-05-14T10:10:48.064" v="13692"/>
        <pc:sldMkLst>
          <pc:docMk/>
          <pc:sldMk cId="1711568564" sldId="263"/>
        </pc:sldMkLst>
        <pc:spChg chg="add mod">
          <ac:chgData name="Magda Cabrero" userId="1f5c5e9a50f2627f" providerId="LiveId" clId="{4A643B4B-9737-4359-BEA8-E2DAD9A1D917}" dt="2019-05-09T09:49:41.633" v="4024" actId="14100"/>
          <ac:spMkLst>
            <pc:docMk/>
            <pc:sldMk cId="1711568564" sldId="263"/>
            <ac:spMk id="2" creationId="{A7A16A80-B420-45C1-A6CF-5D1AF10F4140}"/>
          </ac:spMkLst>
        </pc:spChg>
        <pc:spChg chg="mod">
          <ac:chgData name="Magda Cabrero" userId="1f5c5e9a50f2627f" providerId="LiveId" clId="{4A643B4B-9737-4359-BEA8-E2DAD9A1D917}" dt="2019-05-09T10:00:55.187" v="4473" actId="14100"/>
          <ac:spMkLst>
            <pc:docMk/>
            <pc:sldMk cId="1711568564" sldId="263"/>
            <ac:spMk id="6" creationId="{B00FD6D2-3E48-4279-99F2-801DC2FBFD0D}"/>
          </ac:spMkLst>
        </pc:spChg>
        <pc:spChg chg="add mod">
          <ac:chgData name="Magda Cabrero" userId="1f5c5e9a50f2627f" providerId="LiveId" clId="{4A643B4B-9737-4359-BEA8-E2DAD9A1D917}" dt="2019-05-09T10:13:45.551" v="4641" actId="20577"/>
          <ac:spMkLst>
            <pc:docMk/>
            <pc:sldMk cId="1711568564" sldId="263"/>
            <ac:spMk id="8" creationId="{8C7A53F2-C0F0-460A-AFCF-2A5AAC0E0D47}"/>
          </ac:spMkLst>
        </pc:spChg>
        <pc:picChg chg="del mod">
          <ac:chgData name="Magda Cabrero" userId="1f5c5e9a50f2627f" providerId="LiveId" clId="{4A643B4B-9737-4359-BEA8-E2DAD9A1D917}" dt="2019-05-09T10:07:22.708" v="4604" actId="478"/>
          <ac:picMkLst>
            <pc:docMk/>
            <pc:sldMk cId="1711568564" sldId="263"/>
            <ac:picMk id="5" creationId="{FE666A78-215F-4552-A4F2-262E4AA2E4B7}"/>
          </ac:picMkLst>
        </pc:picChg>
      </pc:sldChg>
      <pc:sldChg chg="modSp">
        <pc:chgData name="Magda Cabrero" userId="1f5c5e9a50f2627f" providerId="LiveId" clId="{4A643B4B-9737-4359-BEA8-E2DAD9A1D917}" dt="2019-05-17T07:01:52.189" v="14928" actId="20577"/>
        <pc:sldMkLst>
          <pc:docMk/>
          <pc:sldMk cId="925093991" sldId="266"/>
        </pc:sldMkLst>
        <pc:spChg chg="mod">
          <ac:chgData name="Magda Cabrero" userId="1f5c5e9a50f2627f" providerId="LiveId" clId="{4A643B4B-9737-4359-BEA8-E2DAD9A1D917}" dt="2019-05-09T19:06:54.411" v="7387" actId="14100"/>
          <ac:spMkLst>
            <pc:docMk/>
            <pc:sldMk cId="925093991" sldId="266"/>
            <ac:spMk id="2" creationId="{22462CBC-BB65-4EDE-BF87-552D6A90B054}"/>
          </ac:spMkLst>
        </pc:spChg>
        <pc:spChg chg="mod">
          <ac:chgData name="Magda Cabrero" userId="1f5c5e9a50f2627f" providerId="LiveId" clId="{4A643B4B-9737-4359-BEA8-E2DAD9A1D917}" dt="2019-05-17T07:01:52.189" v="14928" actId="20577"/>
          <ac:spMkLst>
            <pc:docMk/>
            <pc:sldMk cId="925093991" sldId="266"/>
            <ac:spMk id="3" creationId="{DC5DE012-5AF3-4DA1-A05D-7787724669D7}"/>
          </ac:spMkLst>
        </pc:spChg>
      </pc:sldChg>
      <pc:sldChg chg="modSp ord">
        <pc:chgData name="Magda Cabrero" userId="1f5c5e9a50f2627f" providerId="LiveId" clId="{4A643B4B-9737-4359-BEA8-E2DAD9A1D917}" dt="2019-05-14T10:20:08.574" v="13748"/>
        <pc:sldMkLst>
          <pc:docMk/>
          <pc:sldMk cId="1864710879" sldId="270"/>
        </pc:sldMkLst>
        <pc:spChg chg="mod">
          <ac:chgData name="Magda Cabrero" userId="1f5c5e9a50f2627f" providerId="LiveId" clId="{4A643B4B-9737-4359-BEA8-E2DAD9A1D917}" dt="2019-05-08T20:07:15.330" v="3440" actId="27636"/>
          <ac:spMkLst>
            <pc:docMk/>
            <pc:sldMk cId="1864710879" sldId="270"/>
            <ac:spMk id="3" creationId="{B78DB259-4DBD-43C9-B36B-8CC95D2C74CC}"/>
          </ac:spMkLst>
        </pc:spChg>
      </pc:sldChg>
      <pc:sldChg chg="addSp delSp modSp setBg">
        <pc:chgData name="Magda Cabrero" userId="1f5c5e9a50f2627f" providerId="LiveId" clId="{4A643B4B-9737-4359-BEA8-E2DAD9A1D917}" dt="2019-05-10T15:51:06.635" v="9780" actId="20577"/>
        <pc:sldMkLst>
          <pc:docMk/>
          <pc:sldMk cId="1468797469" sldId="274"/>
        </pc:sldMkLst>
        <pc:spChg chg="mod">
          <ac:chgData name="Magda Cabrero" userId="1f5c5e9a50f2627f" providerId="LiveId" clId="{4A643B4B-9737-4359-BEA8-E2DAD9A1D917}" dt="2019-05-09T19:14:37.178" v="7648" actId="14100"/>
          <ac:spMkLst>
            <pc:docMk/>
            <pc:sldMk cId="1468797469" sldId="274"/>
            <ac:spMk id="2" creationId="{CBF4B9CB-597C-4E67-801F-9BA15A2569CA}"/>
          </ac:spMkLst>
        </pc:spChg>
        <pc:spChg chg="del mod">
          <ac:chgData name="Magda Cabrero" userId="1f5c5e9a50f2627f" providerId="LiveId" clId="{4A643B4B-9737-4359-BEA8-E2DAD9A1D917}" dt="2019-05-09T18:20:33.226" v="5908" actId="478"/>
          <ac:spMkLst>
            <pc:docMk/>
            <pc:sldMk cId="1468797469" sldId="274"/>
            <ac:spMk id="3" creationId="{B3D5342A-4FA8-4C2E-8DB3-74C3B9DBF00D}"/>
          </ac:spMkLst>
        </pc:spChg>
        <pc:spChg chg="add del mod">
          <ac:chgData name="Magda Cabrero" userId="1f5c5e9a50f2627f" providerId="LiveId" clId="{4A643B4B-9737-4359-BEA8-E2DAD9A1D917}" dt="2019-05-09T18:21:25.186" v="5912" actId="478"/>
          <ac:spMkLst>
            <pc:docMk/>
            <pc:sldMk cId="1468797469" sldId="274"/>
            <ac:spMk id="6" creationId="{429FC056-AB9F-45B4-A017-10EAAF955A87}"/>
          </ac:spMkLst>
        </pc:spChg>
        <pc:spChg chg="add mod">
          <ac:chgData name="Magda Cabrero" userId="1f5c5e9a50f2627f" providerId="LiveId" clId="{4A643B4B-9737-4359-BEA8-E2DAD9A1D917}" dt="2019-05-10T15:51:06.635" v="9780" actId="20577"/>
          <ac:spMkLst>
            <pc:docMk/>
            <pc:sldMk cId="1468797469" sldId="274"/>
            <ac:spMk id="7" creationId="{B0D1B3FC-378B-4B52-8AAA-C0F99C6AFC42}"/>
          </ac:spMkLst>
        </pc:spChg>
        <pc:picChg chg="mod">
          <ac:chgData name="Magda Cabrero" userId="1f5c5e9a50f2627f" providerId="LiveId" clId="{4A643B4B-9737-4359-BEA8-E2DAD9A1D917}" dt="2019-05-10T15:39:58.028" v="9733" actId="1076"/>
          <ac:picMkLst>
            <pc:docMk/>
            <pc:sldMk cId="1468797469" sldId="274"/>
            <ac:picMk id="5" creationId="{28E0553B-DB7F-4197-AF18-42A3C10A17E8}"/>
          </ac:picMkLst>
        </pc:picChg>
      </pc:sldChg>
      <pc:sldChg chg="modSp">
        <pc:chgData name="Magda Cabrero" userId="1f5c5e9a50f2627f" providerId="LiveId" clId="{4A643B4B-9737-4359-BEA8-E2DAD9A1D917}" dt="2019-05-15T23:32:06.118" v="14292" actId="12"/>
        <pc:sldMkLst>
          <pc:docMk/>
          <pc:sldMk cId="526828276" sldId="275"/>
        </pc:sldMkLst>
        <pc:spChg chg="mod">
          <ac:chgData name="Magda Cabrero" userId="1f5c5e9a50f2627f" providerId="LiveId" clId="{4A643B4B-9737-4359-BEA8-E2DAD9A1D917}" dt="2019-05-15T23:31:48.935" v="14291" actId="20577"/>
          <ac:spMkLst>
            <pc:docMk/>
            <pc:sldMk cId="526828276" sldId="275"/>
            <ac:spMk id="3" creationId="{D3EBF926-284C-4554-9B16-C55188AC1204}"/>
          </ac:spMkLst>
        </pc:spChg>
        <pc:spChg chg="mod">
          <ac:chgData name="Magda Cabrero" userId="1f5c5e9a50f2627f" providerId="LiveId" clId="{4A643B4B-9737-4359-BEA8-E2DAD9A1D917}" dt="2019-05-15T23:32:06.118" v="14292" actId="12"/>
          <ac:spMkLst>
            <pc:docMk/>
            <pc:sldMk cId="526828276" sldId="275"/>
            <ac:spMk id="4" creationId="{F7B7B01D-DB9F-431B-9AA3-FEB75B8A04F4}"/>
          </ac:spMkLst>
        </pc:spChg>
      </pc:sldChg>
      <pc:sldChg chg="addSp delSp modSp">
        <pc:chgData name="Magda Cabrero" userId="1f5c5e9a50f2627f" providerId="LiveId" clId="{4A643B4B-9737-4359-BEA8-E2DAD9A1D917}" dt="2019-05-17T07:02:53.484" v="14942" actId="20577"/>
        <pc:sldMkLst>
          <pc:docMk/>
          <pc:sldMk cId="2673096311" sldId="277"/>
        </pc:sldMkLst>
        <pc:spChg chg="mod">
          <ac:chgData name="Magda Cabrero" userId="1f5c5e9a50f2627f" providerId="LiveId" clId="{4A643B4B-9737-4359-BEA8-E2DAD9A1D917}" dt="2019-05-10T14:40:51.935" v="8447" actId="14100"/>
          <ac:spMkLst>
            <pc:docMk/>
            <pc:sldMk cId="2673096311" sldId="277"/>
            <ac:spMk id="2" creationId="{0A6ADCE8-F05A-4B71-8C0A-8DBC21879A09}"/>
          </ac:spMkLst>
        </pc:spChg>
        <pc:spChg chg="mod">
          <ac:chgData name="Magda Cabrero" userId="1f5c5e9a50f2627f" providerId="LiveId" clId="{4A643B4B-9737-4359-BEA8-E2DAD9A1D917}" dt="2019-05-17T07:02:53.484" v="14942" actId="20577"/>
          <ac:spMkLst>
            <pc:docMk/>
            <pc:sldMk cId="2673096311" sldId="277"/>
            <ac:spMk id="3" creationId="{842E965C-A28A-4AE3-A4D8-1E23DB6F603E}"/>
          </ac:spMkLst>
        </pc:spChg>
        <pc:spChg chg="add del mod">
          <ac:chgData name="Magda Cabrero" userId="1f5c5e9a50f2627f" providerId="LiveId" clId="{4A643B4B-9737-4359-BEA8-E2DAD9A1D917}" dt="2019-05-10T14:38:35.709" v="8431" actId="478"/>
          <ac:spMkLst>
            <pc:docMk/>
            <pc:sldMk cId="2673096311" sldId="277"/>
            <ac:spMk id="5" creationId="{B9879A6F-87A4-410C-8581-15809F7D0D56}"/>
          </ac:spMkLst>
        </pc:spChg>
        <pc:spChg chg="del mod">
          <ac:chgData name="Magda Cabrero" userId="1f5c5e9a50f2627f" providerId="LiveId" clId="{4A643B4B-9737-4359-BEA8-E2DAD9A1D917}" dt="2019-05-10T14:38:28.215" v="8428" actId="478"/>
          <ac:spMkLst>
            <pc:docMk/>
            <pc:sldMk cId="2673096311" sldId="277"/>
            <ac:spMk id="6" creationId="{DCD6C4CE-977D-4E26-BB33-59EAB60811E5}"/>
          </ac:spMkLst>
        </pc:spChg>
        <pc:spChg chg="add mod">
          <ac:chgData name="Magda Cabrero" userId="1f5c5e9a50f2627f" providerId="LiveId" clId="{4A643B4B-9737-4359-BEA8-E2DAD9A1D917}" dt="2019-05-16T14:32:25.979" v="14585" actId="20577"/>
          <ac:spMkLst>
            <pc:docMk/>
            <pc:sldMk cId="2673096311" sldId="277"/>
            <ac:spMk id="7" creationId="{DB7EC726-D989-429C-AE29-862F9A780802}"/>
          </ac:spMkLst>
        </pc:spChg>
      </pc:sldChg>
      <pc:sldChg chg="modSp">
        <pc:chgData name="Magda Cabrero" userId="1f5c5e9a50f2627f" providerId="LiveId" clId="{4A643B4B-9737-4359-BEA8-E2DAD9A1D917}" dt="2019-05-17T07:01:03.907" v="14908" actId="20577"/>
        <pc:sldMkLst>
          <pc:docMk/>
          <pc:sldMk cId="3241975139" sldId="278"/>
        </pc:sldMkLst>
        <pc:spChg chg="mod">
          <ac:chgData name="Magda Cabrero" userId="1f5c5e9a50f2627f" providerId="LiveId" clId="{4A643B4B-9737-4359-BEA8-E2DAD9A1D917}" dt="2019-05-12T11:39:10.983" v="11945" actId="14100"/>
          <ac:spMkLst>
            <pc:docMk/>
            <pc:sldMk cId="3241975139" sldId="278"/>
            <ac:spMk id="2" creationId="{E9A164E0-DBCC-463D-8F99-CF0A3BBE9AC7}"/>
          </ac:spMkLst>
        </pc:spChg>
        <pc:spChg chg="mod">
          <ac:chgData name="Magda Cabrero" userId="1f5c5e9a50f2627f" providerId="LiveId" clId="{4A643B4B-9737-4359-BEA8-E2DAD9A1D917}" dt="2019-05-17T07:01:03.907" v="14908" actId="20577"/>
          <ac:spMkLst>
            <pc:docMk/>
            <pc:sldMk cId="3241975139" sldId="278"/>
            <ac:spMk id="3" creationId="{F99EB3E3-711E-44FE-909D-7E2F868472D3}"/>
          </ac:spMkLst>
        </pc:spChg>
      </pc:sldChg>
      <pc:sldChg chg="addSp delSp modSp setBg">
        <pc:chgData name="Magda Cabrero" userId="1f5c5e9a50f2627f" providerId="LiveId" clId="{4A643B4B-9737-4359-BEA8-E2DAD9A1D917}" dt="2019-05-14T10:14:52.694" v="13714" actId="13926"/>
        <pc:sldMkLst>
          <pc:docMk/>
          <pc:sldMk cId="3693751198" sldId="279"/>
        </pc:sldMkLst>
        <pc:spChg chg="add del mod">
          <ac:chgData name="Magda Cabrero" userId="1f5c5e9a50f2627f" providerId="LiveId" clId="{4A643B4B-9737-4359-BEA8-E2DAD9A1D917}" dt="2019-05-10T15:01:26.868" v="8587"/>
          <ac:spMkLst>
            <pc:docMk/>
            <pc:sldMk cId="3693751198" sldId="279"/>
            <ac:spMk id="2" creationId="{EC91C7CA-566E-4B30-BEC8-B4F93B9CC808}"/>
          </ac:spMkLst>
        </pc:spChg>
        <pc:spChg chg="del mod">
          <ac:chgData name="Magda Cabrero" userId="1f5c5e9a50f2627f" providerId="LiveId" clId="{4A643B4B-9737-4359-BEA8-E2DAD9A1D917}" dt="2019-05-10T15:01:26.864" v="8585" actId="478"/>
          <ac:spMkLst>
            <pc:docMk/>
            <pc:sldMk cId="3693751198" sldId="279"/>
            <ac:spMk id="3" creationId="{654A34AD-ED80-4C67-A681-C4DF7766E1B1}"/>
          </ac:spMkLst>
        </pc:spChg>
        <pc:spChg chg="add mod">
          <ac:chgData name="Magda Cabrero" userId="1f5c5e9a50f2627f" providerId="LiveId" clId="{4A643B4B-9737-4359-BEA8-E2DAD9A1D917}" dt="2019-05-14T10:14:52.694" v="13714" actId="13926"/>
          <ac:spMkLst>
            <pc:docMk/>
            <pc:sldMk cId="3693751198" sldId="279"/>
            <ac:spMk id="5" creationId="{BAD121AE-DCFD-4A23-9E8F-8CB4E6B18AAB}"/>
          </ac:spMkLst>
        </pc:spChg>
      </pc:sldChg>
      <pc:sldChg chg="modSp">
        <pc:chgData name="Magda Cabrero" userId="1f5c5e9a50f2627f" providerId="LiveId" clId="{4A643B4B-9737-4359-BEA8-E2DAD9A1D917}" dt="2019-05-16T14:33:25.851" v="14600" actId="20577"/>
        <pc:sldMkLst>
          <pc:docMk/>
          <pc:sldMk cId="2427206917" sldId="280"/>
        </pc:sldMkLst>
        <pc:spChg chg="mod">
          <ac:chgData name="Magda Cabrero" userId="1f5c5e9a50f2627f" providerId="LiveId" clId="{4A643B4B-9737-4359-BEA8-E2DAD9A1D917}" dt="2019-05-12T12:34:41.682" v="13011" actId="14100"/>
          <ac:spMkLst>
            <pc:docMk/>
            <pc:sldMk cId="2427206917" sldId="280"/>
            <ac:spMk id="2" creationId="{AEB985A2-8A15-4EF4-9880-54D7EF6B8596}"/>
          </ac:spMkLst>
        </pc:spChg>
        <pc:spChg chg="mod">
          <ac:chgData name="Magda Cabrero" userId="1f5c5e9a50f2627f" providerId="LiveId" clId="{4A643B4B-9737-4359-BEA8-E2DAD9A1D917}" dt="2019-05-16T14:33:25.851" v="14600" actId="20577"/>
          <ac:spMkLst>
            <pc:docMk/>
            <pc:sldMk cId="2427206917" sldId="280"/>
            <ac:spMk id="3" creationId="{B6726DE4-B7DD-4D8B-8493-A5599C0F116B}"/>
          </ac:spMkLst>
        </pc:spChg>
        <pc:picChg chg="mod">
          <ac:chgData name="Magda Cabrero" userId="1f5c5e9a50f2627f" providerId="LiveId" clId="{4A643B4B-9737-4359-BEA8-E2DAD9A1D917}" dt="2019-05-12T00:20:15.889" v="10997" actId="14100"/>
          <ac:picMkLst>
            <pc:docMk/>
            <pc:sldMk cId="2427206917" sldId="280"/>
            <ac:picMk id="5" creationId="{A927A6BE-5D35-4667-BA12-151E868DA82E}"/>
          </ac:picMkLst>
        </pc:picChg>
      </pc:sldChg>
      <pc:sldChg chg="modSp">
        <pc:chgData name="Magda Cabrero" userId="1f5c5e9a50f2627f" providerId="LiveId" clId="{4A643B4B-9737-4359-BEA8-E2DAD9A1D917}" dt="2019-05-17T07:04:20.623" v="14957" actId="20577"/>
        <pc:sldMkLst>
          <pc:docMk/>
          <pc:sldMk cId="299015230" sldId="281"/>
        </pc:sldMkLst>
        <pc:spChg chg="mod">
          <ac:chgData name="Magda Cabrero" userId="1f5c5e9a50f2627f" providerId="LiveId" clId="{4A643B4B-9737-4359-BEA8-E2DAD9A1D917}" dt="2019-05-11T11:23:10.326" v="10929" actId="14100"/>
          <ac:spMkLst>
            <pc:docMk/>
            <pc:sldMk cId="299015230" sldId="281"/>
            <ac:spMk id="2" creationId="{7CFEC916-342A-4F7E-8D13-EDD48CAC2F85}"/>
          </ac:spMkLst>
        </pc:spChg>
        <pc:spChg chg="mod">
          <ac:chgData name="Magda Cabrero" userId="1f5c5e9a50f2627f" providerId="LiveId" clId="{4A643B4B-9737-4359-BEA8-E2DAD9A1D917}" dt="2019-05-17T07:04:20.623" v="14957" actId="20577"/>
          <ac:spMkLst>
            <pc:docMk/>
            <pc:sldMk cId="299015230" sldId="281"/>
            <ac:spMk id="3" creationId="{D8D14845-9037-4042-8D3B-379674E21020}"/>
          </ac:spMkLst>
        </pc:spChg>
      </pc:sldChg>
      <pc:sldChg chg="modSp">
        <pc:chgData name="Magda Cabrero" userId="1f5c5e9a50f2627f" providerId="LiveId" clId="{4A643B4B-9737-4359-BEA8-E2DAD9A1D917}" dt="2019-05-17T06:54:29.441" v="14871" actId="20577"/>
        <pc:sldMkLst>
          <pc:docMk/>
          <pc:sldMk cId="3448768743" sldId="282"/>
        </pc:sldMkLst>
        <pc:spChg chg="mod">
          <ac:chgData name="Magda Cabrero" userId="1f5c5e9a50f2627f" providerId="LiveId" clId="{4A643B4B-9737-4359-BEA8-E2DAD9A1D917}" dt="2019-05-09T17:46:31.955" v="4980" actId="14100"/>
          <ac:spMkLst>
            <pc:docMk/>
            <pc:sldMk cId="3448768743" sldId="282"/>
            <ac:spMk id="2" creationId="{C9DF3746-1116-49C6-81AA-B6DCC7D34F8F}"/>
          </ac:spMkLst>
        </pc:spChg>
        <pc:spChg chg="mod">
          <ac:chgData name="Magda Cabrero" userId="1f5c5e9a50f2627f" providerId="LiveId" clId="{4A643B4B-9737-4359-BEA8-E2DAD9A1D917}" dt="2019-05-17T06:54:29.441" v="14871" actId="20577"/>
          <ac:spMkLst>
            <pc:docMk/>
            <pc:sldMk cId="3448768743" sldId="282"/>
            <ac:spMk id="3" creationId="{2B9F3531-67F7-41CD-B427-8C3DC176B2FC}"/>
          </ac:spMkLst>
        </pc:spChg>
      </pc:sldChg>
      <pc:sldChg chg="modSp">
        <pc:chgData name="Magda Cabrero" userId="1f5c5e9a50f2627f" providerId="LiveId" clId="{4A643B4B-9737-4359-BEA8-E2DAD9A1D917}" dt="2019-05-14T10:11:43.519" v="13694" actId="20577"/>
        <pc:sldMkLst>
          <pc:docMk/>
          <pc:sldMk cId="1312924725" sldId="283"/>
        </pc:sldMkLst>
        <pc:spChg chg="mod">
          <ac:chgData name="Magda Cabrero" userId="1f5c5e9a50f2627f" providerId="LiveId" clId="{4A643B4B-9737-4359-BEA8-E2DAD9A1D917}" dt="2019-05-12T11:17:54.253" v="11653" actId="14100"/>
          <ac:spMkLst>
            <pc:docMk/>
            <pc:sldMk cId="1312924725" sldId="283"/>
            <ac:spMk id="2" creationId="{DA0ED32C-4F18-4F67-A0D4-446F6B66862A}"/>
          </ac:spMkLst>
        </pc:spChg>
        <pc:spChg chg="mod">
          <ac:chgData name="Magda Cabrero" userId="1f5c5e9a50f2627f" providerId="LiveId" clId="{4A643B4B-9737-4359-BEA8-E2DAD9A1D917}" dt="2019-05-14T10:11:43.519" v="13694" actId="20577"/>
          <ac:spMkLst>
            <pc:docMk/>
            <pc:sldMk cId="1312924725" sldId="283"/>
            <ac:spMk id="3" creationId="{93ECDD8F-1E92-4E98-A510-A7131799139C}"/>
          </ac:spMkLst>
        </pc:spChg>
      </pc:sldChg>
      <pc:sldChg chg="modSp">
        <pc:chgData name="Magda Cabrero" userId="1f5c5e9a50f2627f" providerId="LiveId" clId="{4A643B4B-9737-4359-BEA8-E2DAD9A1D917}" dt="2019-05-16T14:17:48.598" v="14465" actId="20577"/>
        <pc:sldMkLst>
          <pc:docMk/>
          <pc:sldMk cId="3637741416" sldId="284"/>
        </pc:sldMkLst>
        <pc:spChg chg="mod">
          <ac:chgData name="Magda Cabrero" userId="1f5c5e9a50f2627f" providerId="LiveId" clId="{4A643B4B-9737-4359-BEA8-E2DAD9A1D917}" dt="2019-05-09T19:09:08.620" v="7430" actId="14100"/>
          <ac:spMkLst>
            <pc:docMk/>
            <pc:sldMk cId="3637741416" sldId="284"/>
            <ac:spMk id="2" creationId="{04CEAB19-F2F4-450C-B9DF-89455885CA29}"/>
          </ac:spMkLst>
        </pc:spChg>
        <pc:spChg chg="mod">
          <ac:chgData name="Magda Cabrero" userId="1f5c5e9a50f2627f" providerId="LiveId" clId="{4A643B4B-9737-4359-BEA8-E2DAD9A1D917}" dt="2019-05-16T14:17:48.598" v="14465" actId="20577"/>
          <ac:spMkLst>
            <pc:docMk/>
            <pc:sldMk cId="3637741416" sldId="284"/>
            <ac:spMk id="3" creationId="{A17844E6-E6E0-4311-B8A9-A47559659850}"/>
          </ac:spMkLst>
        </pc:spChg>
        <pc:picChg chg="mod">
          <ac:chgData name="Magda Cabrero" userId="1f5c5e9a50f2627f" providerId="LiveId" clId="{4A643B4B-9737-4359-BEA8-E2DAD9A1D917}" dt="2019-05-12T11:20:57.881" v="11708" actId="14100"/>
          <ac:picMkLst>
            <pc:docMk/>
            <pc:sldMk cId="3637741416" sldId="284"/>
            <ac:picMk id="7" creationId="{DDCC6E2B-151C-4137-BBAB-5DA873BCCECE}"/>
          </ac:picMkLst>
        </pc:picChg>
      </pc:sldChg>
      <pc:sldChg chg="addSp delSp modSp setBg">
        <pc:chgData name="Magda Cabrero" userId="1f5c5e9a50f2627f" providerId="LiveId" clId="{4A643B4B-9737-4359-BEA8-E2DAD9A1D917}" dt="2019-05-14T10:15:33.014" v="13716" actId="13926"/>
        <pc:sldMkLst>
          <pc:docMk/>
          <pc:sldMk cId="3705479356" sldId="285"/>
        </pc:sldMkLst>
        <pc:spChg chg="add del mod">
          <ac:chgData name="Magda Cabrero" userId="1f5c5e9a50f2627f" providerId="LiveId" clId="{4A643B4B-9737-4359-BEA8-E2DAD9A1D917}" dt="2019-05-10T14:58:10.794" v="8557"/>
          <ac:spMkLst>
            <pc:docMk/>
            <pc:sldMk cId="3705479356" sldId="285"/>
            <ac:spMk id="2" creationId="{C3FEFDAC-F398-489F-8CB2-7AC8FDCCA947}"/>
          </ac:spMkLst>
        </pc:spChg>
        <pc:spChg chg="del mod">
          <ac:chgData name="Magda Cabrero" userId="1f5c5e9a50f2627f" providerId="LiveId" clId="{4A643B4B-9737-4359-BEA8-E2DAD9A1D917}" dt="2019-05-10T14:57:49.057" v="8552" actId="478"/>
          <ac:spMkLst>
            <pc:docMk/>
            <pc:sldMk cId="3705479356" sldId="285"/>
            <ac:spMk id="3" creationId="{36276DCE-376B-4E7C-9890-CBDD5D6CF313}"/>
          </ac:spMkLst>
        </pc:spChg>
        <pc:spChg chg="add mod">
          <ac:chgData name="Magda Cabrero" userId="1f5c5e9a50f2627f" providerId="LiveId" clId="{4A643B4B-9737-4359-BEA8-E2DAD9A1D917}" dt="2019-05-14T10:15:33.014" v="13716" actId="13926"/>
          <ac:spMkLst>
            <pc:docMk/>
            <pc:sldMk cId="3705479356" sldId="285"/>
            <ac:spMk id="4" creationId="{04D8AF09-51DA-4BDA-AC69-8EBDB63D0CC7}"/>
          </ac:spMkLst>
        </pc:spChg>
      </pc:sldChg>
      <pc:sldChg chg="addSp delSp modSp setBg">
        <pc:chgData name="Magda Cabrero" userId="1f5c5e9a50f2627f" providerId="LiveId" clId="{4A643B4B-9737-4359-BEA8-E2DAD9A1D917}" dt="2019-05-14T10:15:42.299" v="13717" actId="13926"/>
        <pc:sldMkLst>
          <pc:docMk/>
          <pc:sldMk cId="1912253072" sldId="286"/>
        </pc:sldMkLst>
        <pc:spChg chg="add del mod">
          <ac:chgData name="Magda Cabrero" userId="1f5c5e9a50f2627f" providerId="LiveId" clId="{4A643B4B-9737-4359-BEA8-E2DAD9A1D917}" dt="2019-05-10T14:54:19.928" v="8524" actId="767"/>
          <ac:spMkLst>
            <pc:docMk/>
            <pc:sldMk cId="1912253072" sldId="286"/>
            <ac:spMk id="2" creationId="{2028781F-DCF8-404C-AE53-8F02D4E5B9B6}"/>
          </ac:spMkLst>
        </pc:spChg>
        <pc:spChg chg="add del mod">
          <ac:chgData name="Magda Cabrero" userId="1f5c5e9a50f2627f" providerId="LiveId" clId="{4A643B4B-9737-4359-BEA8-E2DAD9A1D917}" dt="2019-05-10T14:54:35.537" v="8527" actId="478"/>
          <ac:spMkLst>
            <pc:docMk/>
            <pc:sldMk cId="1912253072" sldId="286"/>
            <ac:spMk id="3" creationId="{2C8FCDB7-6758-4A25-92AD-EE2253CC66FF}"/>
          </ac:spMkLst>
        </pc:spChg>
        <pc:spChg chg="add mod">
          <ac:chgData name="Magda Cabrero" userId="1f5c5e9a50f2627f" providerId="LiveId" clId="{4A643B4B-9737-4359-BEA8-E2DAD9A1D917}" dt="2019-05-10T14:54:17.837" v="8521" actId="571"/>
          <ac:spMkLst>
            <pc:docMk/>
            <pc:sldMk cId="1912253072" sldId="286"/>
            <ac:spMk id="4" creationId="{38EC02C0-1BBC-4215-B936-D89066EFB6B9}"/>
          </ac:spMkLst>
        </pc:spChg>
        <pc:spChg chg="add mod">
          <ac:chgData name="Magda Cabrero" userId="1f5c5e9a50f2627f" providerId="LiveId" clId="{4A643B4B-9737-4359-BEA8-E2DAD9A1D917}" dt="2019-05-10T14:54:16.887" v="8520" actId="571"/>
          <ac:spMkLst>
            <pc:docMk/>
            <pc:sldMk cId="1912253072" sldId="286"/>
            <ac:spMk id="5" creationId="{A5F63181-2492-4799-B451-39D24C15D744}"/>
          </ac:spMkLst>
        </pc:spChg>
        <pc:spChg chg="add mod">
          <ac:chgData name="Magda Cabrero" userId="1f5c5e9a50f2627f" providerId="LiveId" clId="{4A643B4B-9737-4359-BEA8-E2DAD9A1D917}" dt="2019-05-14T10:15:42.299" v="13717" actId="13926"/>
          <ac:spMkLst>
            <pc:docMk/>
            <pc:sldMk cId="1912253072" sldId="286"/>
            <ac:spMk id="7" creationId="{EE283F2E-4718-475E-B2CE-507D35EEB1BC}"/>
          </ac:spMkLst>
        </pc:spChg>
      </pc:sldChg>
      <pc:sldChg chg="addSp delSp modSp setBg">
        <pc:chgData name="Magda Cabrero" userId="1f5c5e9a50f2627f" providerId="LiveId" clId="{4A643B4B-9737-4359-BEA8-E2DAD9A1D917}" dt="2019-05-14T10:15:51.447" v="13718" actId="13926"/>
        <pc:sldMkLst>
          <pc:docMk/>
          <pc:sldMk cId="1278216184" sldId="287"/>
        </pc:sldMkLst>
        <pc:spChg chg="del mod">
          <ac:chgData name="Magda Cabrero" userId="1f5c5e9a50f2627f" providerId="LiveId" clId="{4A643B4B-9737-4359-BEA8-E2DAD9A1D917}" dt="2019-05-10T14:52:14.566" v="8502" actId="478"/>
          <ac:spMkLst>
            <pc:docMk/>
            <pc:sldMk cId="1278216184" sldId="287"/>
            <ac:spMk id="3" creationId="{F30607B3-8169-4533-8D82-12B7CC1791BE}"/>
          </ac:spMkLst>
        </pc:spChg>
        <pc:spChg chg="add mod">
          <ac:chgData name="Magda Cabrero" userId="1f5c5e9a50f2627f" providerId="LiveId" clId="{4A643B4B-9737-4359-BEA8-E2DAD9A1D917}" dt="2019-05-14T10:15:51.447" v="13718" actId="13926"/>
          <ac:spMkLst>
            <pc:docMk/>
            <pc:sldMk cId="1278216184" sldId="287"/>
            <ac:spMk id="4" creationId="{8A55A377-CB92-4B80-BD1F-39B08C298EAC}"/>
          </ac:spMkLst>
        </pc:spChg>
      </pc:sldChg>
      <pc:sldChg chg="addSp modSp">
        <pc:chgData name="Magda Cabrero" userId="1f5c5e9a50f2627f" providerId="LiveId" clId="{4A643B4B-9737-4359-BEA8-E2DAD9A1D917}" dt="2019-05-14T10:16:04.433" v="13719" actId="13926"/>
        <pc:sldMkLst>
          <pc:docMk/>
          <pc:sldMk cId="999408093" sldId="288"/>
        </pc:sldMkLst>
        <pc:spChg chg="add mod">
          <ac:chgData name="Magda Cabrero" userId="1f5c5e9a50f2627f" providerId="LiveId" clId="{4A643B4B-9737-4359-BEA8-E2DAD9A1D917}" dt="2019-05-10T14:47:10.032" v="8480" actId="14100"/>
          <ac:spMkLst>
            <pc:docMk/>
            <pc:sldMk cId="999408093" sldId="288"/>
            <ac:spMk id="2" creationId="{F56A16BA-ED58-406D-847D-0E1EDBEA3B70}"/>
          </ac:spMkLst>
        </pc:spChg>
        <pc:spChg chg="mod">
          <ac:chgData name="Magda Cabrero" userId="1f5c5e9a50f2627f" providerId="LiveId" clId="{4A643B4B-9737-4359-BEA8-E2DAD9A1D917}" dt="2019-05-10T14:48:16.102" v="8489"/>
          <ac:spMkLst>
            <pc:docMk/>
            <pc:sldMk cId="999408093" sldId="288"/>
            <ac:spMk id="3" creationId="{14907348-29E6-44B0-A840-73A84BBDC740}"/>
          </ac:spMkLst>
        </pc:spChg>
        <pc:spChg chg="add mod">
          <ac:chgData name="Magda Cabrero" userId="1f5c5e9a50f2627f" providerId="LiveId" clId="{4A643B4B-9737-4359-BEA8-E2DAD9A1D917}" dt="2019-05-14T10:16:04.433" v="13719" actId="13926"/>
          <ac:spMkLst>
            <pc:docMk/>
            <pc:sldMk cId="999408093" sldId="288"/>
            <ac:spMk id="4" creationId="{F562C841-C70C-4399-BD90-733E24A89AE8}"/>
          </ac:spMkLst>
        </pc:spChg>
      </pc:sldChg>
      <pc:sldChg chg="modSp setBg">
        <pc:chgData name="Magda Cabrero" userId="1f5c5e9a50f2627f" providerId="LiveId" clId="{4A643B4B-9737-4359-BEA8-E2DAD9A1D917}" dt="2019-05-16T14:21:47.571" v="14468" actId="20577"/>
        <pc:sldMkLst>
          <pc:docMk/>
          <pc:sldMk cId="1496552166" sldId="289"/>
        </pc:sldMkLst>
        <pc:spChg chg="mod">
          <ac:chgData name="Magda Cabrero" userId="1f5c5e9a50f2627f" providerId="LiveId" clId="{4A643B4B-9737-4359-BEA8-E2DAD9A1D917}" dt="2019-05-14T09:41:14.276" v="13521" actId="20577"/>
          <ac:spMkLst>
            <pc:docMk/>
            <pc:sldMk cId="1496552166" sldId="289"/>
            <ac:spMk id="3" creationId="{6D4063D5-8A6A-4A24-8A10-D1F8CB74B73E}"/>
          </ac:spMkLst>
        </pc:spChg>
        <pc:spChg chg="mod">
          <ac:chgData name="Magda Cabrero" userId="1f5c5e9a50f2627f" providerId="LiveId" clId="{4A643B4B-9737-4359-BEA8-E2DAD9A1D917}" dt="2019-05-12T11:35:06.015" v="11944" actId="20577"/>
          <ac:spMkLst>
            <pc:docMk/>
            <pc:sldMk cId="1496552166" sldId="289"/>
            <ac:spMk id="4" creationId="{A0F073E0-B381-4068-A367-612B8387911F}"/>
          </ac:spMkLst>
        </pc:spChg>
        <pc:spChg chg="mod">
          <ac:chgData name="Magda Cabrero" userId="1f5c5e9a50f2627f" providerId="LiveId" clId="{4A643B4B-9737-4359-BEA8-E2DAD9A1D917}" dt="2019-05-16T14:21:47.571" v="14468" actId="20577"/>
          <ac:spMkLst>
            <pc:docMk/>
            <pc:sldMk cId="1496552166" sldId="289"/>
            <ac:spMk id="5" creationId="{1AF0DBB5-10E1-4E1C-95FB-71F4DE5F7FD4}"/>
          </ac:spMkLst>
        </pc:spChg>
      </pc:sldChg>
      <pc:sldChg chg="ord">
        <pc:chgData name="Magda Cabrero" userId="1f5c5e9a50f2627f" providerId="LiveId" clId="{4A643B4B-9737-4359-BEA8-E2DAD9A1D917}" dt="2019-05-12T11:33:38.002" v="11937"/>
        <pc:sldMkLst>
          <pc:docMk/>
          <pc:sldMk cId="1493781392" sldId="290"/>
        </pc:sldMkLst>
      </pc:sldChg>
      <pc:sldChg chg="setBg">
        <pc:chgData name="Magda Cabrero" userId="1f5c5e9a50f2627f" providerId="LiveId" clId="{4A643B4B-9737-4359-BEA8-E2DAD9A1D917}" dt="2019-05-10T16:02:49.424" v="9936"/>
        <pc:sldMkLst>
          <pc:docMk/>
          <pc:sldMk cId="1065631794" sldId="292"/>
        </pc:sldMkLst>
      </pc:sldChg>
      <pc:sldChg chg="addSp modSp">
        <pc:chgData name="Magda Cabrero" userId="1f5c5e9a50f2627f" providerId="LiveId" clId="{4A643B4B-9737-4359-BEA8-E2DAD9A1D917}" dt="2019-05-17T06:58:23.330" v="14890" actId="114"/>
        <pc:sldMkLst>
          <pc:docMk/>
          <pc:sldMk cId="3143687336" sldId="293"/>
        </pc:sldMkLst>
        <pc:spChg chg="add mod">
          <ac:chgData name="Magda Cabrero" userId="1f5c5e9a50f2627f" providerId="LiveId" clId="{4A643B4B-9737-4359-BEA8-E2DAD9A1D917}" dt="2019-05-17T06:58:23.330" v="14890" actId="114"/>
          <ac:spMkLst>
            <pc:docMk/>
            <pc:sldMk cId="3143687336" sldId="293"/>
            <ac:spMk id="2" creationId="{A0B82BA0-7FE6-4EFB-B07C-3CC8FC4FA0A7}"/>
          </ac:spMkLst>
        </pc:spChg>
        <pc:picChg chg="mod">
          <ac:chgData name="Magda Cabrero" userId="1f5c5e9a50f2627f" providerId="LiveId" clId="{4A643B4B-9737-4359-BEA8-E2DAD9A1D917}" dt="2019-05-12T11:03:27.480" v="11462" actId="1076"/>
          <ac:picMkLst>
            <pc:docMk/>
            <pc:sldMk cId="3143687336" sldId="293"/>
            <ac:picMk id="5" creationId="{AC8FA886-8E0E-4530-90C5-30F6E66131AD}"/>
          </ac:picMkLst>
        </pc:picChg>
      </pc:sldChg>
      <pc:sldChg chg="modSp ord">
        <pc:chgData name="Magda Cabrero" userId="1f5c5e9a50f2627f" providerId="LiveId" clId="{4A643B4B-9737-4359-BEA8-E2DAD9A1D917}" dt="2019-05-14T10:20:23.872" v="13749"/>
        <pc:sldMkLst>
          <pc:docMk/>
          <pc:sldMk cId="208428412" sldId="296"/>
        </pc:sldMkLst>
        <pc:spChg chg="mod">
          <ac:chgData name="Magda Cabrero" userId="1f5c5e9a50f2627f" providerId="LiveId" clId="{4A643B4B-9737-4359-BEA8-E2DAD9A1D917}" dt="2019-05-09T14:10:12.850" v="4905" actId="20577"/>
          <ac:spMkLst>
            <pc:docMk/>
            <pc:sldMk cId="208428412" sldId="296"/>
            <ac:spMk id="3" creationId="{B78DB259-4DBD-43C9-B36B-8CC95D2C74CC}"/>
          </ac:spMkLst>
        </pc:spChg>
      </pc:sldChg>
      <pc:sldChg chg="modSp">
        <pc:chgData name="Magda Cabrero" userId="1f5c5e9a50f2627f" providerId="LiveId" clId="{4A643B4B-9737-4359-BEA8-E2DAD9A1D917}" dt="2019-05-15T23:32:40.290" v="14293" actId="20577"/>
        <pc:sldMkLst>
          <pc:docMk/>
          <pc:sldMk cId="1971142752" sldId="297"/>
        </pc:sldMkLst>
        <pc:spChg chg="mod">
          <ac:chgData name="Magda Cabrero" userId="1f5c5e9a50f2627f" providerId="LiveId" clId="{4A643B4B-9737-4359-BEA8-E2DAD9A1D917}" dt="2019-05-09T10:41:05.223" v="4900" actId="1582"/>
          <ac:spMkLst>
            <pc:docMk/>
            <pc:sldMk cId="1971142752" sldId="297"/>
            <ac:spMk id="2" creationId="{A876F4C4-4EEA-48BD-A245-02D5B45A2DB8}"/>
          </ac:spMkLst>
        </pc:spChg>
        <pc:spChg chg="mod">
          <ac:chgData name="Magda Cabrero" userId="1f5c5e9a50f2627f" providerId="LiveId" clId="{4A643B4B-9737-4359-BEA8-E2DAD9A1D917}" dt="2019-05-15T23:32:40.290" v="14293" actId="20577"/>
          <ac:spMkLst>
            <pc:docMk/>
            <pc:sldMk cId="1971142752" sldId="297"/>
            <ac:spMk id="3" creationId="{6EA17B2A-254A-4113-9E2F-1A942C99E382}"/>
          </ac:spMkLst>
        </pc:spChg>
        <pc:spChg chg="mod">
          <ac:chgData name="Magda Cabrero" userId="1f5c5e9a50f2627f" providerId="LiveId" clId="{4A643B4B-9737-4359-BEA8-E2DAD9A1D917}" dt="2019-05-12T11:30:09.874" v="11871" actId="20577"/>
          <ac:spMkLst>
            <pc:docMk/>
            <pc:sldMk cId="1971142752" sldId="297"/>
            <ac:spMk id="4" creationId="{AE09C494-8D49-4136-AAE4-A7F70AEC2A38}"/>
          </ac:spMkLst>
        </pc:spChg>
      </pc:sldChg>
      <pc:sldChg chg="addSp delSp modSp setBg">
        <pc:chgData name="Magda Cabrero" userId="1f5c5e9a50f2627f" providerId="LiveId" clId="{4A643B4B-9737-4359-BEA8-E2DAD9A1D917}" dt="2019-05-14T10:15:19.380" v="13715" actId="13926"/>
        <pc:sldMkLst>
          <pc:docMk/>
          <pc:sldMk cId="1608319672" sldId="299"/>
        </pc:sldMkLst>
        <pc:spChg chg="add del mod">
          <ac:chgData name="Magda Cabrero" userId="1f5c5e9a50f2627f" providerId="LiveId" clId="{4A643B4B-9737-4359-BEA8-E2DAD9A1D917}" dt="2019-05-10T14:56:09.125" v="8541"/>
          <ac:spMkLst>
            <pc:docMk/>
            <pc:sldMk cId="1608319672" sldId="299"/>
            <ac:spMk id="2" creationId="{812D7FB1-7080-400D-B3C1-5040337EDF3A}"/>
          </ac:spMkLst>
        </pc:spChg>
        <pc:spChg chg="del mod">
          <ac:chgData name="Magda Cabrero" userId="1f5c5e9a50f2627f" providerId="LiveId" clId="{4A643B4B-9737-4359-BEA8-E2DAD9A1D917}" dt="2019-05-10T14:55:32.932" v="8534" actId="478"/>
          <ac:spMkLst>
            <pc:docMk/>
            <pc:sldMk cId="1608319672" sldId="299"/>
            <ac:spMk id="3" creationId="{D87E074E-AFE5-45CC-9500-DABB3B59DC8D}"/>
          </ac:spMkLst>
        </pc:spChg>
        <pc:spChg chg="add mod">
          <ac:chgData name="Magda Cabrero" userId="1f5c5e9a50f2627f" providerId="LiveId" clId="{4A643B4B-9737-4359-BEA8-E2DAD9A1D917}" dt="2019-05-10T14:56:03.510" v="8539" actId="571"/>
          <ac:spMkLst>
            <pc:docMk/>
            <pc:sldMk cId="1608319672" sldId="299"/>
            <ac:spMk id="4" creationId="{7F46BF5E-80A1-42EB-8F0B-3C80095D4BCD}"/>
          </ac:spMkLst>
        </pc:spChg>
        <pc:spChg chg="add mod">
          <ac:chgData name="Magda Cabrero" userId="1f5c5e9a50f2627f" providerId="LiveId" clId="{4A643B4B-9737-4359-BEA8-E2DAD9A1D917}" dt="2019-05-14T10:15:19.380" v="13715" actId="13926"/>
          <ac:spMkLst>
            <pc:docMk/>
            <pc:sldMk cId="1608319672" sldId="299"/>
            <ac:spMk id="5" creationId="{02E25D90-08E4-4943-B021-A64F866C188B}"/>
          </ac:spMkLst>
        </pc:spChg>
      </pc:sldChg>
      <pc:sldChg chg="addSp delSp modSp ord">
        <pc:chgData name="Magda Cabrero" userId="1f5c5e9a50f2627f" providerId="LiveId" clId="{4A643B4B-9737-4359-BEA8-E2DAD9A1D917}" dt="2019-05-12T11:02:25.321" v="11459" actId="20577"/>
        <pc:sldMkLst>
          <pc:docMk/>
          <pc:sldMk cId="229527134" sldId="300"/>
        </pc:sldMkLst>
        <pc:spChg chg="add mod">
          <ac:chgData name="Magda Cabrero" userId="1f5c5e9a50f2627f" providerId="LiveId" clId="{4A643B4B-9737-4359-BEA8-E2DAD9A1D917}" dt="2019-05-12T11:00:43.977" v="11411" actId="27636"/>
          <ac:spMkLst>
            <pc:docMk/>
            <pc:sldMk cId="229527134" sldId="300"/>
            <ac:spMk id="2" creationId="{92634151-1912-473B-BD1C-F13EBA90F730}"/>
          </ac:spMkLst>
        </pc:spChg>
        <pc:spChg chg="mod">
          <ac:chgData name="Magda Cabrero" userId="1f5c5e9a50f2627f" providerId="LiveId" clId="{4A643B4B-9737-4359-BEA8-E2DAD9A1D917}" dt="2019-05-12T11:02:25.321" v="11459" actId="20577"/>
          <ac:spMkLst>
            <pc:docMk/>
            <pc:sldMk cId="229527134" sldId="300"/>
            <ac:spMk id="4" creationId="{17BAD949-E498-44B6-97DA-0C1D8D85485E}"/>
          </ac:spMkLst>
        </pc:spChg>
        <pc:spChg chg="mod">
          <ac:chgData name="Magda Cabrero" userId="1f5c5e9a50f2627f" providerId="LiveId" clId="{4A643B4B-9737-4359-BEA8-E2DAD9A1D917}" dt="2019-05-09T18:03:24.341" v="5520" actId="14100"/>
          <ac:spMkLst>
            <pc:docMk/>
            <pc:sldMk cId="229527134" sldId="300"/>
            <ac:spMk id="7" creationId="{1FBA4BE8-FE83-428F-93F4-39A20C1C8C8C}"/>
          </ac:spMkLst>
        </pc:spChg>
        <pc:spChg chg="del mod">
          <ac:chgData name="Magda Cabrero" userId="1f5c5e9a50f2627f" providerId="LiveId" clId="{4A643B4B-9737-4359-BEA8-E2DAD9A1D917}" dt="2019-05-09T17:47:05.413" v="4984" actId="478"/>
          <ac:spMkLst>
            <pc:docMk/>
            <pc:sldMk cId="229527134" sldId="300"/>
            <ac:spMk id="8" creationId="{1D6F7780-E0CB-4E23-B168-2C9FDB6A1F41}"/>
          </ac:spMkLst>
        </pc:spChg>
      </pc:sldChg>
      <pc:sldChg chg="modSp">
        <pc:chgData name="Magda Cabrero" userId="1f5c5e9a50f2627f" providerId="LiveId" clId="{4A643B4B-9737-4359-BEA8-E2DAD9A1D917}" dt="2019-05-16T14:10:13.720" v="14463" actId="20577"/>
        <pc:sldMkLst>
          <pc:docMk/>
          <pc:sldMk cId="2559974458" sldId="301"/>
        </pc:sldMkLst>
        <pc:spChg chg="mod">
          <ac:chgData name="Magda Cabrero" userId="1f5c5e9a50f2627f" providerId="LiveId" clId="{4A643B4B-9737-4359-BEA8-E2DAD9A1D917}" dt="2019-05-16T14:09:16.670" v="14443" actId="20577"/>
          <ac:spMkLst>
            <pc:docMk/>
            <pc:sldMk cId="2559974458" sldId="301"/>
            <ac:spMk id="6" creationId="{4F4F909B-9459-47EA-A9A3-072CD6A2DF04}"/>
          </ac:spMkLst>
        </pc:spChg>
        <pc:spChg chg="mod">
          <ac:chgData name="Magda Cabrero" userId="1f5c5e9a50f2627f" providerId="LiveId" clId="{4A643B4B-9737-4359-BEA8-E2DAD9A1D917}" dt="2019-05-09T10:40:21.062" v="4896" actId="1582"/>
          <ac:spMkLst>
            <pc:docMk/>
            <pc:sldMk cId="2559974458" sldId="301"/>
            <ac:spMk id="7" creationId="{EE7EA526-1D53-48FA-9332-7C7B4251F1D0}"/>
          </ac:spMkLst>
        </pc:spChg>
        <pc:spChg chg="mod">
          <ac:chgData name="Magda Cabrero" userId="1f5c5e9a50f2627f" providerId="LiveId" clId="{4A643B4B-9737-4359-BEA8-E2DAD9A1D917}" dt="2019-05-16T14:10:13.720" v="14463" actId="20577"/>
          <ac:spMkLst>
            <pc:docMk/>
            <pc:sldMk cId="2559974458" sldId="301"/>
            <ac:spMk id="8" creationId="{64CF3E79-7B66-411B-A38F-CE9D0B56B97E}"/>
          </ac:spMkLst>
        </pc:spChg>
      </pc:sldChg>
      <pc:sldChg chg="addSp delSp modSp">
        <pc:chgData name="Magda Cabrero" userId="1f5c5e9a50f2627f" providerId="LiveId" clId="{4A643B4B-9737-4359-BEA8-E2DAD9A1D917}" dt="2019-05-15T23:28:56.985" v="14220" actId="207"/>
        <pc:sldMkLst>
          <pc:docMk/>
          <pc:sldMk cId="3205279260" sldId="302"/>
        </pc:sldMkLst>
        <pc:spChg chg="add del mod">
          <ac:chgData name="Magda Cabrero" userId="1f5c5e9a50f2627f" providerId="LiveId" clId="{4A643B4B-9737-4359-BEA8-E2DAD9A1D917}" dt="2019-05-10T15:13:36.899" v="8625" actId="478"/>
          <ac:spMkLst>
            <pc:docMk/>
            <pc:sldMk cId="3205279260" sldId="302"/>
            <ac:spMk id="3" creationId="{B9955451-AFC9-4974-9734-AC640F12E8DE}"/>
          </ac:spMkLst>
        </pc:spChg>
        <pc:spChg chg="add del mod">
          <ac:chgData name="Magda Cabrero" userId="1f5c5e9a50f2627f" providerId="LiveId" clId="{4A643B4B-9737-4359-BEA8-E2DAD9A1D917}" dt="2019-05-15T23:28:56.985" v="14220" actId="207"/>
          <ac:spMkLst>
            <pc:docMk/>
            <pc:sldMk cId="3205279260" sldId="302"/>
            <ac:spMk id="4" creationId="{53C5F80E-29B8-49A6-9886-9B293CF94337}"/>
          </ac:spMkLst>
        </pc:spChg>
        <pc:spChg chg="del mod">
          <ac:chgData name="Magda Cabrero" userId="1f5c5e9a50f2627f" providerId="LiveId" clId="{4A643B4B-9737-4359-BEA8-E2DAD9A1D917}" dt="2019-05-10T15:05:07.775" v="8602" actId="478"/>
          <ac:spMkLst>
            <pc:docMk/>
            <pc:sldMk cId="3205279260" sldId="302"/>
            <ac:spMk id="5" creationId="{A8CC1B95-11F9-43BA-B3D2-3247D50625E2}"/>
          </ac:spMkLst>
        </pc:spChg>
      </pc:sldChg>
      <pc:sldChg chg="addSp delSp modSp ord">
        <pc:chgData name="Magda Cabrero" userId="1f5c5e9a50f2627f" providerId="LiveId" clId="{4A643B4B-9737-4359-BEA8-E2DAD9A1D917}" dt="2019-05-09T09:40:10.386" v="4010"/>
        <pc:sldMkLst>
          <pc:docMk/>
          <pc:sldMk cId="2624831070" sldId="303"/>
        </pc:sldMkLst>
        <pc:spChg chg="add del mod">
          <ac:chgData name="Magda Cabrero" userId="1f5c5e9a50f2627f" providerId="LiveId" clId="{4A643B4B-9737-4359-BEA8-E2DAD9A1D917}" dt="2019-05-08T20:21:23.001" v="3452" actId="478"/>
          <ac:spMkLst>
            <pc:docMk/>
            <pc:sldMk cId="2624831070" sldId="303"/>
            <ac:spMk id="2" creationId="{D0F26B86-BA5C-49F3-98D5-E611BDE98EA2}"/>
          </ac:spMkLst>
        </pc:spChg>
        <pc:spChg chg="add">
          <ac:chgData name="Magda Cabrero" userId="1f5c5e9a50f2627f" providerId="LiveId" clId="{4A643B4B-9737-4359-BEA8-E2DAD9A1D917}" dt="2019-05-08T19:20:49.560" v="1849" actId="26606"/>
          <ac:spMkLst>
            <pc:docMk/>
            <pc:sldMk cId="2624831070" sldId="303"/>
            <ac:spMk id="13" creationId="{32BC26D8-82FB-445E-AA49-62A77D7C1EE0}"/>
          </ac:spMkLst>
        </pc:spChg>
        <pc:spChg chg="add">
          <ac:chgData name="Magda Cabrero" userId="1f5c5e9a50f2627f" providerId="LiveId" clId="{4A643B4B-9737-4359-BEA8-E2DAD9A1D917}" dt="2019-05-08T19:20:49.560" v="1849" actId="26606"/>
          <ac:spMkLst>
            <pc:docMk/>
            <pc:sldMk cId="2624831070" sldId="303"/>
            <ac:spMk id="15" creationId="{CB44330D-EA18-4254-AA95-EB49948539B8}"/>
          </ac:spMkLst>
        </pc:spChg>
        <pc:picChg chg="mod">
          <ac:chgData name="Magda Cabrero" userId="1f5c5e9a50f2627f" providerId="LiveId" clId="{4A643B4B-9737-4359-BEA8-E2DAD9A1D917}" dt="2019-05-09T09:40:10.386" v="4010"/>
          <ac:picMkLst>
            <pc:docMk/>
            <pc:sldMk cId="2624831070" sldId="303"/>
            <ac:picMk id="8" creationId="{2D0DA836-185D-4BFB-9A30-8F430A89E163}"/>
          </ac:picMkLst>
        </pc:picChg>
      </pc:sldChg>
      <pc:sldChg chg="addSp delSp modSp mod ord setBg">
        <pc:chgData name="Magda Cabrero" userId="1f5c5e9a50f2627f" providerId="LiveId" clId="{4A643B4B-9737-4359-BEA8-E2DAD9A1D917}" dt="2019-05-08T19:23:05.558" v="1855" actId="26606"/>
        <pc:sldMkLst>
          <pc:docMk/>
          <pc:sldMk cId="3189729477" sldId="304"/>
        </pc:sldMkLst>
        <pc:spChg chg="add del">
          <ac:chgData name="Magda Cabrero" userId="1f5c5e9a50f2627f" providerId="LiveId" clId="{4A643B4B-9737-4359-BEA8-E2DAD9A1D917}" dt="2019-05-08T19:23:05.552" v="1854" actId="26606"/>
          <ac:spMkLst>
            <pc:docMk/>
            <pc:sldMk cId="3189729477" sldId="304"/>
            <ac:spMk id="20" creationId="{1284CA7F-B696-4085-84C6-CD668817E685}"/>
          </ac:spMkLst>
        </pc:spChg>
        <pc:spChg chg="add del">
          <ac:chgData name="Magda Cabrero" userId="1f5c5e9a50f2627f" providerId="LiveId" clId="{4A643B4B-9737-4359-BEA8-E2DAD9A1D917}" dt="2019-05-08T19:23:05.552" v="1854" actId="26606"/>
          <ac:spMkLst>
            <pc:docMk/>
            <pc:sldMk cId="3189729477" sldId="304"/>
            <ac:spMk id="22" creationId="{858A10F4-B847-4777-BC82-782F6FB36E40}"/>
          </ac:spMkLst>
        </pc:spChg>
        <pc:spChg chg="add del">
          <ac:chgData name="Magda Cabrero" userId="1f5c5e9a50f2627f" providerId="LiveId" clId="{4A643B4B-9737-4359-BEA8-E2DAD9A1D917}" dt="2019-05-08T19:23:05.552" v="1854" actId="26606"/>
          <ac:spMkLst>
            <pc:docMk/>
            <pc:sldMk cId="3189729477" sldId="304"/>
            <ac:spMk id="24" creationId="{8883B597-C9A1-46EF-AB6B-71DF0B1ED4A6}"/>
          </ac:spMkLst>
        </pc:spChg>
        <pc:spChg chg="add del">
          <ac:chgData name="Magda Cabrero" userId="1f5c5e9a50f2627f" providerId="LiveId" clId="{4A643B4B-9737-4359-BEA8-E2DAD9A1D917}" dt="2019-05-08T19:23:05.552" v="1854" actId="26606"/>
          <ac:spMkLst>
            <pc:docMk/>
            <pc:sldMk cId="3189729477" sldId="304"/>
            <ac:spMk id="26" creationId="{A0B38421-369F-445C-9543-5BC17BC09040}"/>
          </ac:spMkLst>
        </pc:spChg>
        <pc:spChg chg="add del">
          <ac:chgData name="Magda Cabrero" userId="1f5c5e9a50f2627f" providerId="LiveId" clId="{4A643B4B-9737-4359-BEA8-E2DAD9A1D917}" dt="2019-05-08T19:23:05.552" v="1854" actId="26606"/>
          <ac:spMkLst>
            <pc:docMk/>
            <pc:sldMk cId="3189729477" sldId="304"/>
            <ac:spMk id="28" creationId="{FAA9CE81-CAF0-41E3-8E73-CAFA13A0B1A7}"/>
          </ac:spMkLst>
        </pc:spChg>
        <pc:picChg chg="mod ord">
          <ac:chgData name="Magda Cabrero" userId="1f5c5e9a50f2627f" providerId="LiveId" clId="{4A643B4B-9737-4359-BEA8-E2DAD9A1D917}" dt="2019-05-08T19:23:05.558" v="1855" actId="26606"/>
          <ac:picMkLst>
            <pc:docMk/>
            <pc:sldMk cId="3189729477" sldId="304"/>
            <ac:picMk id="5" creationId="{BDA6FDF0-A6C8-4B75-9B53-4276D6F14B7D}"/>
          </ac:picMkLst>
        </pc:picChg>
        <pc:picChg chg="mod ord">
          <ac:chgData name="Magda Cabrero" userId="1f5c5e9a50f2627f" providerId="LiveId" clId="{4A643B4B-9737-4359-BEA8-E2DAD9A1D917}" dt="2019-05-08T19:23:05.558" v="1855" actId="26606"/>
          <ac:picMkLst>
            <pc:docMk/>
            <pc:sldMk cId="3189729477" sldId="304"/>
            <ac:picMk id="9" creationId="{06A74447-C1D1-4F9B-BD2E-3C79579F5AE9}"/>
          </ac:picMkLst>
        </pc:picChg>
        <pc:picChg chg="mod">
          <ac:chgData name="Magda Cabrero" userId="1f5c5e9a50f2627f" providerId="LiveId" clId="{4A643B4B-9737-4359-BEA8-E2DAD9A1D917}" dt="2019-05-08T19:23:05.558" v="1855" actId="26606"/>
          <ac:picMkLst>
            <pc:docMk/>
            <pc:sldMk cId="3189729477" sldId="304"/>
            <ac:picMk id="11" creationId="{85966977-B7C9-43FB-80D6-F64C0E243638}"/>
          </ac:picMkLst>
        </pc:picChg>
        <pc:picChg chg="mod ord">
          <ac:chgData name="Magda Cabrero" userId="1f5c5e9a50f2627f" providerId="LiveId" clId="{4A643B4B-9737-4359-BEA8-E2DAD9A1D917}" dt="2019-05-08T19:23:05.558" v="1855" actId="26606"/>
          <ac:picMkLst>
            <pc:docMk/>
            <pc:sldMk cId="3189729477" sldId="304"/>
            <ac:picMk id="13" creationId="{0BED99CF-28C5-46D3-A32A-74A5D14E2278}"/>
          </ac:picMkLst>
        </pc:picChg>
        <pc:picChg chg="mod">
          <ac:chgData name="Magda Cabrero" userId="1f5c5e9a50f2627f" providerId="LiveId" clId="{4A643B4B-9737-4359-BEA8-E2DAD9A1D917}" dt="2019-05-08T19:23:05.558" v="1855" actId="26606"/>
          <ac:picMkLst>
            <pc:docMk/>
            <pc:sldMk cId="3189729477" sldId="304"/>
            <ac:picMk id="15" creationId="{51D473DC-3C7A-42C6-82D1-3DA92892E407}"/>
          </ac:picMkLst>
        </pc:picChg>
      </pc:sldChg>
      <pc:sldChg chg="addSp modSp ord">
        <pc:chgData name="Magda Cabrero" userId="1f5c5e9a50f2627f" providerId="LiveId" clId="{4A643B4B-9737-4359-BEA8-E2DAD9A1D917}" dt="2019-05-08T19:26:02.898" v="1881" actId="14100"/>
        <pc:sldMkLst>
          <pc:docMk/>
          <pc:sldMk cId="3677114084" sldId="305"/>
        </pc:sldMkLst>
        <pc:spChg chg="add">
          <ac:chgData name="Magda Cabrero" userId="1f5c5e9a50f2627f" providerId="LiveId" clId="{4A643B4B-9737-4359-BEA8-E2DAD9A1D917}" dt="2019-05-08T19:21:45.013" v="1850" actId="26606"/>
          <ac:spMkLst>
            <pc:docMk/>
            <pc:sldMk cId="3677114084" sldId="305"/>
            <ac:spMk id="18" creationId="{1284CA7F-B696-4085-84C6-CD668817E685}"/>
          </ac:spMkLst>
        </pc:spChg>
        <pc:spChg chg="add">
          <ac:chgData name="Magda Cabrero" userId="1f5c5e9a50f2627f" providerId="LiveId" clId="{4A643B4B-9737-4359-BEA8-E2DAD9A1D917}" dt="2019-05-08T19:21:45.013" v="1850" actId="26606"/>
          <ac:spMkLst>
            <pc:docMk/>
            <pc:sldMk cId="3677114084" sldId="305"/>
            <ac:spMk id="20" creationId="{858A10F4-B847-4777-BC82-782F6FB36E40}"/>
          </ac:spMkLst>
        </pc:spChg>
        <pc:spChg chg="add">
          <ac:chgData name="Magda Cabrero" userId="1f5c5e9a50f2627f" providerId="LiveId" clId="{4A643B4B-9737-4359-BEA8-E2DAD9A1D917}" dt="2019-05-08T19:21:45.013" v="1850" actId="26606"/>
          <ac:spMkLst>
            <pc:docMk/>
            <pc:sldMk cId="3677114084" sldId="305"/>
            <ac:spMk id="22" creationId="{8883B597-C9A1-46EF-AB6B-71DF0B1ED4A6}"/>
          </ac:spMkLst>
        </pc:spChg>
        <pc:spChg chg="add">
          <ac:chgData name="Magda Cabrero" userId="1f5c5e9a50f2627f" providerId="LiveId" clId="{4A643B4B-9737-4359-BEA8-E2DAD9A1D917}" dt="2019-05-08T19:21:45.013" v="1850" actId="26606"/>
          <ac:spMkLst>
            <pc:docMk/>
            <pc:sldMk cId="3677114084" sldId="305"/>
            <ac:spMk id="24" creationId="{A0B38421-369F-445C-9543-5BC17BC09040}"/>
          </ac:spMkLst>
        </pc:spChg>
        <pc:spChg chg="add">
          <ac:chgData name="Magda Cabrero" userId="1f5c5e9a50f2627f" providerId="LiveId" clId="{4A643B4B-9737-4359-BEA8-E2DAD9A1D917}" dt="2019-05-08T19:21:45.013" v="1850" actId="26606"/>
          <ac:spMkLst>
            <pc:docMk/>
            <pc:sldMk cId="3677114084" sldId="305"/>
            <ac:spMk id="26" creationId="{FAA9CE81-CAF0-41E3-8E73-CAFA13A0B1A7}"/>
          </ac:spMkLst>
        </pc:spChg>
        <pc:picChg chg="mod ord">
          <ac:chgData name="Magda Cabrero" userId="1f5c5e9a50f2627f" providerId="LiveId" clId="{4A643B4B-9737-4359-BEA8-E2DAD9A1D917}" dt="2019-05-08T19:26:02.898" v="1881" actId="14100"/>
          <ac:picMkLst>
            <pc:docMk/>
            <pc:sldMk cId="3677114084" sldId="305"/>
            <ac:picMk id="5" creationId="{B1D17AB2-7D11-41DE-B6D7-FEECED2587E5}"/>
          </ac:picMkLst>
        </pc:picChg>
        <pc:picChg chg="mod ord">
          <ac:chgData name="Magda Cabrero" userId="1f5c5e9a50f2627f" providerId="LiveId" clId="{4A643B4B-9737-4359-BEA8-E2DAD9A1D917}" dt="2019-05-08T19:25:59.091" v="1880" actId="14100"/>
          <ac:picMkLst>
            <pc:docMk/>
            <pc:sldMk cId="3677114084" sldId="305"/>
            <ac:picMk id="7" creationId="{01CB8EF2-6370-4284-A6D3-802A09EC49FD}"/>
          </ac:picMkLst>
        </pc:picChg>
        <pc:picChg chg="mod ord">
          <ac:chgData name="Magda Cabrero" userId="1f5c5e9a50f2627f" providerId="LiveId" clId="{4A643B4B-9737-4359-BEA8-E2DAD9A1D917}" dt="2019-05-08T19:24:34.556" v="1869" actId="14100"/>
          <ac:picMkLst>
            <pc:docMk/>
            <pc:sldMk cId="3677114084" sldId="305"/>
            <ac:picMk id="9" creationId="{5829330E-DB79-4CCC-817A-C3A3BBDA5FF8}"/>
          </ac:picMkLst>
        </pc:picChg>
        <pc:picChg chg="mod">
          <ac:chgData name="Magda Cabrero" userId="1f5c5e9a50f2627f" providerId="LiveId" clId="{4A643B4B-9737-4359-BEA8-E2DAD9A1D917}" dt="2019-05-08T19:24:47.733" v="1871" actId="14100"/>
          <ac:picMkLst>
            <pc:docMk/>
            <pc:sldMk cId="3677114084" sldId="305"/>
            <ac:picMk id="11" creationId="{B90F56D6-8795-422C-9D48-9613C7993D92}"/>
          </ac:picMkLst>
        </pc:picChg>
        <pc:picChg chg="mod">
          <ac:chgData name="Magda Cabrero" userId="1f5c5e9a50f2627f" providerId="LiveId" clId="{4A643B4B-9737-4359-BEA8-E2DAD9A1D917}" dt="2019-05-08T19:25:30.992" v="1877" actId="14100"/>
          <ac:picMkLst>
            <pc:docMk/>
            <pc:sldMk cId="3677114084" sldId="305"/>
            <ac:picMk id="13" creationId="{739FB4AC-B1CC-4DA8-91FC-58B8DEFF4D45}"/>
          </ac:picMkLst>
        </pc:picChg>
      </pc:sldChg>
      <pc:sldChg chg="modSp mod ord setBg">
        <pc:chgData name="Magda Cabrero" userId="1f5c5e9a50f2627f" providerId="LiveId" clId="{4A643B4B-9737-4359-BEA8-E2DAD9A1D917}" dt="2019-05-08T19:19:30.381" v="1848" actId="26606"/>
        <pc:sldMkLst>
          <pc:docMk/>
          <pc:sldMk cId="2629692440" sldId="306"/>
        </pc:sldMkLst>
        <pc:picChg chg="mod ord">
          <ac:chgData name="Magda Cabrero" userId="1f5c5e9a50f2627f" providerId="LiveId" clId="{4A643B4B-9737-4359-BEA8-E2DAD9A1D917}" dt="2019-05-08T19:19:30.381" v="1848" actId="26606"/>
          <ac:picMkLst>
            <pc:docMk/>
            <pc:sldMk cId="2629692440" sldId="306"/>
            <ac:picMk id="3" creationId="{6911614D-3BAA-465E-ABA9-D48062143DE5}"/>
          </ac:picMkLst>
        </pc:picChg>
        <pc:picChg chg="mod ord">
          <ac:chgData name="Magda Cabrero" userId="1f5c5e9a50f2627f" providerId="LiveId" clId="{4A643B4B-9737-4359-BEA8-E2DAD9A1D917}" dt="2019-05-08T19:19:30.381" v="1848" actId="26606"/>
          <ac:picMkLst>
            <pc:docMk/>
            <pc:sldMk cId="2629692440" sldId="306"/>
            <ac:picMk id="5" creationId="{6316D98C-521C-4C92-8974-574A4488B6E5}"/>
          </ac:picMkLst>
        </pc:picChg>
        <pc:picChg chg="mod">
          <ac:chgData name="Magda Cabrero" userId="1f5c5e9a50f2627f" providerId="LiveId" clId="{4A643B4B-9737-4359-BEA8-E2DAD9A1D917}" dt="2019-05-08T19:19:30.381" v="1848" actId="26606"/>
          <ac:picMkLst>
            <pc:docMk/>
            <pc:sldMk cId="2629692440" sldId="306"/>
            <ac:picMk id="9" creationId="{203F72C9-2E56-419E-B68A-6F8B2ACC4CF2}"/>
          </ac:picMkLst>
        </pc:picChg>
      </pc:sldChg>
      <pc:sldChg chg="addSp delSp modSp add setBg">
        <pc:chgData name="Magda Cabrero" userId="1f5c5e9a50f2627f" providerId="LiveId" clId="{4A643B4B-9737-4359-BEA8-E2DAD9A1D917}" dt="2019-05-10T15:58:13.883" v="9933" actId="113"/>
        <pc:sldMkLst>
          <pc:docMk/>
          <pc:sldMk cId="460959312" sldId="309"/>
        </pc:sldMkLst>
        <pc:spChg chg="del">
          <ac:chgData name="Magda Cabrero" userId="1f5c5e9a50f2627f" providerId="LiveId" clId="{4A643B4B-9737-4359-BEA8-E2DAD9A1D917}" dt="2019-05-08T20:33:06.614" v="3516" actId="478"/>
          <ac:spMkLst>
            <pc:docMk/>
            <pc:sldMk cId="460959312" sldId="309"/>
            <ac:spMk id="2" creationId="{EC84F28E-C263-49E5-98D5-545257346609}"/>
          </ac:spMkLst>
        </pc:spChg>
        <pc:spChg chg="mod">
          <ac:chgData name="Magda Cabrero" userId="1f5c5e9a50f2627f" providerId="LiveId" clId="{4A643B4B-9737-4359-BEA8-E2DAD9A1D917}" dt="2019-05-09T19:02:57.226" v="7247" actId="20577"/>
          <ac:spMkLst>
            <pc:docMk/>
            <pc:sldMk cId="460959312" sldId="309"/>
            <ac:spMk id="3" creationId="{E92637F9-1AAD-4366-9C18-223EEAFCB3EF}"/>
          </ac:spMkLst>
        </pc:spChg>
        <pc:spChg chg="add del">
          <ac:chgData name="Magda Cabrero" userId="1f5c5e9a50f2627f" providerId="LiveId" clId="{4A643B4B-9737-4359-BEA8-E2DAD9A1D917}" dt="2019-05-08T20:33:19.452" v="3518" actId="478"/>
          <ac:spMkLst>
            <pc:docMk/>
            <pc:sldMk cId="460959312" sldId="309"/>
            <ac:spMk id="4" creationId="{817EE6E6-E315-4A6E-BEE7-91892FC904DE}"/>
          </ac:spMkLst>
        </pc:spChg>
        <pc:spChg chg="add del mod">
          <ac:chgData name="Magda Cabrero" userId="1f5c5e9a50f2627f" providerId="LiveId" clId="{4A643B4B-9737-4359-BEA8-E2DAD9A1D917}" dt="2019-05-08T20:33:25.380" v="3520" actId="478"/>
          <ac:spMkLst>
            <pc:docMk/>
            <pc:sldMk cId="460959312" sldId="309"/>
            <ac:spMk id="5" creationId="{14F4832F-22DB-4E9D-A4F7-F5DA6D20D4CF}"/>
          </ac:spMkLst>
        </pc:spChg>
        <pc:spChg chg="add del mod">
          <ac:chgData name="Magda Cabrero" userId="1f5c5e9a50f2627f" providerId="LiveId" clId="{4A643B4B-9737-4359-BEA8-E2DAD9A1D917}" dt="2019-05-08T20:33:01.389" v="3515" actId="478"/>
          <ac:spMkLst>
            <pc:docMk/>
            <pc:sldMk cId="460959312" sldId="309"/>
            <ac:spMk id="6" creationId="{3A8FE84A-1A10-411E-A395-2C6DD615870D}"/>
          </ac:spMkLst>
        </pc:spChg>
        <pc:spChg chg="add del mod">
          <ac:chgData name="Magda Cabrero" userId="1f5c5e9a50f2627f" providerId="LiveId" clId="{4A643B4B-9737-4359-BEA8-E2DAD9A1D917}" dt="2019-05-08T20:33:45.153" v="3525" actId="478"/>
          <ac:spMkLst>
            <pc:docMk/>
            <pc:sldMk cId="460959312" sldId="309"/>
            <ac:spMk id="7" creationId="{81860DCA-1803-464E-81D1-EC4C8DB11288}"/>
          </ac:spMkLst>
        </pc:spChg>
        <pc:spChg chg="add del mod">
          <ac:chgData name="Magda Cabrero" userId="1f5c5e9a50f2627f" providerId="LiveId" clId="{4A643B4B-9737-4359-BEA8-E2DAD9A1D917}" dt="2019-05-08T20:34:10.371" v="3531" actId="478"/>
          <ac:spMkLst>
            <pc:docMk/>
            <pc:sldMk cId="460959312" sldId="309"/>
            <ac:spMk id="8" creationId="{ECF19FE5-870D-4039-BFD0-EC313DAF60B1}"/>
          </ac:spMkLst>
        </pc:spChg>
        <pc:spChg chg="add mod">
          <ac:chgData name="Magda Cabrero" userId="1f5c5e9a50f2627f" providerId="LiveId" clId="{4A643B4B-9737-4359-BEA8-E2DAD9A1D917}" dt="2019-05-08T20:34:53.255" v="3533"/>
          <ac:spMkLst>
            <pc:docMk/>
            <pc:sldMk cId="460959312" sldId="309"/>
            <ac:spMk id="9" creationId="{30E78E2F-67D7-4630-8D95-37BCA4B1BF9F}"/>
          </ac:spMkLst>
        </pc:spChg>
        <pc:spChg chg="add del mod">
          <ac:chgData name="Magda Cabrero" userId="1f5c5e9a50f2627f" providerId="LiveId" clId="{4A643B4B-9737-4359-BEA8-E2DAD9A1D917}" dt="2019-05-08T20:48:45.436" v="3897"/>
          <ac:spMkLst>
            <pc:docMk/>
            <pc:sldMk cId="460959312" sldId="309"/>
            <ac:spMk id="10" creationId="{FF5E202D-0D9D-49B9-BDB2-2034A0859607}"/>
          </ac:spMkLst>
        </pc:spChg>
        <pc:spChg chg="add del mod">
          <ac:chgData name="Magda Cabrero" userId="1f5c5e9a50f2627f" providerId="LiveId" clId="{4A643B4B-9737-4359-BEA8-E2DAD9A1D917}" dt="2019-05-08T20:48:45.437" v="3899"/>
          <ac:spMkLst>
            <pc:docMk/>
            <pc:sldMk cId="460959312" sldId="309"/>
            <ac:spMk id="11" creationId="{19AB658C-5886-47B7-9ECE-72FF00DD1D06}"/>
          </ac:spMkLst>
        </pc:spChg>
        <pc:spChg chg="add del mod">
          <ac:chgData name="Magda Cabrero" userId="1f5c5e9a50f2627f" providerId="LiveId" clId="{4A643B4B-9737-4359-BEA8-E2DAD9A1D917}" dt="2019-05-08T20:48:45.438" v="3901"/>
          <ac:spMkLst>
            <pc:docMk/>
            <pc:sldMk cId="460959312" sldId="309"/>
            <ac:spMk id="12" creationId="{76B27E17-0439-4930-8827-87EEE55972FA}"/>
          </ac:spMkLst>
        </pc:spChg>
        <pc:spChg chg="add mod">
          <ac:chgData name="Magda Cabrero" userId="1f5c5e9a50f2627f" providerId="LiveId" clId="{4A643B4B-9737-4359-BEA8-E2DAD9A1D917}" dt="2019-05-10T15:58:13.883" v="9933" actId="113"/>
          <ac:spMkLst>
            <pc:docMk/>
            <pc:sldMk cId="460959312" sldId="309"/>
            <ac:spMk id="13" creationId="{551328CC-8E10-432B-AB4C-F36425C736FB}"/>
          </ac:spMkLst>
        </pc:spChg>
      </pc:sldChg>
      <pc:sldChg chg="delSp modSp add">
        <pc:chgData name="Magda Cabrero" userId="1f5c5e9a50f2627f" providerId="LiveId" clId="{4A643B4B-9737-4359-BEA8-E2DAD9A1D917}" dt="2019-05-14T10:09:43.652" v="13691" actId="20577"/>
        <pc:sldMkLst>
          <pc:docMk/>
          <pc:sldMk cId="3558508801" sldId="310"/>
        </pc:sldMkLst>
        <pc:spChg chg="del">
          <ac:chgData name="Magda Cabrero" userId="1f5c5e9a50f2627f" providerId="LiveId" clId="{4A643B4B-9737-4359-BEA8-E2DAD9A1D917}" dt="2019-05-08T20:52:06.051" v="3937" actId="478"/>
          <ac:spMkLst>
            <pc:docMk/>
            <pc:sldMk cId="3558508801" sldId="310"/>
            <ac:spMk id="2" creationId="{3690C090-8366-4DC9-B4FA-7787FB821157}"/>
          </ac:spMkLst>
        </pc:spChg>
        <pc:spChg chg="mod">
          <ac:chgData name="Magda Cabrero" userId="1f5c5e9a50f2627f" providerId="LiveId" clId="{4A643B4B-9737-4359-BEA8-E2DAD9A1D917}" dt="2019-05-14T10:09:43.652" v="13691" actId="20577"/>
          <ac:spMkLst>
            <pc:docMk/>
            <pc:sldMk cId="3558508801" sldId="310"/>
            <ac:spMk id="3" creationId="{A6082E40-EC89-4569-83DB-F090407504EB}"/>
          </ac:spMkLst>
        </pc:spChg>
      </pc:sldChg>
      <pc:sldChg chg="addSp delSp modSp add mod ord setBg">
        <pc:chgData name="Magda Cabrero" userId="1f5c5e9a50f2627f" providerId="LiveId" clId="{4A643B4B-9737-4359-BEA8-E2DAD9A1D917}" dt="2019-05-14T10:00:36.180" v="13580" actId="14100"/>
        <pc:sldMkLst>
          <pc:docMk/>
          <pc:sldMk cId="452133085" sldId="312"/>
        </pc:sldMkLst>
        <pc:spChg chg="add del mod ord">
          <ac:chgData name="Magda Cabrero" userId="1f5c5e9a50f2627f" providerId="LiveId" clId="{4A643B4B-9737-4359-BEA8-E2DAD9A1D917}" dt="2019-05-14T10:00:36.180" v="13580" actId="14100"/>
          <ac:spMkLst>
            <pc:docMk/>
            <pc:sldMk cId="452133085" sldId="312"/>
            <ac:spMk id="2" creationId="{5DB8F5F4-522A-4372-8045-28551EFD3078}"/>
          </ac:spMkLst>
        </pc:spChg>
        <pc:spChg chg="del">
          <ac:chgData name="Magda Cabrero" userId="1f5c5e9a50f2627f" providerId="LiveId" clId="{4A643B4B-9737-4359-BEA8-E2DAD9A1D917}" dt="2019-05-09T10:03:21.700" v="4545"/>
          <ac:spMkLst>
            <pc:docMk/>
            <pc:sldMk cId="452133085" sldId="312"/>
            <ac:spMk id="3" creationId="{9813BF1B-7197-4231-812B-64B69E69B5A7}"/>
          </ac:spMkLst>
        </pc:spChg>
        <pc:spChg chg="add del mod">
          <ac:chgData name="Magda Cabrero" userId="1f5c5e9a50f2627f" providerId="LiveId" clId="{4A643B4B-9737-4359-BEA8-E2DAD9A1D917}" dt="2019-05-09T10:05:18.046" v="4596" actId="478"/>
          <ac:spMkLst>
            <pc:docMk/>
            <pc:sldMk cId="452133085" sldId="312"/>
            <ac:spMk id="6" creationId="{C08172F7-A399-47C4-B70E-8F9FBD3C47E1}"/>
          </ac:spMkLst>
        </pc:spChg>
        <pc:spChg chg="add del">
          <ac:chgData name="Magda Cabrero" userId="1f5c5e9a50f2627f" providerId="LiveId" clId="{4A643B4B-9737-4359-BEA8-E2DAD9A1D917}" dt="2019-05-09T10:04:39.105" v="4570" actId="26606"/>
          <ac:spMkLst>
            <pc:docMk/>
            <pc:sldMk cId="452133085" sldId="312"/>
            <ac:spMk id="9" creationId="{C0B27210-D0CA-4654-B3E3-9ABB4F178EA1}"/>
          </ac:spMkLst>
        </pc:spChg>
        <pc:spChg chg="add del">
          <ac:chgData name="Magda Cabrero" userId="1f5c5e9a50f2627f" providerId="LiveId" clId="{4A643B4B-9737-4359-BEA8-E2DAD9A1D917}" dt="2019-05-09T10:04:39.105" v="4570" actId="26606"/>
          <ac:spMkLst>
            <pc:docMk/>
            <pc:sldMk cId="452133085" sldId="312"/>
            <ac:spMk id="11" creationId="{1DB7C82F-AB7E-4F0C-B829-FA1B9C415180}"/>
          </ac:spMkLst>
        </pc:spChg>
        <pc:spChg chg="add del">
          <ac:chgData name="Magda Cabrero" userId="1f5c5e9a50f2627f" providerId="LiveId" clId="{4A643B4B-9737-4359-BEA8-E2DAD9A1D917}" dt="2019-05-09T10:04:39.105" v="4570" actId="26606"/>
          <ac:spMkLst>
            <pc:docMk/>
            <pc:sldMk cId="452133085" sldId="312"/>
            <ac:spMk id="13" creationId="{70B66945-4967-4040-926D-DCA44313CDAB}"/>
          </ac:spMkLst>
        </pc:spChg>
        <pc:spChg chg="add del">
          <ac:chgData name="Magda Cabrero" userId="1f5c5e9a50f2627f" providerId="LiveId" clId="{4A643B4B-9737-4359-BEA8-E2DAD9A1D917}" dt="2019-05-09T10:06:22.956" v="4601" actId="26606"/>
          <ac:spMkLst>
            <pc:docMk/>
            <pc:sldMk cId="452133085" sldId="312"/>
            <ac:spMk id="18" creationId="{B9951BD9-0868-4CDB-ACD6-9C4209B5E412}"/>
          </ac:spMkLst>
        </pc:spChg>
        <pc:spChg chg="add del">
          <ac:chgData name="Magda Cabrero" userId="1f5c5e9a50f2627f" providerId="LiveId" clId="{4A643B4B-9737-4359-BEA8-E2DAD9A1D917}" dt="2019-05-09T10:06:22.956" v="4601" actId="26606"/>
          <ac:spMkLst>
            <pc:docMk/>
            <pc:sldMk cId="452133085" sldId="312"/>
            <ac:spMk id="23" creationId="{4913D8DA-B72B-46FB-9E5D-656A0EB0A476}"/>
          </ac:spMkLst>
        </pc:spChg>
        <pc:spChg chg="add del">
          <ac:chgData name="Magda Cabrero" userId="1f5c5e9a50f2627f" providerId="LiveId" clId="{4A643B4B-9737-4359-BEA8-E2DAD9A1D917}" dt="2019-05-09T10:06:22.956" v="4601" actId="26606"/>
          <ac:spMkLst>
            <pc:docMk/>
            <pc:sldMk cId="452133085" sldId="312"/>
            <ac:spMk id="25" creationId="{63CDDC8E-3FD0-4545-A664-7661835B4586}"/>
          </ac:spMkLst>
        </pc:spChg>
        <pc:picChg chg="add mod ord">
          <ac:chgData name="Magda Cabrero" userId="1f5c5e9a50f2627f" providerId="LiveId" clId="{4A643B4B-9737-4359-BEA8-E2DAD9A1D917}" dt="2019-05-09T10:06:22.956" v="4601" actId="26606"/>
          <ac:picMkLst>
            <pc:docMk/>
            <pc:sldMk cId="452133085" sldId="312"/>
            <ac:picMk id="4" creationId="{BB4C0EFA-0C95-4F31-869F-717656A4EE8C}"/>
          </ac:picMkLst>
        </pc:picChg>
      </pc:sldChg>
      <pc:sldChg chg="delSp modSp add setBg">
        <pc:chgData name="Magda Cabrero" userId="1f5c5e9a50f2627f" providerId="LiveId" clId="{4A643B4B-9737-4359-BEA8-E2DAD9A1D917}" dt="2019-05-12T12:47:33.022" v="13430" actId="20577"/>
        <pc:sldMkLst>
          <pc:docMk/>
          <pc:sldMk cId="2802531704" sldId="313"/>
        </pc:sldMkLst>
        <pc:spChg chg="del">
          <ac:chgData name="Magda Cabrero" userId="1f5c5e9a50f2627f" providerId="LiveId" clId="{4A643B4B-9737-4359-BEA8-E2DAD9A1D917}" dt="2019-05-12T12:08:17.451" v="12618" actId="478"/>
          <ac:spMkLst>
            <pc:docMk/>
            <pc:sldMk cId="2802531704" sldId="313"/>
            <ac:spMk id="2" creationId="{5C23899D-6615-4A3F-A5FD-3578B97275B6}"/>
          </ac:spMkLst>
        </pc:spChg>
        <pc:spChg chg="mod">
          <ac:chgData name="Magda Cabrero" userId="1f5c5e9a50f2627f" providerId="LiveId" clId="{4A643B4B-9737-4359-BEA8-E2DAD9A1D917}" dt="2019-05-12T12:47:33.022" v="13430" actId="20577"/>
          <ac:spMkLst>
            <pc:docMk/>
            <pc:sldMk cId="2802531704" sldId="313"/>
            <ac:spMk id="3" creationId="{268B5D64-04AF-49CC-9937-2C73E0ADB01E}"/>
          </ac:spMkLst>
        </pc:spChg>
      </pc:sldChg>
      <pc:sldChg chg="addSp delSp modSp add setBg">
        <pc:chgData name="Magda Cabrero" userId="1f5c5e9a50f2627f" providerId="LiveId" clId="{4A643B4B-9737-4359-BEA8-E2DAD9A1D917}" dt="2019-05-12T12:22:31.218" v="13009"/>
        <pc:sldMkLst>
          <pc:docMk/>
          <pc:sldMk cId="2686002173" sldId="314"/>
        </pc:sldMkLst>
        <pc:spChg chg="add del mod">
          <ac:chgData name="Magda Cabrero" userId="1f5c5e9a50f2627f" providerId="LiveId" clId="{4A643B4B-9737-4359-BEA8-E2DAD9A1D917}" dt="2019-05-12T12:12:54.081" v="12853" actId="478"/>
          <ac:spMkLst>
            <pc:docMk/>
            <pc:sldMk cId="2686002173" sldId="314"/>
            <ac:spMk id="2" creationId="{B9F3B6F1-4396-416D-B7C2-DF0362EFE7F3}"/>
          </ac:spMkLst>
        </pc:spChg>
        <pc:spChg chg="add mod">
          <ac:chgData name="Magda Cabrero" userId="1f5c5e9a50f2627f" providerId="LiveId" clId="{4A643B4B-9737-4359-BEA8-E2DAD9A1D917}" dt="2019-05-12T12:17:31.508" v="13008" actId="20577"/>
          <ac:spMkLst>
            <pc:docMk/>
            <pc:sldMk cId="2686002173" sldId="314"/>
            <ac:spMk id="3" creationId="{F2F8A9B3-A618-47FA-B41F-3A843C4ADAAF}"/>
          </ac:spMkLst>
        </pc:spChg>
      </pc:sldChg>
      <pc:sldChg chg="delSp modSp add setBg">
        <pc:chgData name="Magda Cabrero" userId="1f5c5e9a50f2627f" providerId="LiveId" clId="{4A643B4B-9737-4359-BEA8-E2DAD9A1D917}" dt="2019-05-12T12:47:04.055" v="13428" actId="113"/>
        <pc:sldMkLst>
          <pc:docMk/>
          <pc:sldMk cId="3835743364" sldId="315"/>
        </pc:sldMkLst>
        <pc:spChg chg="del">
          <ac:chgData name="Magda Cabrero" userId="1f5c5e9a50f2627f" providerId="LiveId" clId="{4A643B4B-9737-4359-BEA8-E2DAD9A1D917}" dt="2019-05-12T12:46:14.346" v="13424" actId="478"/>
          <ac:spMkLst>
            <pc:docMk/>
            <pc:sldMk cId="3835743364" sldId="315"/>
            <ac:spMk id="2" creationId="{00DA7EC5-A97B-4D6E-BD24-411A9183322D}"/>
          </ac:spMkLst>
        </pc:spChg>
        <pc:spChg chg="mod">
          <ac:chgData name="Magda Cabrero" userId="1f5c5e9a50f2627f" providerId="LiveId" clId="{4A643B4B-9737-4359-BEA8-E2DAD9A1D917}" dt="2019-05-12T12:47:04.055" v="13428" actId="113"/>
          <ac:spMkLst>
            <pc:docMk/>
            <pc:sldMk cId="3835743364" sldId="315"/>
            <ac:spMk id="3" creationId="{AC83505B-4DB7-454B-9D5E-A22B4DD613D9}"/>
          </ac:spMkLst>
        </pc:spChg>
      </pc:sldChg>
      <pc:sldChg chg="addSp delSp modSp add setBg">
        <pc:chgData name="Magda Cabrero" userId="1f5c5e9a50f2627f" providerId="LiveId" clId="{4A643B4B-9737-4359-BEA8-E2DAD9A1D917}" dt="2019-05-16T20:34:46.295" v="14754" actId="1076"/>
        <pc:sldMkLst>
          <pc:docMk/>
          <pc:sldMk cId="615582132" sldId="316"/>
        </pc:sldMkLst>
        <pc:spChg chg="add mod">
          <ac:chgData name="Magda Cabrero" userId="1f5c5e9a50f2627f" providerId="LiveId" clId="{4A643B4B-9737-4359-BEA8-E2DAD9A1D917}" dt="2019-05-16T20:34:46.295" v="14754" actId="1076"/>
          <ac:spMkLst>
            <pc:docMk/>
            <pc:sldMk cId="615582132" sldId="316"/>
            <ac:spMk id="2" creationId="{1FF64D40-4FF8-44CA-936E-B6CA0A341A73}"/>
          </ac:spMkLst>
        </pc:spChg>
        <pc:spChg chg="add del mod">
          <ac:chgData name="Magda Cabrero" userId="1f5c5e9a50f2627f" providerId="LiveId" clId="{4A643B4B-9737-4359-BEA8-E2DAD9A1D917}" dt="2019-05-16T20:30:27.271" v="14741" actId="478"/>
          <ac:spMkLst>
            <pc:docMk/>
            <pc:sldMk cId="615582132" sldId="316"/>
            <ac:spMk id="3" creationId="{3FBD6802-1A79-4A29-934E-5188EDB1B533}"/>
          </ac:spMkLst>
        </pc:spChg>
      </pc:sldChg>
      <pc:sldChg chg="addSp modSp add setBg">
        <pc:chgData name="Magda Cabrero" userId="1f5c5e9a50f2627f" providerId="LiveId" clId="{4A643B4B-9737-4359-BEA8-E2DAD9A1D917}" dt="2019-05-16T20:34:25.826" v="14753"/>
        <pc:sldMkLst>
          <pc:docMk/>
          <pc:sldMk cId="515342290" sldId="317"/>
        </pc:sldMkLst>
        <pc:picChg chg="add mod">
          <ac:chgData name="Magda Cabrero" userId="1f5c5e9a50f2627f" providerId="LiveId" clId="{4A643B4B-9737-4359-BEA8-E2DAD9A1D917}" dt="2019-05-16T20:34:00.723" v="14750" actId="1582"/>
          <ac:picMkLst>
            <pc:docMk/>
            <pc:sldMk cId="515342290" sldId="317"/>
            <ac:picMk id="3" creationId="{CD727A57-C5D4-401D-BC5A-1E41E137CF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C6D61-B3C8-4D05-9B2E-76D5C6FE5304}" type="datetimeFigureOut">
              <a:rPr lang="en-US" smtClean="0"/>
              <a:t>5/17/2019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8C9BE-7614-48D1-B8AB-A5F2C42C00C4}" type="slidenum">
              <a:rPr lang="en-US" smtClean="0"/>
              <a:t>‹#›</a:t>
            </a:fld>
            <a:endParaRPr lang="en-US" dirty="0"/>
          </a:p>
        </p:txBody>
      </p:sp>
    </p:spTree>
    <p:extLst>
      <p:ext uri="{BB962C8B-B14F-4D97-AF65-F5344CB8AC3E}">
        <p14:creationId xmlns:p14="http://schemas.microsoft.com/office/powerpoint/2010/main" val="68618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8C9BE-7614-48D1-B8AB-A5F2C42C00C4}" type="slidenum">
              <a:rPr lang="en-US" smtClean="0"/>
              <a:t>11</a:t>
            </a:fld>
            <a:endParaRPr lang="en-US" dirty="0"/>
          </a:p>
        </p:txBody>
      </p:sp>
    </p:spTree>
    <p:extLst>
      <p:ext uri="{BB962C8B-B14F-4D97-AF65-F5344CB8AC3E}">
        <p14:creationId xmlns:p14="http://schemas.microsoft.com/office/powerpoint/2010/main" val="108298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8C9BE-7614-48D1-B8AB-A5F2C42C00C4}" type="slidenum">
              <a:rPr lang="en-US" smtClean="0"/>
              <a:t>28</a:t>
            </a:fld>
            <a:endParaRPr lang="en-US" dirty="0"/>
          </a:p>
        </p:txBody>
      </p:sp>
    </p:spTree>
    <p:extLst>
      <p:ext uri="{BB962C8B-B14F-4D97-AF65-F5344CB8AC3E}">
        <p14:creationId xmlns:p14="http://schemas.microsoft.com/office/powerpoint/2010/main" val="27968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345976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10410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380873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34570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61271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118626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417703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29934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246974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19825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E8A9A0-50FA-4146-8027-F9361DC00BED}" type="datetimeFigureOut">
              <a:rPr lang="en-US" smtClean="0"/>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3F79FF-736A-435C-AE4C-2097E8EEF141}" type="slidenum">
              <a:rPr lang="en-US" smtClean="0"/>
              <a:t>‹#›</a:t>
            </a:fld>
            <a:endParaRPr lang="en-US" dirty="0"/>
          </a:p>
        </p:txBody>
      </p:sp>
    </p:spTree>
    <p:extLst>
      <p:ext uri="{BB962C8B-B14F-4D97-AF65-F5344CB8AC3E}">
        <p14:creationId xmlns:p14="http://schemas.microsoft.com/office/powerpoint/2010/main" val="62062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8A9A0-50FA-4146-8027-F9361DC00BED}" type="datetimeFigureOut">
              <a:rPr lang="en-US" smtClean="0"/>
              <a:t>5/17/2019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F79FF-736A-435C-AE4C-2097E8EEF141}" type="slidenum">
              <a:rPr lang="en-US" smtClean="0"/>
              <a:t>‹#›</a:t>
            </a:fld>
            <a:endParaRPr lang="en-US" dirty="0"/>
          </a:p>
        </p:txBody>
      </p:sp>
    </p:spTree>
    <p:extLst>
      <p:ext uri="{BB962C8B-B14F-4D97-AF65-F5344CB8AC3E}">
        <p14:creationId xmlns:p14="http://schemas.microsoft.com/office/powerpoint/2010/main" val="3019493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ruejustice4youth.org/blog/true-justice-for-young-offenders-my-experiences-with-restorative-justice-circles" TargetMode="External"/><Relationship Id="rId7" Type="http://schemas.openxmlformats.org/officeDocument/2006/relationships/hyperlink" Target="https://www.truejustice4youth.org/blog/borderlands-latino-children-other-people-s-childr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truejustice4youth.org/blog/book-review-of-african-american-childhoods-historical-perspectives-from-slavery-to-civil-rights" TargetMode="External"/><Relationship Id="rId5" Type="http://schemas.openxmlformats.org/officeDocument/2006/relationships/hyperlink" Target="https://www.truejustice4youth.org/blog/true-justice-for-invisible-children" TargetMode="External"/><Relationship Id="rId4" Type="http://schemas.openxmlformats.org/officeDocument/2006/relationships/hyperlink" Target="https://www.truejustice4youth.org/blog/true-justice-for-borderlands-children-latino-a-children-s-experiences-voices-perspectiv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021C-4DF7-4E2D-8628-08E07071801C}"/>
              </a:ext>
            </a:extLst>
          </p:cNvPr>
          <p:cNvSpPr>
            <a:spLocks noGrp="1"/>
          </p:cNvSpPr>
          <p:nvPr>
            <p:ph type="ctrTitle"/>
          </p:nvPr>
        </p:nvSpPr>
        <p:spPr>
          <a:xfrm>
            <a:off x="1524000" y="254000"/>
            <a:ext cx="9144000" cy="3556000"/>
          </a:xfrm>
          <a:blipFill>
            <a:blip r:embed="rId2"/>
            <a:stretch>
              <a:fillRect/>
            </a:stretch>
          </a:blipFill>
          <a:ln w="76200">
            <a:solidFill>
              <a:srgbClr val="FFFF00"/>
            </a:solidFill>
          </a:ln>
          <a:effectLst>
            <a:innerShdw blurRad="63500" dist="50800" dir="13500000">
              <a:prstClr val="black">
                <a:alpha val="50000"/>
              </a:prstClr>
            </a:innerShdw>
          </a:effectLst>
        </p:spPr>
        <p:txBody>
          <a:bodyPr>
            <a:normAutofit/>
          </a:bodyPr>
          <a:lstStyle/>
          <a:p>
            <a:r>
              <a:rPr lang="en-US" sz="4800" b="1" i="1" dirty="0">
                <a:solidFill>
                  <a:srgbClr val="FFFF00"/>
                </a:solidFill>
              </a:rPr>
              <a:t>True Justice for Youth:</a:t>
            </a:r>
            <a:r>
              <a:rPr lang="en-US" sz="4800" b="1" dirty="0"/>
              <a:t>:</a:t>
            </a:r>
            <a:br>
              <a:rPr lang="en-US" sz="3200" dirty="0"/>
            </a:br>
            <a:endParaRPr lang="en-US" sz="3200" dirty="0"/>
          </a:p>
        </p:txBody>
      </p:sp>
      <p:sp>
        <p:nvSpPr>
          <p:cNvPr id="3" name="Subtitle 2">
            <a:extLst>
              <a:ext uri="{FF2B5EF4-FFF2-40B4-BE49-F238E27FC236}">
                <a16:creationId xmlns:a16="http://schemas.microsoft.com/office/drawing/2014/main" id="{CB010C20-25D1-4B21-943B-B092DB840BA8}"/>
              </a:ext>
            </a:extLst>
          </p:cNvPr>
          <p:cNvSpPr>
            <a:spLocks noGrp="1"/>
          </p:cNvSpPr>
          <p:nvPr>
            <p:ph type="subTitle" idx="1"/>
          </p:nvPr>
        </p:nvSpPr>
        <p:spPr>
          <a:xfrm>
            <a:off x="1524000" y="3992880"/>
            <a:ext cx="9144000" cy="1645920"/>
          </a:xfrm>
          <a:gradFill>
            <a:gsLst>
              <a:gs pos="10730">
                <a:srgbClr val="F3E0A4"/>
              </a:gs>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dirty="0"/>
              <a:t>Non-Punitive Measures of Prevention, Enrichment, Support and Restoration for Disadvantaged, Racial/Ethnic Minority and Immigrant Students</a:t>
            </a:r>
          </a:p>
          <a:p>
            <a:endParaRPr lang="en-US" sz="3200" dirty="0"/>
          </a:p>
        </p:txBody>
      </p:sp>
      <p:sp>
        <p:nvSpPr>
          <p:cNvPr id="4" name="TextBox 3">
            <a:extLst>
              <a:ext uri="{FF2B5EF4-FFF2-40B4-BE49-F238E27FC236}">
                <a16:creationId xmlns:a16="http://schemas.microsoft.com/office/drawing/2014/main" id="{F46E130F-F90C-4D36-9EEF-2DA1FDA8F30F}"/>
              </a:ext>
            </a:extLst>
          </p:cNvPr>
          <p:cNvSpPr txBox="1"/>
          <p:nvPr/>
        </p:nvSpPr>
        <p:spPr>
          <a:xfrm>
            <a:off x="4257040" y="5730240"/>
            <a:ext cx="3332480" cy="461665"/>
          </a:xfrm>
          <a:prstGeom prst="rect">
            <a:avLst/>
          </a:prstGeom>
          <a:noFill/>
          <a:ln w="28575">
            <a:solidFill>
              <a:srgbClr val="FFFF00"/>
            </a:solidFill>
          </a:ln>
        </p:spPr>
        <p:txBody>
          <a:bodyPr wrap="square" rtlCol="0">
            <a:spAutoFit/>
          </a:bodyPr>
          <a:lstStyle/>
          <a:p>
            <a:pPr algn="ctr"/>
            <a:r>
              <a:rPr lang="en-US" sz="2400" dirty="0"/>
              <a:t>Dr. Magda A. Cabrero</a:t>
            </a:r>
          </a:p>
        </p:txBody>
      </p:sp>
    </p:spTree>
    <p:extLst>
      <p:ext uri="{BB962C8B-B14F-4D97-AF65-F5344CB8AC3E}">
        <p14:creationId xmlns:p14="http://schemas.microsoft.com/office/powerpoint/2010/main" val="141997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D32C-4F18-4F67-A0D4-446F6B66862A}"/>
              </a:ext>
            </a:extLst>
          </p:cNvPr>
          <p:cNvSpPr>
            <a:spLocks noGrp="1"/>
          </p:cNvSpPr>
          <p:nvPr>
            <p:ph type="title"/>
          </p:nvPr>
        </p:nvSpPr>
        <p:spPr>
          <a:xfrm>
            <a:off x="497840" y="95416"/>
            <a:ext cx="11054080" cy="1250784"/>
          </a:xfrm>
          <a:blipFill>
            <a:blip r:embed="rId2"/>
            <a:stretch>
              <a:fillRect/>
            </a:stretch>
          </a:blipFill>
          <a:ln w="76200">
            <a:solidFill>
              <a:srgbClr val="FFFF00"/>
            </a:solidFill>
          </a:ln>
        </p:spPr>
        <p:txBody>
          <a:bodyPr>
            <a:normAutofit/>
          </a:bodyPr>
          <a:lstStyle/>
          <a:p>
            <a:r>
              <a:rPr lang="en-US" sz="4000" b="1" dirty="0">
                <a:solidFill>
                  <a:srgbClr val="FFFF00"/>
                </a:solidFill>
              </a:rPr>
              <a:t>	African American Children</a:t>
            </a:r>
          </a:p>
        </p:txBody>
      </p:sp>
      <p:sp>
        <p:nvSpPr>
          <p:cNvPr id="3" name="Content Placeholder 2">
            <a:extLst>
              <a:ext uri="{FF2B5EF4-FFF2-40B4-BE49-F238E27FC236}">
                <a16:creationId xmlns:a16="http://schemas.microsoft.com/office/drawing/2014/main" id="{93ECDD8F-1E92-4E98-A510-A7131799139C}"/>
              </a:ext>
            </a:extLst>
          </p:cNvPr>
          <p:cNvSpPr>
            <a:spLocks noGrp="1"/>
          </p:cNvSpPr>
          <p:nvPr>
            <p:ph idx="1"/>
          </p:nvPr>
        </p:nvSpPr>
        <p:spPr>
          <a:xfrm>
            <a:off x="497840" y="1435100"/>
            <a:ext cx="11054080" cy="5327484"/>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1900" dirty="0"/>
              <a:t>“Children’s nihilated identity: culturally, linguistically and racially” (J. King)</a:t>
            </a:r>
          </a:p>
          <a:p>
            <a:pPr marL="0" indent="0">
              <a:buNone/>
            </a:pPr>
            <a:endParaRPr lang="en-US" sz="1900" dirty="0"/>
          </a:p>
          <a:p>
            <a:pPr marL="0" indent="0">
              <a:buNone/>
            </a:pPr>
            <a:r>
              <a:rPr lang="en-US" sz="1900" dirty="0"/>
              <a:t>No true self-consciousness vs. revelation of the other world (W.E.B. DuBois)</a:t>
            </a:r>
          </a:p>
          <a:p>
            <a:endParaRPr lang="en-US" sz="1900" dirty="0"/>
          </a:p>
          <a:p>
            <a:pPr marL="0" indent="0">
              <a:buNone/>
            </a:pPr>
            <a:r>
              <a:rPr lang="en-US" sz="1900" dirty="0"/>
              <a:t>Two warring souls: An American and a Negro, but at the margin (W.E.B. DuBois)</a:t>
            </a:r>
          </a:p>
          <a:p>
            <a:pPr marL="0" indent="0">
              <a:buNone/>
            </a:pPr>
            <a:r>
              <a:rPr lang="en-US" sz="1900" dirty="0"/>
              <a:t>“It is a peculiar sensation, this double-consciousness, this sense of always looking at one’s self through the eyes of others, of measuring one’s soul by the tape of a world that looks on in amused contempt and pity. One ever feels his twoness –an American, a Negro,; two warring souls, two thoughts, two unreconciled strivings, two warring ideals in one dark body, whose dogged strength alone keeps it from being torn asunder. The history of the American Negro is the history of this strife –this longing to attain self-conscious manhood, to merge his double self into a better and truer self…” (p. 3) (W.E.B.DuBois)</a:t>
            </a:r>
          </a:p>
          <a:p>
            <a:pPr marL="0" indent="0">
              <a:buNone/>
            </a:pPr>
            <a:endParaRPr lang="en-US" sz="1900" dirty="0"/>
          </a:p>
          <a:p>
            <a:pPr marL="0" indent="0">
              <a:buNone/>
            </a:pPr>
            <a:r>
              <a:rPr lang="en-US" sz="1900" dirty="0"/>
              <a:t>Well-documented history of implicit and explicit discrimination</a:t>
            </a:r>
          </a:p>
          <a:p>
            <a:endParaRPr lang="en-US" sz="1900" dirty="0"/>
          </a:p>
          <a:p>
            <a:pPr marL="0" indent="0">
              <a:buNone/>
            </a:pPr>
            <a:r>
              <a:rPr lang="en-US" sz="1900" dirty="0"/>
              <a:t>More sophisticated forms of historic exploration &amp; support systems than Latinos</a:t>
            </a:r>
          </a:p>
          <a:p>
            <a:endParaRPr lang="en-US" dirty="0"/>
          </a:p>
        </p:txBody>
      </p:sp>
    </p:spTree>
    <p:extLst>
      <p:ext uri="{BB962C8B-B14F-4D97-AF65-F5344CB8AC3E}">
        <p14:creationId xmlns:p14="http://schemas.microsoft.com/office/powerpoint/2010/main" val="131292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AB19-F2F4-450C-B9DF-89455885CA29}"/>
              </a:ext>
            </a:extLst>
          </p:cNvPr>
          <p:cNvSpPr>
            <a:spLocks noGrp="1"/>
          </p:cNvSpPr>
          <p:nvPr>
            <p:ph type="title"/>
          </p:nvPr>
        </p:nvSpPr>
        <p:spPr>
          <a:xfrm>
            <a:off x="264160" y="165101"/>
            <a:ext cx="11297920" cy="1308099"/>
          </a:xfrm>
          <a:blipFill>
            <a:blip r:embed="rId3"/>
            <a:stretch>
              <a:fillRect/>
            </a:stretch>
          </a:blipFill>
          <a:ln w="76200">
            <a:solidFill>
              <a:srgbClr val="FFFF00"/>
            </a:solidFill>
          </a:ln>
        </p:spPr>
        <p:txBody>
          <a:bodyPr>
            <a:normAutofit/>
          </a:bodyPr>
          <a:lstStyle/>
          <a:p>
            <a:r>
              <a:rPr lang="en-US" sz="4000" b="1" dirty="0">
                <a:solidFill>
                  <a:srgbClr val="FFFF00"/>
                </a:solidFill>
              </a:rPr>
              <a:t>	Latino Children</a:t>
            </a:r>
          </a:p>
        </p:txBody>
      </p:sp>
      <p:sp>
        <p:nvSpPr>
          <p:cNvPr id="3" name="Content Placeholder 2">
            <a:extLst>
              <a:ext uri="{FF2B5EF4-FFF2-40B4-BE49-F238E27FC236}">
                <a16:creationId xmlns:a16="http://schemas.microsoft.com/office/drawing/2014/main" id="{A17844E6-E6E0-4311-B8A9-A47559659850}"/>
              </a:ext>
            </a:extLst>
          </p:cNvPr>
          <p:cNvSpPr>
            <a:spLocks noGrp="1"/>
          </p:cNvSpPr>
          <p:nvPr>
            <p:ph sz="half" idx="1"/>
          </p:nvPr>
        </p:nvSpPr>
        <p:spPr>
          <a:xfrm>
            <a:off x="264160" y="1473200"/>
            <a:ext cx="7691120" cy="5029199"/>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0" indent="0">
              <a:buNone/>
            </a:pPr>
            <a:r>
              <a:rPr lang="en-US" sz="2100" dirty="0"/>
              <a:t>Ethnicity has been racialized</a:t>
            </a:r>
          </a:p>
          <a:p>
            <a:pPr marL="0" indent="0">
              <a:buNone/>
            </a:pPr>
            <a:endParaRPr lang="en-US" sz="2100" dirty="0"/>
          </a:p>
          <a:p>
            <a:pPr marL="0" indent="0">
              <a:buNone/>
            </a:pPr>
            <a:r>
              <a:rPr lang="en-US" sz="2100" dirty="0"/>
              <a:t>Order of immigration: 1</a:t>
            </a:r>
            <a:r>
              <a:rPr lang="en-US" sz="2100" baseline="30000" dirty="0"/>
              <a:t>st</a:t>
            </a:r>
            <a:r>
              <a:rPr lang="en-US" sz="2100" dirty="0"/>
              <a:t>, 1.5, 2</a:t>
            </a:r>
            <a:r>
              <a:rPr lang="en-US" sz="2100" baseline="30000" dirty="0"/>
              <a:t>nd</a:t>
            </a:r>
            <a:r>
              <a:rPr lang="en-US" sz="2100" dirty="0"/>
              <a:t>  (history knowledge)</a:t>
            </a:r>
          </a:p>
          <a:p>
            <a:pPr marL="0" indent="0">
              <a:buNone/>
            </a:pPr>
            <a:endParaRPr lang="en-US" sz="2100" dirty="0"/>
          </a:p>
          <a:p>
            <a:pPr marL="0" indent="0">
              <a:buNone/>
            </a:pPr>
            <a:r>
              <a:rPr lang="en-US" sz="2100" dirty="0"/>
              <a:t>Consonant acculturation vs dissonant acculturation </a:t>
            </a:r>
          </a:p>
          <a:p>
            <a:endParaRPr lang="en-US" sz="2100" dirty="0"/>
          </a:p>
          <a:p>
            <a:pPr marL="0" indent="0">
              <a:buNone/>
            </a:pPr>
            <a:r>
              <a:rPr lang="en-US" sz="2100" dirty="0"/>
              <a:t>Role reversal, limited communication with parents</a:t>
            </a:r>
          </a:p>
          <a:p>
            <a:pPr marL="0" indent="0">
              <a:buNone/>
            </a:pPr>
            <a:endParaRPr lang="en-US" sz="2100" dirty="0"/>
          </a:p>
          <a:p>
            <a:pPr marL="0" indent="0">
              <a:buNone/>
            </a:pPr>
            <a:r>
              <a:rPr lang="en-US" sz="2100" dirty="0"/>
              <a:t>Limited bilingual, fluent bilingual (Diglossia);  females and males</a:t>
            </a:r>
          </a:p>
          <a:p>
            <a:pPr marL="0" indent="0">
              <a:buNone/>
            </a:pPr>
            <a:endParaRPr lang="en-US" sz="2100" dirty="0"/>
          </a:p>
          <a:p>
            <a:pPr marL="0" indent="0">
              <a:buNone/>
            </a:pPr>
            <a:r>
              <a:rPr lang="en-US" sz="2100" dirty="0"/>
              <a:t>Language and order of immigration</a:t>
            </a:r>
          </a:p>
          <a:p>
            <a:pPr marL="0" indent="0">
              <a:buNone/>
            </a:pPr>
            <a:endParaRPr lang="en-US" sz="2100" dirty="0"/>
          </a:p>
          <a:p>
            <a:pPr marL="0" indent="0">
              <a:buNone/>
            </a:pPr>
            <a:r>
              <a:rPr lang="en-US" sz="2100" dirty="0"/>
              <a:t>Downward assimilation or eventual academic disengagement </a:t>
            </a:r>
          </a:p>
          <a:p>
            <a:endParaRPr lang="en-US" sz="2100" dirty="0"/>
          </a:p>
          <a:p>
            <a:pPr marL="0" indent="0">
              <a:buNone/>
            </a:pPr>
            <a:r>
              <a:rPr lang="en-US" sz="2100" dirty="0"/>
              <a:t>Selective acculturation: original language and culture, and English and American culture</a:t>
            </a:r>
          </a:p>
          <a:p>
            <a:endParaRPr lang="en-US" sz="2100" dirty="0"/>
          </a:p>
          <a:p>
            <a:endParaRPr lang="en-US" dirty="0"/>
          </a:p>
        </p:txBody>
      </p:sp>
      <p:pic>
        <p:nvPicPr>
          <p:cNvPr id="7" name="Picture 6" descr="A picture containing wall, building, red, indoor&#10;&#10;Description automatically generated">
            <a:extLst>
              <a:ext uri="{FF2B5EF4-FFF2-40B4-BE49-F238E27FC236}">
                <a16:creationId xmlns:a16="http://schemas.microsoft.com/office/drawing/2014/main" id="{DDCC6E2B-151C-4137-BBAB-5DA873BCC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280" y="1473200"/>
            <a:ext cx="3606800" cy="5029199"/>
          </a:xfrm>
          <a:prstGeom prst="rect">
            <a:avLst/>
          </a:prstGeom>
        </p:spPr>
      </p:pic>
    </p:spTree>
    <p:extLst>
      <p:ext uri="{BB962C8B-B14F-4D97-AF65-F5344CB8AC3E}">
        <p14:creationId xmlns:p14="http://schemas.microsoft.com/office/powerpoint/2010/main" val="363774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F4C4-4EEA-48BD-A245-02D5B45A2DB8}"/>
              </a:ext>
            </a:extLst>
          </p:cNvPr>
          <p:cNvSpPr>
            <a:spLocks noGrp="1"/>
          </p:cNvSpPr>
          <p:nvPr>
            <p:ph type="title"/>
          </p:nvPr>
        </p:nvSpPr>
        <p:spPr>
          <a:blipFill>
            <a:blip r:embed="rId2"/>
            <a:stretch>
              <a:fillRect/>
            </a:stretch>
          </a:blipFill>
          <a:ln w="76200">
            <a:solidFill>
              <a:srgbClr val="FFFF00"/>
            </a:solidFill>
          </a:ln>
        </p:spPr>
        <p:txBody>
          <a:bodyPr>
            <a:normAutofit/>
          </a:bodyPr>
          <a:lstStyle/>
          <a:p>
            <a:r>
              <a:rPr lang="en-US" sz="4000" b="1" dirty="0">
                <a:solidFill>
                  <a:srgbClr val="FFFF00"/>
                </a:solidFill>
              </a:rPr>
              <a:t>Positive Sense of Identity: Challenging Task</a:t>
            </a:r>
          </a:p>
        </p:txBody>
      </p:sp>
      <p:sp>
        <p:nvSpPr>
          <p:cNvPr id="3" name="Content Placeholder 2">
            <a:extLst>
              <a:ext uri="{FF2B5EF4-FFF2-40B4-BE49-F238E27FC236}">
                <a16:creationId xmlns:a16="http://schemas.microsoft.com/office/drawing/2014/main" id="{6EA17B2A-254A-4113-9E2F-1A942C99E382}"/>
              </a:ext>
            </a:extLst>
          </p:cNvPr>
          <p:cNvSpPr>
            <a:spLocks noGrp="1"/>
          </p:cNvSpPr>
          <p:nvPr>
            <p:ph sz="half" idx="1"/>
          </p:nvPr>
        </p:nvSpPr>
        <p:spPr>
          <a:xfrm>
            <a:off x="838200" y="1825625"/>
            <a:ext cx="5095240" cy="4351338"/>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1800" dirty="0"/>
              <a:t>Positive sense of identity, one of the most challenging tasks:</a:t>
            </a:r>
          </a:p>
          <a:p>
            <a:pPr marL="0" indent="0">
              <a:buNone/>
            </a:pPr>
            <a:r>
              <a:rPr lang="en-US" sz="1800" dirty="0"/>
              <a:t>“Language inconsistency at home and school, a perceived gap in the status of their parents and the quality of their environment and those of the larger society, and the dangers and attractions of barrio streets create an ambiguity in their ethnic identity. Parents and older siblings are often unable to effectively guide youngsters in ways to reconcile the contrasting cultural worlds, and this results in an uneven adoption of acculturative strategies”. (J.D. Vigil, p. 41)</a:t>
            </a:r>
          </a:p>
          <a:p>
            <a:pPr marL="0" indent="0">
              <a:buNone/>
            </a:pPr>
            <a:endParaRPr lang="en-US" dirty="0"/>
          </a:p>
        </p:txBody>
      </p:sp>
      <p:sp>
        <p:nvSpPr>
          <p:cNvPr id="4" name="Content Placeholder 3">
            <a:extLst>
              <a:ext uri="{FF2B5EF4-FFF2-40B4-BE49-F238E27FC236}">
                <a16:creationId xmlns:a16="http://schemas.microsoft.com/office/drawing/2014/main" id="{AE09C494-8D49-4136-AAE4-A7F70AEC2A38}"/>
              </a:ext>
            </a:extLst>
          </p:cNvPr>
          <p:cNvSpPr>
            <a:spLocks noGrp="1"/>
          </p:cNvSpPr>
          <p:nvPr>
            <p:ph sz="half" idx="2"/>
          </p:nvPr>
        </p:nvSpPr>
        <p:spPr>
          <a:xfrm>
            <a:off x="5933440" y="1825625"/>
            <a:ext cx="5420360" cy="4351338"/>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1800" dirty="0"/>
              <a:t>My incarcerated student (My Blog “Freedom Readers: What I lost and gained from my literary correspondence with my incarcerated student”):</a:t>
            </a:r>
          </a:p>
          <a:p>
            <a:pPr lvl="1"/>
            <a:r>
              <a:rPr lang="en-US" sz="1800" dirty="0"/>
              <a:t>2</a:t>
            </a:r>
            <a:r>
              <a:rPr lang="en-US" sz="1800" baseline="30000" dirty="0"/>
              <a:t>nd</a:t>
            </a:r>
            <a:r>
              <a:rPr lang="en-US" sz="1800" dirty="0"/>
              <a:t> generation</a:t>
            </a:r>
          </a:p>
          <a:p>
            <a:pPr lvl="1"/>
            <a:r>
              <a:rPr lang="en-US" sz="1800" dirty="0"/>
              <a:t>Limited language and cultural knowledge</a:t>
            </a:r>
          </a:p>
          <a:p>
            <a:pPr lvl="1"/>
            <a:r>
              <a:rPr lang="en-US" sz="1800" dirty="0"/>
              <a:t>Divorced parents</a:t>
            </a:r>
          </a:p>
          <a:p>
            <a:pPr lvl="1"/>
            <a:r>
              <a:rPr lang="en-US" sz="1800" dirty="0"/>
              <a:t>Lack of father involvement</a:t>
            </a:r>
          </a:p>
          <a:p>
            <a:pPr lvl="1"/>
            <a:r>
              <a:rPr lang="en-US" sz="1800" dirty="0"/>
              <a:t>Dissonant acculturation between mother &amp; son</a:t>
            </a:r>
          </a:p>
          <a:p>
            <a:pPr lvl="1"/>
            <a:r>
              <a:rPr lang="en-US" sz="1800" dirty="0"/>
              <a:t>Poor, unsafe neighborhood </a:t>
            </a:r>
          </a:p>
          <a:p>
            <a:pPr lvl="1"/>
            <a:r>
              <a:rPr lang="en-US" sz="1800" dirty="0"/>
              <a:t>Lack of protection and safety </a:t>
            </a:r>
          </a:p>
          <a:p>
            <a:pPr lvl="1"/>
            <a:r>
              <a:rPr lang="en-US" sz="1800" dirty="0"/>
              <a:t>ADHD’s needs neglected by home and school </a:t>
            </a:r>
          </a:p>
          <a:p>
            <a:endParaRPr lang="en-US" dirty="0"/>
          </a:p>
        </p:txBody>
      </p:sp>
    </p:spTree>
    <p:extLst>
      <p:ext uri="{BB962C8B-B14F-4D97-AF65-F5344CB8AC3E}">
        <p14:creationId xmlns:p14="http://schemas.microsoft.com/office/powerpoint/2010/main" val="197114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C76ECA0A-6A14-4E32-B353-36EE2AB9BEAC}"/>
              </a:ext>
            </a:extLst>
          </p:cNvPr>
          <p:cNvPicPr>
            <a:picLocks noChangeAspect="1"/>
          </p:cNvPicPr>
          <p:nvPr/>
        </p:nvPicPr>
        <p:blipFill rotWithShape="1">
          <a:blip r:embed="rId2">
            <a:extLst>
              <a:ext uri="{28A0092B-C50C-407E-A947-70E740481C1C}">
                <a14:useLocalDpi xmlns:a14="http://schemas.microsoft.com/office/drawing/2010/main" val="0"/>
              </a:ext>
            </a:extLst>
          </a:blip>
          <a:srcRect l="5176" r="1935" b="-1"/>
          <a:stretch/>
        </p:blipFill>
        <p:spPr>
          <a:xfrm>
            <a:off x="20" y="-33370"/>
            <a:ext cx="12251322" cy="6891370"/>
          </a:xfrm>
          <a:prstGeom prst="rect">
            <a:avLst/>
          </a:prstGeom>
        </p:spPr>
      </p:pic>
    </p:spTree>
    <p:extLst>
      <p:ext uri="{BB962C8B-B14F-4D97-AF65-F5344CB8AC3E}">
        <p14:creationId xmlns:p14="http://schemas.microsoft.com/office/powerpoint/2010/main" val="95847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16DD-D38D-40E6-A7BC-D35BBA56456C}"/>
              </a:ext>
            </a:extLst>
          </p:cNvPr>
          <p:cNvSpPr>
            <a:spLocks noGrp="1"/>
          </p:cNvSpPr>
          <p:nvPr>
            <p:ph type="title"/>
          </p:nvPr>
        </p:nvSpPr>
        <p:spPr>
          <a:xfrm>
            <a:off x="262393" y="365125"/>
            <a:ext cx="11600953" cy="1603375"/>
          </a:xfrm>
          <a:blipFill>
            <a:blip r:embed="rId2"/>
            <a:stretch>
              <a:fillRect/>
            </a:stretch>
          </a:blipFill>
          <a:ln w="76200">
            <a:solidFill>
              <a:srgbClr val="FFFF00"/>
            </a:solidFill>
          </a:ln>
        </p:spPr>
        <p:txBody>
          <a:bodyPr>
            <a:normAutofit/>
          </a:bodyPr>
          <a:lstStyle/>
          <a:p>
            <a:r>
              <a:rPr lang="en-US" sz="4000" b="1" dirty="0">
                <a:solidFill>
                  <a:srgbClr val="FFFF00"/>
                </a:solidFill>
              </a:rPr>
              <a:t>	Marginalized Sense of Identity</a:t>
            </a:r>
          </a:p>
        </p:txBody>
      </p:sp>
      <p:sp>
        <p:nvSpPr>
          <p:cNvPr id="3" name="Content Placeholder 2">
            <a:extLst>
              <a:ext uri="{FF2B5EF4-FFF2-40B4-BE49-F238E27FC236}">
                <a16:creationId xmlns:a16="http://schemas.microsoft.com/office/drawing/2014/main" id="{D3EBF926-284C-4554-9B16-C55188AC1204}"/>
              </a:ext>
            </a:extLst>
          </p:cNvPr>
          <p:cNvSpPr>
            <a:spLocks noGrp="1"/>
          </p:cNvSpPr>
          <p:nvPr>
            <p:ph sz="half" idx="1"/>
          </p:nvPr>
        </p:nvSpPr>
        <p:spPr>
          <a:xfrm>
            <a:off x="262393" y="2082799"/>
            <a:ext cx="5757407" cy="4775201"/>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47500" lnSpcReduction="20000"/>
          </a:bodyPr>
          <a:lstStyle/>
          <a:p>
            <a:r>
              <a:rPr lang="en-US" sz="3400" dirty="0"/>
              <a:t>African Americans</a:t>
            </a:r>
          </a:p>
          <a:p>
            <a:pPr lvl="1"/>
            <a:r>
              <a:rPr lang="en-US" sz="3400" dirty="0"/>
              <a:t>Hostile and derisive depiction by the media 19</a:t>
            </a:r>
            <a:r>
              <a:rPr lang="en-US" sz="3400" baseline="30000" dirty="0"/>
              <a:t>th</a:t>
            </a:r>
            <a:r>
              <a:rPr lang="en-US" sz="3400" dirty="0"/>
              <a:t> &amp; 20</a:t>
            </a:r>
            <a:r>
              <a:rPr lang="en-US" sz="3400" baseline="30000" dirty="0"/>
              <a:t>th</a:t>
            </a:r>
            <a:r>
              <a:rPr lang="en-US" sz="3400" dirty="0"/>
              <a:t>  centuries  (</a:t>
            </a:r>
            <a:r>
              <a:rPr lang="en-US" sz="3400" i="1" dirty="0"/>
              <a:t>African American Childhoods</a:t>
            </a:r>
            <a:r>
              <a:rPr lang="en-US" sz="3400" dirty="0"/>
              <a:t>)</a:t>
            </a:r>
          </a:p>
          <a:p>
            <a:pPr marL="457200" lvl="1" indent="0">
              <a:buNone/>
            </a:pPr>
            <a:endParaRPr lang="en-US" sz="3400" dirty="0"/>
          </a:p>
          <a:p>
            <a:pPr lvl="1"/>
            <a:r>
              <a:rPr lang="en-US" sz="3400" i="1" dirty="0"/>
              <a:t>The Invisible Children: School Integration in American society </a:t>
            </a:r>
            <a:r>
              <a:rPr lang="en-US" sz="3400" dirty="0"/>
              <a:t>(Ray C. Rist)</a:t>
            </a:r>
          </a:p>
          <a:p>
            <a:pPr marL="457200" lvl="1" indent="0">
              <a:buNone/>
            </a:pPr>
            <a:endParaRPr lang="en-US" sz="3400" dirty="0"/>
          </a:p>
          <a:p>
            <a:pPr lvl="1"/>
            <a:r>
              <a:rPr lang="en-US" sz="3400" dirty="0"/>
              <a:t>My Blog: “True Justice for Invisible Children: A Dream Deferred and the Dreamkeepers of African American Children.”</a:t>
            </a:r>
          </a:p>
          <a:p>
            <a:pPr lvl="1"/>
            <a:endParaRPr lang="en-US" sz="3400" dirty="0"/>
          </a:p>
          <a:p>
            <a:pPr lvl="1"/>
            <a:r>
              <a:rPr lang="en-US" sz="3400" i="1" dirty="0"/>
              <a:t>Other People’s Children </a:t>
            </a:r>
            <a:r>
              <a:rPr lang="en-US" sz="3400" dirty="0"/>
              <a:t>(Lisa Delpit)</a:t>
            </a:r>
          </a:p>
          <a:p>
            <a:r>
              <a:rPr lang="en-US" sz="3400" dirty="0"/>
              <a:t>My Latino Students:</a:t>
            </a:r>
          </a:p>
          <a:p>
            <a:pPr marL="0" indent="0">
              <a:buNone/>
            </a:pPr>
            <a:r>
              <a:rPr lang="en-US" sz="3400" dirty="0"/>
              <a:t>“I was born here but I am not Americanized, I guess. How white people live like, like they live in those big houses. They have everything they want like picture perfect lives”.</a:t>
            </a:r>
          </a:p>
          <a:p>
            <a:pPr marL="0" indent="0">
              <a:buNone/>
            </a:pPr>
            <a:r>
              <a:rPr lang="en-US" sz="3400" dirty="0"/>
              <a:t>“I identify as a ‘hispano’ or ‘latino’ since both for me mean the same. People identify me as ‘bruto’ (brute), ‘maleante’ (criminal), gangster and all of those labels. But I don’t care. I am who I am and don’t care about what anyone says about me. I also identify as a worker since when I like to accomplish something I do a good job”.</a:t>
            </a:r>
          </a:p>
          <a:p>
            <a:endParaRPr lang="en-US" dirty="0"/>
          </a:p>
        </p:txBody>
      </p:sp>
      <p:sp>
        <p:nvSpPr>
          <p:cNvPr id="4" name="Content Placeholder 3">
            <a:extLst>
              <a:ext uri="{FF2B5EF4-FFF2-40B4-BE49-F238E27FC236}">
                <a16:creationId xmlns:a16="http://schemas.microsoft.com/office/drawing/2014/main" id="{F7B7B01D-DB9F-431B-9AA3-FEB75B8A04F4}"/>
              </a:ext>
            </a:extLst>
          </p:cNvPr>
          <p:cNvSpPr>
            <a:spLocks noGrp="1"/>
          </p:cNvSpPr>
          <p:nvPr>
            <p:ph sz="half" idx="2"/>
          </p:nvPr>
        </p:nvSpPr>
        <p:spPr>
          <a:xfrm>
            <a:off x="6172202" y="2082799"/>
            <a:ext cx="5691144" cy="4094163"/>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buNone/>
            </a:pPr>
            <a:r>
              <a:rPr lang="en-US" sz="1600" dirty="0"/>
              <a:t>“My dad is different from Americans. Being Latino in the United States you experience racism. I like being Hispanic but people already assume that I don’t speak English; but I like being Hispanic; our class makes me feel better about being Hispanic. It makes me feel more proud all the different countries in our class. I have gone through a lot of identity crises. I have gone a lot through it. I felt ashamed because I heard things about being Hispanic. Tenth grade was when I thought about it for the most time. You start thinking about who you are and one of the things you are is Hispanic and I have gone a lot through that. […]. I know I am Hispanic and can’t do anything about it. I am in eleventh grade. My parents are the nicest people I know. And I know many Hispanic people that aren’t like that.”</a:t>
            </a:r>
          </a:p>
          <a:p>
            <a:pPr marL="0" indent="0">
              <a:buNone/>
            </a:pPr>
            <a:endParaRPr lang="en-US" sz="1600" dirty="0"/>
          </a:p>
          <a:p>
            <a:r>
              <a:rPr lang="en-US" sz="1600" dirty="0"/>
              <a:t>Interest and identification in marginalized literary topics</a:t>
            </a:r>
          </a:p>
          <a:p>
            <a:pPr marL="0" indent="0">
              <a:buNone/>
            </a:pPr>
            <a:endParaRPr lang="en-US" sz="1600" dirty="0"/>
          </a:p>
          <a:p>
            <a:endParaRPr lang="en-US" sz="1600" dirty="0"/>
          </a:p>
        </p:txBody>
      </p:sp>
    </p:spTree>
    <p:extLst>
      <p:ext uri="{BB962C8B-B14F-4D97-AF65-F5344CB8AC3E}">
        <p14:creationId xmlns:p14="http://schemas.microsoft.com/office/powerpoint/2010/main" val="52682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F073E0-B381-4068-A367-612B8387911F}"/>
              </a:ext>
            </a:extLst>
          </p:cNvPr>
          <p:cNvSpPr>
            <a:spLocks noGrp="1"/>
          </p:cNvSpPr>
          <p:nvPr>
            <p:ph type="title"/>
          </p:nvPr>
        </p:nvSpPr>
        <p:spPr>
          <a:xfrm>
            <a:off x="373711" y="365125"/>
            <a:ext cx="11274950" cy="1097915"/>
          </a:xfrm>
          <a:blipFill>
            <a:blip r:embed="rId2"/>
            <a:stretch>
              <a:fillRect/>
            </a:stretch>
          </a:blipFill>
          <a:ln w="76200">
            <a:solidFill>
              <a:srgbClr val="FFFF00"/>
            </a:solidFill>
          </a:ln>
        </p:spPr>
        <p:txBody>
          <a:bodyPr>
            <a:normAutofit/>
          </a:bodyPr>
          <a:lstStyle/>
          <a:p>
            <a:r>
              <a:rPr lang="en-US" sz="4000" b="1" dirty="0">
                <a:solidFill>
                  <a:srgbClr val="FFFF00"/>
                </a:solidFill>
              </a:rPr>
              <a:t>	Social Identity Exploration</a:t>
            </a:r>
          </a:p>
        </p:txBody>
      </p:sp>
      <p:sp>
        <p:nvSpPr>
          <p:cNvPr id="3" name="Content Placeholder 2">
            <a:extLst>
              <a:ext uri="{FF2B5EF4-FFF2-40B4-BE49-F238E27FC236}">
                <a16:creationId xmlns:a16="http://schemas.microsoft.com/office/drawing/2014/main" id="{6D4063D5-8A6A-4A24-8A10-D1F8CB74B73E}"/>
              </a:ext>
            </a:extLst>
          </p:cNvPr>
          <p:cNvSpPr>
            <a:spLocks noGrp="1"/>
          </p:cNvSpPr>
          <p:nvPr>
            <p:ph sz="half" idx="1"/>
          </p:nvPr>
        </p:nvSpPr>
        <p:spPr>
          <a:xfrm>
            <a:off x="373710" y="1463040"/>
            <a:ext cx="5646090" cy="5208103"/>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r>
              <a:rPr lang="en-US" dirty="0"/>
              <a:t>Culturally Responsive Pedagogy:</a:t>
            </a:r>
          </a:p>
          <a:p>
            <a:pPr lvl="1"/>
            <a:r>
              <a:rPr lang="en-US" dirty="0"/>
              <a:t>Linguistic identity exploration</a:t>
            </a:r>
          </a:p>
          <a:p>
            <a:pPr lvl="1"/>
            <a:r>
              <a:rPr lang="en-US" dirty="0"/>
              <a:t>Cultural identity exploration</a:t>
            </a:r>
          </a:p>
          <a:p>
            <a:pPr lvl="1"/>
            <a:r>
              <a:rPr lang="en-US" dirty="0"/>
              <a:t>Borderlands literary topics</a:t>
            </a:r>
          </a:p>
          <a:p>
            <a:pPr lvl="1"/>
            <a:r>
              <a:rPr lang="en-US" dirty="0"/>
              <a:t>Connection to roots, family and community</a:t>
            </a:r>
          </a:p>
          <a:p>
            <a:pPr lvl="1"/>
            <a:r>
              <a:rPr lang="en-US" dirty="0"/>
              <a:t>Cultural gender exploration</a:t>
            </a:r>
          </a:p>
          <a:p>
            <a:pPr lvl="1"/>
            <a:r>
              <a:rPr lang="en-US" dirty="0"/>
              <a:t>Voices</a:t>
            </a:r>
          </a:p>
          <a:p>
            <a:pPr lvl="1"/>
            <a:r>
              <a:rPr lang="en-US" dirty="0"/>
              <a:t>Agency</a:t>
            </a:r>
          </a:p>
          <a:p>
            <a:pPr lvl="1"/>
            <a:r>
              <a:rPr lang="en-US" dirty="0"/>
              <a:t>Classroom culture</a:t>
            </a:r>
          </a:p>
          <a:p>
            <a:pPr marL="457200" lvl="1" indent="0">
              <a:buNone/>
            </a:pPr>
            <a:endParaRPr lang="en-US" dirty="0"/>
          </a:p>
          <a:p>
            <a:r>
              <a:rPr lang="en-US" dirty="0"/>
              <a:t>Literary Topics:</a:t>
            </a:r>
          </a:p>
          <a:p>
            <a:pPr lvl="1"/>
            <a:r>
              <a:rPr lang="en-US" dirty="0"/>
              <a:t>Language</a:t>
            </a:r>
          </a:p>
          <a:p>
            <a:pPr lvl="1"/>
            <a:r>
              <a:rPr lang="en-US" dirty="0"/>
              <a:t>Roots</a:t>
            </a:r>
          </a:p>
          <a:p>
            <a:pPr lvl="1"/>
            <a:r>
              <a:rPr lang="en-US" dirty="0"/>
              <a:t>Borderlands experiences</a:t>
            </a:r>
          </a:p>
          <a:p>
            <a:pPr lvl="1"/>
            <a:r>
              <a:rPr lang="en-US" dirty="0"/>
              <a:t>Marginal experiences and positionalities</a:t>
            </a:r>
          </a:p>
          <a:p>
            <a:pPr lvl="1"/>
            <a:r>
              <a:rPr lang="en-US" dirty="0"/>
              <a:t>Voices</a:t>
            </a:r>
          </a:p>
          <a:p>
            <a:pPr lvl="1"/>
            <a:r>
              <a:rPr lang="en-US" dirty="0"/>
              <a:t>Cultural gender roles</a:t>
            </a:r>
          </a:p>
          <a:p>
            <a:pPr lvl="1"/>
            <a:r>
              <a:rPr lang="en-US" dirty="0"/>
              <a:t>Critical theory</a:t>
            </a:r>
          </a:p>
          <a:p>
            <a:endParaRPr lang="en-US" dirty="0"/>
          </a:p>
        </p:txBody>
      </p:sp>
      <p:sp>
        <p:nvSpPr>
          <p:cNvPr id="5" name="Content Placeholder 4">
            <a:extLst>
              <a:ext uri="{FF2B5EF4-FFF2-40B4-BE49-F238E27FC236}">
                <a16:creationId xmlns:a16="http://schemas.microsoft.com/office/drawing/2014/main" id="{1AF0DBB5-10E1-4E1C-95FB-71F4DE5F7FD4}"/>
              </a:ext>
            </a:extLst>
          </p:cNvPr>
          <p:cNvSpPr>
            <a:spLocks noGrp="1"/>
          </p:cNvSpPr>
          <p:nvPr>
            <p:ph sz="half" idx="2"/>
          </p:nvPr>
        </p:nvSpPr>
        <p:spPr>
          <a:xfrm>
            <a:off x="6172199" y="1463040"/>
            <a:ext cx="5476461" cy="5208103"/>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r>
              <a:rPr lang="en-US" dirty="0"/>
              <a:t>Linguistic Identity Exploration:</a:t>
            </a:r>
          </a:p>
          <a:p>
            <a:pPr lvl="1"/>
            <a:r>
              <a:rPr lang="en-US" dirty="0"/>
              <a:t>Ebonics</a:t>
            </a:r>
          </a:p>
          <a:p>
            <a:pPr lvl="1"/>
            <a:r>
              <a:rPr lang="en-US" dirty="0"/>
              <a:t>Black English</a:t>
            </a:r>
          </a:p>
          <a:p>
            <a:pPr lvl="1"/>
            <a:r>
              <a:rPr lang="en-US" dirty="0"/>
              <a:t>African American Vernacular English (AAVE)</a:t>
            </a:r>
          </a:p>
          <a:p>
            <a:pPr lvl="1"/>
            <a:r>
              <a:rPr lang="en-US" dirty="0"/>
              <a:t>African American Language</a:t>
            </a:r>
          </a:p>
          <a:p>
            <a:pPr lvl="1"/>
            <a:r>
              <a:rPr lang="en-US" dirty="0"/>
              <a:t>English monolingualism</a:t>
            </a:r>
          </a:p>
          <a:p>
            <a:pPr lvl="1"/>
            <a:r>
              <a:rPr lang="en-US" dirty="0"/>
              <a:t>Spanglish</a:t>
            </a:r>
          </a:p>
          <a:p>
            <a:pPr lvl="1"/>
            <a:r>
              <a:rPr lang="en-US" dirty="0"/>
              <a:t>Spanish/English bilingualism (diglossia).</a:t>
            </a:r>
          </a:p>
          <a:p>
            <a:endParaRPr lang="en-US" dirty="0"/>
          </a:p>
          <a:p>
            <a:r>
              <a:rPr lang="en-US" dirty="0"/>
              <a:t>Cultural Exploration:</a:t>
            </a:r>
          </a:p>
          <a:p>
            <a:pPr lvl="1"/>
            <a:r>
              <a:rPr lang="en-US" dirty="0"/>
              <a:t>National identity</a:t>
            </a:r>
          </a:p>
          <a:p>
            <a:pPr lvl="1"/>
            <a:r>
              <a:rPr lang="en-US" dirty="0"/>
              <a:t>Panethnic identity </a:t>
            </a:r>
          </a:p>
          <a:p>
            <a:pPr lvl="1"/>
            <a:r>
              <a:rPr lang="en-US" dirty="0"/>
              <a:t>Roots</a:t>
            </a:r>
          </a:p>
          <a:p>
            <a:pPr lvl="1"/>
            <a:r>
              <a:rPr lang="en-US" dirty="0"/>
              <a:t>Positive and negative cultural characteristics</a:t>
            </a:r>
          </a:p>
          <a:p>
            <a:pPr lvl="1"/>
            <a:r>
              <a:rPr lang="en-US" dirty="0"/>
              <a:t>Identification vs. identity</a:t>
            </a:r>
          </a:p>
          <a:p>
            <a:pPr lvl="1"/>
            <a:r>
              <a:rPr lang="en-US" dirty="0"/>
              <a:t>Labels</a:t>
            </a:r>
          </a:p>
          <a:p>
            <a:endParaRPr lang="en-US" dirty="0"/>
          </a:p>
          <a:p>
            <a:r>
              <a:rPr lang="en-US" dirty="0"/>
              <a:t>Reader/Writer Identity:</a:t>
            </a:r>
          </a:p>
          <a:p>
            <a:pPr lvl="1"/>
            <a:r>
              <a:rPr lang="it-IT" dirty="0"/>
              <a:t>Resistant reader; semi-resistant reader; non-resistant</a:t>
            </a:r>
          </a:p>
          <a:p>
            <a:pPr lvl="1"/>
            <a:r>
              <a:rPr lang="en-US" dirty="0"/>
              <a:t>Resistant writer; semi-resistant writer; non-resistant writer</a:t>
            </a:r>
          </a:p>
        </p:txBody>
      </p:sp>
    </p:spTree>
    <p:extLst>
      <p:ext uri="{BB962C8B-B14F-4D97-AF65-F5344CB8AC3E}">
        <p14:creationId xmlns:p14="http://schemas.microsoft.com/office/powerpoint/2010/main" val="149655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B91E410-D9D4-49BD-BD00-3BE4A658F53C}"/>
              </a:ext>
            </a:extLst>
          </p:cNvPr>
          <p:cNvSpPr>
            <a:spLocks noGrp="1"/>
          </p:cNvSpPr>
          <p:nvPr>
            <p:ph type="title"/>
          </p:nvPr>
        </p:nvSpPr>
        <p:spPr>
          <a:xfrm>
            <a:off x="674237" y="1257298"/>
            <a:ext cx="3657600" cy="3371345"/>
          </a:xfrm>
          <a:ln>
            <a:solidFill>
              <a:srgbClr val="FFFF00"/>
            </a:solidFill>
          </a:ln>
        </p:spPr>
        <p:txBody>
          <a:bodyPr vert="horz" lIns="91440" tIns="45720" rIns="91440" bIns="45720" rtlCol="0" anchor="b">
            <a:normAutofit fontScale="90000"/>
          </a:bodyPr>
          <a:lstStyle/>
          <a:p>
            <a:pPr algn="ctr"/>
            <a:br>
              <a:rPr lang="en-US" sz="4800" b="1" kern="1200" dirty="0">
                <a:solidFill>
                  <a:srgbClr val="FFFF00"/>
                </a:solidFill>
                <a:latin typeface="+mj-lt"/>
                <a:ea typeface="+mj-ea"/>
                <a:cs typeface="+mj-cs"/>
              </a:rPr>
            </a:br>
            <a:r>
              <a:rPr lang="en-US" sz="4800" b="1" kern="1200" dirty="0">
                <a:solidFill>
                  <a:srgbClr val="FFFF00"/>
                </a:solidFill>
                <a:latin typeface="+mj-lt"/>
                <a:ea typeface="+mj-ea"/>
                <a:cs typeface="+mj-cs"/>
              </a:rPr>
              <a:t> </a:t>
            </a: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br>
              <a:rPr lang="en-US" sz="4800" b="1" kern="1200" dirty="0">
                <a:solidFill>
                  <a:srgbClr val="FFFF00"/>
                </a:solidFill>
                <a:latin typeface="+mj-lt"/>
                <a:ea typeface="+mj-ea"/>
                <a:cs typeface="+mj-cs"/>
              </a:rPr>
            </a:br>
            <a:r>
              <a:rPr lang="en-US" sz="4800" b="1" dirty="0">
                <a:solidFill>
                  <a:srgbClr val="FFFF00"/>
                </a:solidFill>
              </a:rPr>
              <a:t>Cultural</a:t>
            </a:r>
            <a:br>
              <a:rPr lang="en-US" sz="4800" b="1" dirty="0">
                <a:solidFill>
                  <a:srgbClr val="FFFF00"/>
                </a:solidFill>
              </a:rPr>
            </a:br>
            <a:r>
              <a:rPr lang="en-US" sz="4800" b="1" kern="1200" dirty="0">
                <a:solidFill>
                  <a:srgbClr val="FFFF00"/>
                </a:solidFill>
                <a:latin typeface="+mj-lt"/>
                <a:ea typeface="+mj-ea"/>
                <a:cs typeface="+mj-cs"/>
              </a:rPr>
              <a:t>Identity Exploration</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0A680421-263A-49D1-BFE4-7CACC97D47B0}"/>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dirty="0">
                <a:solidFill>
                  <a:srgbClr val="FFFFFF"/>
                </a:solidFill>
              </a:rPr>
              <a:t>(My </a:t>
            </a:r>
            <a:r>
              <a:rPr lang="en-US" sz="2000" kern="1200" dirty="0">
                <a:solidFill>
                  <a:srgbClr val="FFFFFF"/>
                </a:solidFill>
                <a:latin typeface="+mn-lt"/>
                <a:ea typeface="+mn-ea"/>
                <a:cs typeface="+mn-cs"/>
              </a:rPr>
              <a:t>dissertation, page 93)</a:t>
            </a:r>
          </a:p>
        </p:txBody>
      </p:sp>
      <p:cxnSp>
        <p:nvCxnSpPr>
          <p:cNvPr id="37" name="Straight Connector 3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text on a white background&#10;&#10;Description automatically generated">
            <a:extLst>
              <a:ext uri="{FF2B5EF4-FFF2-40B4-BE49-F238E27FC236}">
                <a16:creationId xmlns:a16="http://schemas.microsoft.com/office/drawing/2014/main" id="{3603D977-E540-4C11-A13E-D3056A56B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433" y="492573"/>
            <a:ext cx="5881167" cy="5880796"/>
          </a:xfrm>
          <a:prstGeom prst="rect">
            <a:avLst/>
          </a:prstGeom>
          <a:blipFill>
            <a:blip r:embed="rId3"/>
            <a:stretch>
              <a:fillRect/>
            </a:stretch>
          </a:blipFill>
          <a:ln w="76200">
            <a:solidFill>
              <a:srgbClr val="92D050"/>
            </a:solidFill>
            <a:prstDash val="solid"/>
          </a:ln>
        </p:spPr>
      </p:pic>
    </p:spTree>
    <p:extLst>
      <p:ext uri="{BB962C8B-B14F-4D97-AF65-F5344CB8AC3E}">
        <p14:creationId xmlns:p14="http://schemas.microsoft.com/office/powerpoint/2010/main" val="149378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76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707716CB-5B87-427D-BE5B-7DEE84A4C9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2949" y="1216422"/>
            <a:ext cx="5306101" cy="4425156"/>
          </a:xfrm>
          <a:prstGeom prst="ellipse">
            <a:avLst/>
          </a:prstGeom>
        </p:spPr>
      </p:pic>
      <p:sp>
        <p:nvSpPr>
          <p:cNvPr id="7" name="TextBox 6">
            <a:extLst>
              <a:ext uri="{FF2B5EF4-FFF2-40B4-BE49-F238E27FC236}">
                <a16:creationId xmlns:a16="http://schemas.microsoft.com/office/drawing/2014/main" id="{AE68F074-1E21-42B3-8FD9-EB19C00FFAB8}"/>
              </a:ext>
            </a:extLst>
          </p:cNvPr>
          <p:cNvSpPr txBox="1"/>
          <p:nvPr/>
        </p:nvSpPr>
        <p:spPr>
          <a:xfrm>
            <a:off x="3568700" y="457200"/>
            <a:ext cx="4991100" cy="707886"/>
          </a:xfrm>
          <a:prstGeom prst="rect">
            <a:avLst/>
          </a:prstGeom>
          <a:noFill/>
        </p:spPr>
        <p:txBody>
          <a:bodyPr wrap="square" rtlCol="0">
            <a:spAutoFit/>
          </a:bodyPr>
          <a:lstStyle/>
          <a:p>
            <a:pPr algn="ctr"/>
            <a:r>
              <a:rPr lang="en-US" sz="4000" dirty="0"/>
              <a:t>What Do Circles Mean</a:t>
            </a:r>
          </a:p>
        </p:txBody>
      </p:sp>
      <p:sp>
        <p:nvSpPr>
          <p:cNvPr id="8" name="TextBox 7">
            <a:extLst>
              <a:ext uri="{FF2B5EF4-FFF2-40B4-BE49-F238E27FC236}">
                <a16:creationId xmlns:a16="http://schemas.microsoft.com/office/drawing/2014/main" id="{6DA469EA-B160-4127-A24B-24C098EEBD38}"/>
              </a:ext>
            </a:extLst>
          </p:cNvPr>
          <p:cNvSpPr txBox="1"/>
          <p:nvPr/>
        </p:nvSpPr>
        <p:spPr>
          <a:xfrm flipH="1">
            <a:off x="4965699" y="5930900"/>
            <a:ext cx="2387599" cy="707886"/>
          </a:xfrm>
          <a:prstGeom prst="rect">
            <a:avLst/>
          </a:prstGeom>
          <a:noFill/>
        </p:spPr>
        <p:txBody>
          <a:bodyPr wrap="square" rtlCol="0">
            <a:spAutoFit/>
          </a:bodyPr>
          <a:lstStyle/>
          <a:p>
            <a:pPr algn="ctr"/>
            <a:r>
              <a:rPr lang="en-US" sz="4000" dirty="0"/>
              <a:t>To You?</a:t>
            </a:r>
          </a:p>
        </p:txBody>
      </p:sp>
    </p:spTree>
    <p:extLst>
      <p:ext uri="{BB962C8B-B14F-4D97-AF65-F5344CB8AC3E}">
        <p14:creationId xmlns:p14="http://schemas.microsoft.com/office/powerpoint/2010/main" val="5772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64E0-DBCC-463D-8F99-CF0A3BBE9AC7}"/>
              </a:ext>
            </a:extLst>
          </p:cNvPr>
          <p:cNvSpPr>
            <a:spLocks noGrp="1"/>
          </p:cNvSpPr>
          <p:nvPr>
            <p:ph type="title"/>
          </p:nvPr>
        </p:nvSpPr>
        <p:spPr>
          <a:xfrm>
            <a:off x="838200" y="91441"/>
            <a:ext cx="10515600" cy="1452880"/>
          </a:xfrm>
          <a:blipFill>
            <a:blip r:embed="rId2"/>
            <a:stretch>
              <a:fillRect/>
            </a:stretch>
          </a:blipFill>
          <a:ln w="76200">
            <a:solidFill>
              <a:srgbClr val="FFFF00"/>
            </a:solidFill>
          </a:ln>
        </p:spPr>
        <p:txBody>
          <a:bodyPr>
            <a:normAutofit/>
          </a:bodyPr>
          <a:lstStyle/>
          <a:p>
            <a:r>
              <a:rPr lang="en-US" sz="4000" b="1" dirty="0">
                <a:solidFill>
                  <a:srgbClr val="FFFF00"/>
                </a:solidFill>
              </a:rPr>
              <a:t>	Third Space: Circle of Cariño</a:t>
            </a:r>
          </a:p>
        </p:txBody>
      </p:sp>
      <p:sp>
        <p:nvSpPr>
          <p:cNvPr id="3" name="Content Placeholder 2">
            <a:extLst>
              <a:ext uri="{FF2B5EF4-FFF2-40B4-BE49-F238E27FC236}">
                <a16:creationId xmlns:a16="http://schemas.microsoft.com/office/drawing/2014/main" id="{F99EB3E3-711E-44FE-909D-7E2F868472D3}"/>
              </a:ext>
            </a:extLst>
          </p:cNvPr>
          <p:cNvSpPr>
            <a:spLocks noGrp="1"/>
          </p:cNvSpPr>
          <p:nvPr>
            <p:ph idx="1"/>
          </p:nvPr>
        </p:nvSpPr>
        <p:spPr>
          <a:xfrm>
            <a:off x="838200" y="1544320"/>
            <a:ext cx="10515600" cy="531368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marL="0" indent="0">
              <a:buNone/>
            </a:pPr>
            <a:r>
              <a:rPr lang="en-US" sz="2300" dirty="0"/>
              <a:t>A space for co-constructing what is mutually meaningful</a:t>
            </a:r>
          </a:p>
          <a:p>
            <a:pPr marL="0" indent="0">
              <a:buNone/>
            </a:pPr>
            <a:endParaRPr lang="en-US" sz="2300" dirty="0"/>
          </a:p>
          <a:p>
            <a:pPr marL="0" indent="0">
              <a:buNone/>
            </a:pPr>
            <a:r>
              <a:rPr lang="en-US" sz="2300" dirty="0"/>
              <a:t>“We need to learn how to care for the world of human-made objects and their arrangement. What if we had to start from scratch? How much of the human-made world could we thirty people recreate?” (N. Noddings)</a:t>
            </a:r>
          </a:p>
          <a:p>
            <a:pPr marL="0" indent="0">
              <a:buNone/>
            </a:pPr>
            <a:endParaRPr lang="en-US" sz="2300" dirty="0"/>
          </a:p>
          <a:p>
            <a:pPr marL="0" indent="0">
              <a:buNone/>
            </a:pPr>
            <a:r>
              <a:rPr lang="en-US" sz="2300" dirty="0"/>
              <a:t>Equal stakeholders, with equal responsibility, agency, voice in a supporting community (My Blog)</a:t>
            </a:r>
          </a:p>
          <a:p>
            <a:pPr marL="0" indent="0">
              <a:buNone/>
            </a:pPr>
            <a:endParaRPr lang="en-US" sz="2300" dirty="0"/>
          </a:p>
          <a:p>
            <a:pPr marL="0" indent="0">
              <a:buNone/>
            </a:pPr>
            <a:r>
              <a:rPr lang="en-US" sz="2300" dirty="0"/>
              <a:t>Familism, communal values, circular</a:t>
            </a:r>
          </a:p>
          <a:p>
            <a:endParaRPr lang="en-US" sz="2300" dirty="0"/>
          </a:p>
          <a:p>
            <a:pPr marL="0" indent="0">
              <a:buNone/>
            </a:pPr>
            <a:r>
              <a:rPr lang="en-US" sz="2300" dirty="0"/>
              <a:t>Oral tradition for book reading &amp; discussion; </a:t>
            </a:r>
            <a:r>
              <a:rPr lang="en-US" sz="2300" b="1" dirty="0"/>
              <a:t>Circle</a:t>
            </a:r>
            <a:r>
              <a:rPr lang="en-US" sz="2300" dirty="0"/>
              <a:t>-Sustained Reading, library visits</a:t>
            </a:r>
          </a:p>
          <a:p>
            <a:endParaRPr lang="en-US" sz="2300" dirty="0"/>
          </a:p>
          <a:p>
            <a:pPr marL="0" indent="0">
              <a:buNone/>
            </a:pPr>
            <a:r>
              <a:rPr lang="en-US" sz="2300" dirty="0"/>
              <a:t>Personalized, identity-related book club circles: exploration of stories, histories, funds of knowledge, social identity, labels, critical literary theory</a:t>
            </a:r>
          </a:p>
          <a:p>
            <a:pPr marL="0" indent="0">
              <a:buNone/>
            </a:pPr>
            <a:endParaRPr lang="en-US" sz="2300" dirty="0"/>
          </a:p>
          <a:p>
            <a:pPr marL="0" indent="0">
              <a:buNone/>
            </a:pPr>
            <a:r>
              <a:rPr lang="en-US" sz="2300" dirty="0"/>
              <a:t>Mentoring/Welcoming/Inclusive Programs: – Ladies of Honor, Men of Honor, S.T.A.R. (Student Training in Accountability &amp; Responsibility), Check &amp; Connect Mentoring, New Jags (for recent immigrants), Attendance Restorative Circles (handouts)</a:t>
            </a:r>
          </a:p>
          <a:p>
            <a:endParaRPr lang="en-US" dirty="0"/>
          </a:p>
          <a:p>
            <a:endParaRPr lang="en-US" dirty="0"/>
          </a:p>
          <a:p>
            <a:endParaRPr lang="en-US" dirty="0"/>
          </a:p>
        </p:txBody>
      </p:sp>
    </p:spTree>
    <p:extLst>
      <p:ext uri="{BB962C8B-B14F-4D97-AF65-F5344CB8AC3E}">
        <p14:creationId xmlns:p14="http://schemas.microsoft.com/office/powerpoint/2010/main" val="324197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2CBC-BB65-4EDE-BF87-552D6A90B054}"/>
              </a:ext>
            </a:extLst>
          </p:cNvPr>
          <p:cNvSpPr>
            <a:spLocks noGrp="1"/>
          </p:cNvSpPr>
          <p:nvPr>
            <p:ph type="title"/>
          </p:nvPr>
        </p:nvSpPr>
        <p:spPr>
          <a:xfrm>
            <a:off x="436880" y="333320"/>
            <a:ext cx="11206480" cy="1597080"/>
          </a:xfrm>
          <a:blipFill>
            <a:blip r:embed="rId2"/>
            <a:stretch>
              <a:fillRect/>
            </a:stretch>
          </a:blipFill>
          <a:ln w="76200">
            <a:solidFill>
              <a:srgbClr val="FFFF00"/>
            </a:solidFill>
          </a:ln>
          <a:scene3d>
            <a:camera prst="orthographicFront"/>
            <a:lightRig rig="threePt" dir="t"/>
          </a:scene3d>
          <a:sp3d>
            <a:bevelT prst="angle"/>
          </a:sp3d>
        </p:spPr>
        <p:txBody>
          <a:bodyPr>
            <a:normAutofit/>
          </a:bodyPr>
          <a:lstStyle/>
          <a:p>
            <a:r>
              <a:rPr lang="en-US" sz="4000" b="1" dirty="0">
                <a:solidFill>
                  <a:srgbClr val="FFFF00"/>
                </a:solidFill>
                <a:effectLst>
                  <a:outerShdw blurRad="38100" dist="38100" dir="2700000" algn="tl">
                    <a:srgbClr val="000000">
                      <a:alpha val="43137"/>
                    </a:srgbClr>
                  </a:outerShdw>
                </a:effectLst>
              </a:rPr>
              <a:t>	Third Space: Circles of Cariño</a:t>
            </a:r>
          </a:p>
        </p:txBody>
      </p:sp>
      <p:sp>
        <p:nvSpPr>
          <p:cNvPr id="3" name="Content Placeholder 2">
            <a:extLst>
              <a:ext uri="{FF2B5EF4-FFF2-40B4-BE49-F238E27FC236}">
                <a16:creationId xmlns:a16="http://schemas.microsoft.com/office/drawing/2014/main" id="{DC5DE012-5AF3-4DA1-A05D-7787724669D7}"/>
              </a:ext>
            </a:extLst>
          </p:cNvPr>
          <p:cNvSpPr>
            <a:spLocks noGrp="1"/>
          </p:cNvSpPr>
          <p:nvPr>
            <p:ph idx="1"/>
          </p:nvPr>
        </p:nvSpPr>
        <p:spPr>
          <a:xfrm>
            <a:off x="436880" y="1930401"/>
            <a:ext cx="11206480" cy="476504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marL="0" indent="0">
              <a:buNone/>
            </a:pPr>
            <a:endParaRPr lang="en-US" dirty="0"/>
          </a:p>
          <a:p>
            <a:pPr marL="0" indent="0">
              <a:buNone/>
            </a:pPr>
            <a:r>
              <a:rPr lang="en-US" dirty="0"/>
              <a:t>Engaging schools, “sense of belonging”, connectivity and safety</a:t>
            </a:r>
          </a:p>
          <a:p>
            <a:endParaRPr lang="en-US" dirty="0"/>
          </a:p>
          <a:p>
            <a:pPr marL="0" indent="0">
              <a:buNone/>
            </a:pPr>
            <a:r>
              <a:rPr lang="en-US" dirty="0"/>
              <a:t>Caring/empathetic teachers – more impact on hard enough students (L.J. Dance)</a:t>
            </a:r>
          </a:p>
          <a:p>
            <a:endParaRPr lang="en-US" dirty="0"/>
          </a:p>
          <a:p>
            <a:pPr marL="0" indent="0">
              <a:buNone/>
            </a:pPr>
            <a:r>
              <a:rPr lang="en-US" dirty="0"/>
              <a:t>Lots of dialogue, story telling, deep listening, cognitive coaching (facilitating the thinking and decision making processes) </a:t>
            </a:r>
          </a:p>
          <a:p>
            <a:endParaRPr lang="en-US" dirty="0"/>
          </a:p>
          <a:p>
            <a:pPr marL="0" indent="0">
              <a:buNone/>
            </a:pPr>
            <a:r>
              <a:rPr lang="en-US" dirty="0"/>
              <a:t>Restorative Justice Discipline: In the safety of the circle, explore what has been done, who has been impacted and how, and how to repair the harm (classroom example)</a:t>
            </a:r>
          </a:p>
          <a:p>
            <a:endParaRPr lang="en-US" dirty="0"/>
          </a:p>
          <a:p>
            <a:pPr marL="0" indent="0">
              <a:buNone/>
            </a:pPr>
            <a:r>
              <a:rPr lang="en-US" dirty="0"/>
              <a:t>“Our class has so much connectivity. I like how we change seats often and get to sit next to different people. It is like a community. We are all weird. I felt that Rafael [who had been incarcerated] was like my brother”.</a:t>
            </a:r>
          </a:p>
          <a:p>
            <a:endParaRPr lang="en-US" dirty="0"/>
          </a:p>
        </p:txBody>
      </p:sp>
    </p:spTree>
    <p:extLst>
      <p:ext uri="{BB962C8B-B14F-4D97-AF65-F5344CB8AC3E}">
        <p14:creationId xmlns:p14="http://schemas.microsoft.com/office/powerpoint/2010/main" val="92509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2772">
              <a:srgbClr val="CBD8EE"/>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3746-1116-49C6-81AA-B6DCC7D34F8F}"/>
              </a:ext>
            </a:extLst>
          </p:cNvPr>
          <p:cNvSpPr>
            <a:spLocks noGrp="1"/>
          </p:cNvSpPr>
          <p:nvPr>
            <p:ph type="title"/>
          </p:nvPr>
        </p:nvSpPr>
        <p:spPr>
          <a:xfrm>
            <a:off x="838200" y="365125"/>
            <a:ext cx="10515600" cy="1697355"/>
          </a:xfrm>
          <a:blipFill>
            <a:blip r:embed="rId2"/>
            <a:stretch>
              <a:fillRect/>
            </a:stretch>
          </a:blipFill>
          <a:ln w="76200">
            <a:solidFill>
              <a:srgbClr val="FFFF00"/>
            </a:solidFill>
          </a:ln>
        </p:spPr>
        <p:txBody>
          <a:bodyPr/>
          <a:lstStyle/>
          <a:p>
            <a:r>
              <a:rPr lang="en-US" b="1" dirty="0">
                <a:solidFill>
                  <a:srgbClr val="FFFF00"/>
                </a:solidFill>
              </a:rPr>
              <a:t>	</a:t>
            </a:r>
            <a:r>
              <a:rPr lang="en-US" sz="4000" b="1" dirty="0">
                <a:solidFill>
                  <a:srgbClr val="FFFF00"/>
                </a:solidFill>
              </a:rPr>
              <a:t>From Dean of Students to </a:t>
            </a:r>
            <a:br>
              <a:rPr lang="en-US" sz="4000" b="1" dirty="0">
                <a:solidFill>
                  <a:srgbClr val="FFFF00"/>
                </a:solidFill>
              </a:rPr>
            </a:br>
            <a:r>
              <a:rPr lang="en-US" sz="4000" b="1" dirty="0">
                <a:solidFill>
                  <a:srgbClr val="FFFF00"/>
                </a:solidFill>
              </a:rPr>
              <a:t>	Restorative Justice Facilitator</a:t>
            </a:r>
          </a:p>
        </p:txBody>
      </p:sp>
      <p:sp>
        <p:nvSpPr>
          <p:cNvPr id="3" name="Content Placeholder 2">
            <a:extLst>
              <a:ext uri="{FF2B5EF4-FFF2-40B4-BE49-F238E27FC236}">
                <a16:creationId xmlns:a16="http://schemas.microsoft.com/office/drawing/2014/main" id="{2B9F3531-67F7-41CD-B427-8C3DC176B2FC}"/>
              </a:ext>
            </a:extLst>
          </p:cNvPr>
          <p:cNvSpPr>
            <a:spLocks noGrp="1"/>
          </p:cNvSpPr>
          <p:nvPr>
            <p:ph idx="1"/>
          </p:nvPr>
        </p:nvSpPr>
        <p:spPr>
          <a:xfrm>
            <a:off x="838200" y="2164079"/>
            <a:ext cx="10515600" cy="4012883"/>
          </a:xfrm>
          <a:gradFill>
            <a:gsLst>
              <a:gs pos="42772">
                <a:srgbClr val="CBD8EE"/>
              </a:gs>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buNone/>
            </a:pPr>
            <a:r>
              <a:rPr lang="en-US" dirty="0"/>
              <a:t>My work, research, blog</a:t>
            </a:r>
          </a:p>
          <a:p>
            <a:pPr marL="0" indent="0">
              <a:buNone/>
            </a:pPr>
            <a:endParaRPr lang="en-US" dirty="0"/>
          </a:p>
          <a:p>
            <a:pPr marL="0" indent="0">
              <a:buNone/>
            </a:pPr>
            <a:r>
              <a:rPr lang="en-US" dirty="0"/>
              <a:t>Punitive</a:t>
            </a:r>
          </a:p>
          <a:p>
            <a:pPr marL="0" indent="0">
              <a:buNone/>
            </a:pPr>
            <a:r>
              <a:rPr lang="en-US" dirty="0"/>
              <a:t>Impersonal</a:t>
            </a:r>
          </a:p>
          <a:p>
            <a:pPr marL="0" indent="0">
              <a:buNone/>
            </a:pPr>
            <a:r>
              <a:rPr lang="en-US" dirty="0"/>
              <a:t>Incremental matrix </a:t>
            </a:r>
          </a:p>
          <a:p>
            <a:pPr marL="0" indent="0">
              <a:buNone/>
            </a:pPr>
            <a:r>
              <a:rPr lang="en-US" dirty="0"/>
              <a:t>In-School-Suspension for attendance issues</a:t>
            </a:r>
          </a:p>
          <a:p>
            <a:pPr marL="0" indent="0">
              <a:buNone/>
            </a:pPr>
            <a:endParaRPr lang="en-US" dirty="0"/>
          </a:p>
          <a:p>
            <a:pPr marL="0" indent="0">
              <a:buNone/>
            </a:pPr>
            <a:r>
              <a:rPr lang="en-US" dirty="0"/>
              <a:t>More preventive &amp; restorative</a:t>
            </a:r>
          </a:p>
          <a:p>
            <a:pPr marL="0" indent="0">
              <a:buNone/>
            </a:pPr>
            <a:r>
              <a:rPr lang="en-US" dirty="0"/>
              <a:t>Student Stories</a:t>
            </a:r>
          </a:p>
          <a:p>
            <a:pPr marL="0" indent="0">
              <a:buNone/>
            </a:pPr>
            <a:endParaRPr lang="en-US" dirty="0"/>
          </a:p>
        </p:txBody>
      </p:sp>
    </p:spTree>
    <p:extLst>
      <p:ext uri="{BB962C8B-B14F-4D97-AF65-F5344CB8AC3E}">
        <p14:creationId xmlns:p14="http://schemas.microsoft.com/office/powerpoint/2010/main" val="344876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D6AB-E9C3-4D03-9ADF-F5E5ED5916D4}"/>
              </a:ext>
            </a:extLst>
          </p:cNvPr>
          <p:cNvSpPr>
            <a:spLocks noGrp="1"/>
          </p:cNvSpPr>
          <p:nvPr>
            <p:ph type="title"/>
          </p:nvPr>
        </p:nvSpPr>
        <p:spPr>
          <a:xfrm>
            <a:off x="2228144" y="393700"/>
            <a:ext cx="7787394" cy="1431925"/>
          </a:xfrm>
          <a:prstGeom prst="ellipse">
            <a:avLst/>
          </a:prstGeom>
          <a:blipFill>
            <a:blip r:embed="rId2"/>
            <a:stretch>
              <a:fillRect/>
            </a:stretch>
          </a:blipFill>
          <a:ln w="76200">
            <a:solidFill>
              <a:srgbClr val="DCE4F4"/>
            </a:solidFill>
          </a:ln>
        </p:spPr>
        <p:txBody>
          <a:bodyPr>
            <a:normAutofit/>
          </a:bodyPr>
          <a:lstStyle/>
          <a:p>
            <a:r>
              <a:rPr lang="en-US" sz="4000" b="1" dirty="0">
                <a:solidFill>
                  <a:srgbClr val="FFFF00"/>
                </a:solidFill>
              </a:rPr>
              <a:t>	Circle of Cariño</a:t>
            </a:r>
          </a:p>
        </p:txBody>
      </p:sp>
      <p:pic>
        <p:nvPicPr>
          <p:cNvPr id="5" name="Content Placeholder 4" descr="A group of people sitting in front of a crowd&#10;&#10;Description automatically generated">
            <a:extLst>
              <a:ext uri="{FF2B5EF4-FFF2-40B4-BE49-F238E27FC236}">
                <a16:creationId xmlns:a16="http://schemas.microsoft.com/office/drawing/2014/main" id="{FC681115-6B92-40C7-9C96-801ED7CF88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8144" y="1825625"/>
            <a:ext cx="7735712" cy="4351338"/>
          </a:xfrm>
          <a:prstGeom prst="ellipse">
            <a:avLst/>
          </a:prstGeom>
        </p:spPr>
      </p:pic>
    </p:spTree>
    <p:extLst>
      <p:ext uri="{BB962C8B-B14F-4D97-AF65-F5344CB8AC3E}">
        <p14:creationId xmlns:p14="http://schemas.microsoft.com/office/powerpoint/2010/main" val="106563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C5F80E-29B8-49A6-9886-9B293CF94337}"/>
              </a:ext>
            </a:extLst>
          </p:cNvPr>
          <p:cNvSpPr>
            <a:spLocks noGrp="1"/>
          </p:cNvSpPr>
          <p:nvPr>
            <p:ph type="ctrTitle"/>
          </p:nvPr>
        </p:nvSpPr>
        <p:spPr>
          <a:xfrm>
            <a:off x="1524000" y="1676400"/>
            <a:ext cx="7335520" cy="1869440"/>
          </a:xfrm>
          <a:solidFill>
            <a:schemeClr val="bg2">
              <a:lumMod val="75000"/>
            </a:schemeClr>
          </a:solidFill>
          <a:ln w="76200">
            <a:solidFill>
              <a:schemeClr val="accent4"/>
            </a:solidFill>
          </a:ln>
          <a:effectLst>
            <a:glow rad="228600">
              <a:schemeClr val="accent4">
                <a:satMod val="175000"/>
                <a:alpha val="40000"/>
              </a:schemeClr>
            </a:glow>
          </a:effectLst>
        </p:spPr>
        <p:txBody>
          <a:bodyPr/>
          <a:lstStyle/>
          <a:p>
            <a:r>
              <a:rPr lang="en-US" b="1" dirty="0">
                <a:solidFill>
                  <a:srgbClr val="FFFF00"/>
                </a:solidFill>
              </a:rPr>
              <a:t>Student Voices:</a:t>
            </a:r>
            <a:r>
              <a:rPr lang="en-US" b="1" dirty="0"/>
              <a:t> </a:t>
            </a:r>
            <a:br>
              <a:rPr lang="en-US" b="1" dirty="0"/>
            </a:br>
            <a:r>
              <a:rPr lang="en-US" b="1" dirty="0">
                <a:solidFill>
                  <a:srgbClr val="FFFF00"/>
                </a:solidFill>
              </a:rPr>
              <a:t>Tales of Heroism!</a:t>
            </a:r>
            <a:endParaRPr lang="en-US" b="1" dirty="0"/>
          </a:p>
        </p:txBody>
      </p:sp>
    </p:spTree>
    <p:extLst>
      <p:ext uri="{BB962C8B-B14F-4D97-AF65-F5344CB8AC3E}">
        <p14:creationId xmlns:p14="http://schemas.microsoft.com/office/powerpoint/2010/main" val="320527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D121AE-DCFD-4A23-9E8F-8CB4E6B18AAB}"/>
              </a:ext>
            </a:extLst>
          </p:cNvPr>
          <p:cNvSpPr>
            <a:spLocks noGrp="1"/>
          </p:cNvSpPr>
          <p:nvPr>
            <p:ph idx="1"/>
          </p:nvPr>
        </p:nvSpPr>
        <p:spPr>
          <a:xfrm>
            <a:off x="838200" y="518160"/>
            <a:ext cx="7523480" cy="5658803"/>
          </a:xfrm>
          <a:ln w="76200">
            <a:solidFill>
              <a:srgbClr val="FFC000"/>
            </a:solidFill>
          </a:ln>
          <a:effectLst>
            <a:glow rad="139700">
              <a:schemeClr val="accent4">
                <a:satMod val="175000"/>
                <a:alpha val="40000"/>
              </a:schemeClr>
            </a:glow>
          </a:effectLst>
        </p:spPr>
        <p:txBody>
          <a:bodyPr>
            <a:normAutofit/>
          </a:bodyPr>
          <a:lstStyle/>
          <a:p>
            <a:pPr marL="0" indent="0">
              <a:buNone/>
            </a:pPr>
            <a:endParaRPr lang="en-US" sz="2200" b="1" dirty="0">
              <a:solidFill>
                <a:srgbClr val="FFFF00"/>
              </a:solidFill>
            </a:endParaRPr>
          </a:p>
          <a:p>
            <a:pPr marL="0" indent="0">
              <a:buNone/>
            </a:pPr>
            <a:r>
              <a:rPr lang="en-US" sz="2200" b="1" dirty="0">
                <a:solidFill>
                  <a:srgbClr val="FFFF00"/>
                </a:solidFill>
                <a:highlight>
                  <a:srgbClr val="808080"/>
                </a:highlight>
              </a:rPr>
              <a:t>“When I was a little girl I had to take care of my brother. My older brother was our father and mother in one person. But when he died I did not know how to make my life function. But since my older brother used to take care of us I had to start taking care of my little brother. I was a mess when my oldest brother died but I had to put myself together for my little brother. I had to comfort him during the first months and later when my parents were not at home. I used to be the one to cook for him and used to help him in his homework. Taking care of my brother meant everything for me. And it is still my obligation but I don’t feel forced. I do it because I love my brother and want the best for him. Now he tells me I am like the mother we did not have. He is my priority. Now I cook only during the weekdays. On the weekends I rest”.</a:t>
            </a:r>
          </a:p>
          <a:p>
            <a:endParaRPr lang="en-US" dirty="0"/>
          </a:p>
        </p:txBody>
      </p:sp>
    </p:spTree>
    <p:extLst>
      <p:ext uri="{BB962C8B-B14F-4D97-AF65-F5344CB8AC3E}">
        <p14:creationId xmlns:p14="http://schemas.microsoft.com/office/powerpoint/2010/main" val="369375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46BF5E-80A1-42EB-8F0B-3C80095D4BCD}"/>
              </a:ext>
            </a:extLst>
          </p:cNvPr>
          <p:cNvSpPr txBox="1"/>
          <p:nvPr/>
        </p:nvSpPr>
        <p:spPr>
          <a:xfrm>
            <a:off x="1452880" y="1930400"/>
            <a:ext cx="7254240" cy="2824480"/>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02E25D90-08E4-4943-B021-A64F866C188B}"/>
              </a:ext>
            </a:extLst>
          </p:cNvPr>
          <p:cNvSpPr/>
          <p:nvPr/>
        </p:nvSpPr>
        <p:spPr>
          <a:xfrm>
            <a:off x="325120" y="58847"/>
            <a:ext cx="8382000" cy="6555641"/>
          </a:xfrm>
          <a:prstGeom prst="rect">
            <a:avLst/>
          </a:prstGeom>
          <a:ln w="76200">
            <a:solidFill>
              <a:schemeClr val="accent4"/>
            </a:solidFill>
          </a:ln>
          <a:effectLst>
            <a:glow rad="228600">
              <a:schemeClr val="accent4">
                <a:satMod val="175000"/>
                <a:alpha val="40000"/>
              </a:schemeClr>
            </a:glow>
          </a:effectLst>
        </p:spPr>
        <p:txBody>
          <a:bodyPr wrap="square">
            <a:spAutoFit/>
          </a:bodyPr>
          <a:lstStyle/>
          <a:p>
            <a:endParaRPr lang="en-US" sz="2000" b="1" dirty="0">
              <a:solidFill>
                <a:srgbClr val="FFFF00"/>
              </a:solidFill>
            </a:endParaRPr>
          </a:p>
          <a:p>
            <a:r>
              <a:rPr lang="en-US" sz="2000" b="1" dirty="0">
                <a:solidFill>
                  <a:srgbClr val="FFFF00"/>
                </a:solidFill>
                <a:highlight>
                  <a:srgbClr val="808080"/>
                </a:highlight>
              </a:rPr>
              <a:t>“For two years I lived in El Salvador with my aunt. During those years I spent fun time with my cousins. […] The movie “Under the Same Moon” made me think about my own past. I remember how much I missed my mother. And I used to think like the child in the movie. I thought that she did not love me, but when I grew up I realized that she did. Even though I lived with my aunt and used to see my oldest sister, it was not the same as having my mother with me. The idea of leaving my whole life in El Salvador caused me a lot of fear. I did not know how things were going to be here. When I used to live in El Salvador I did not have to attend school but I was told that when I came to the United States I would have to go since that was the law in the United States. </a:t>
            </a:r>
          </a:p>
          <a:p>
            <a:endParaRPr lang="en-US" sz="2000" b="1" dirty="0">
              <a:solidFill>
                <a:srgbClr val="FFFF00"/>
              </a:solidFill>
              <a:highlight>
                <a:srgbClr val="808080"/>
              </a:highlight>
            </a:endParaRPr>
          </a:p>
          <a:p>
            <a:r>
              <a:rPr lang="en-US" sz="2000" b="1" dirty="0">
                <a:solidFill>
                  <a:srgbClr val="FFFF00"/>
                </a:solidFill>
                <a:highlight>
                  <a:srgbClr val="808080"/>
                </a:highlight>
              </a:rPr>
              <a:t>I felt terribly since I did not want to leave my cousins and could not bring my toys in my suitcase. When the day arrived I felt really badly. When I arrived to the airport my stomach started to hurt. I was so afraid that I lost my appetite […]. Then the time came to get into the airplane. I started to cry. All of my relatives hugged me and told me goodbye. I got into the plane with my uncle and cousins. In the airplane I slept several hours. Finally the airplane landed. There were my mother, brother and sister waiting for me”.</a:t>
            </a:r>
          </a:p>
          <a:p>
            <a:endParaRPr lang="en-US" sz="2000" b="1" dirty="0">
              <a:solidFill>
                <a:srgbClr val="FFFF00"/>
              </a:solidFill>
            </a:endParaRPr>
          </a:p>
        </p:txBody>
      </p:sp>
    </p:spTree>
    <p:extLst>
      <p:ext uri="{BB962C8B-B14F-4D97-AF65-F5344CB8AC3E}">
        <p14:creationId xmlns:p14="http://schemas.microsoft.com/office/powerpoint/2010/main" val="160831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D8AF09-51DA-4BDA-AC69-8EBDB63D0CC7}"/>
              </a:ext>
            </a:extLst>
          </p:cNvPr>
          <p:cNvSpPr/>
          <p:nvPr/>
        </p:nvSpPr>
        <p:spPr>
          <a:xfrm>
            <a:off x="254000" y="711200"/>
            <a:ext cx="8422640" cy="5632311"/>
          </a:xfrm>
          <a:prstGeom prst="rect">
            <a:avLst/>
          </a:prstGeom>
          <a:ln w="76200">
            <a:solidFill>
              <a:schemeClr val="accent4"/>
            </a:solidFill>
          </a:ln>
          <a:effectLst>
            <a:glow rad="228600">
              <a:schemeClr val="accent4">
                <a:satMod val="175000"/>
                <a:alpha val="40000"/>
              </a:schemeClr>
            </a:glow>
          </a:effectLst>
        </p:spPr>
        <p:txBody>
          <a:bodyPr wrap="square">
            <a:spAutoFit/>
          </a:bodyPr>
          <a:lstStyle/>
          <a:p>
            <a:endParaRPr lang="en-US" sz="2000" b="1" dirty="0">
              <a:solidFill>
                <a:srgbClr val="FFFF00"/>
              </a:solidFill>
            </a:endParaRPr>
          </a:p>
          <a:p>
            <a:r>
              <a:rPr lang="en-US" sz="2000" b="1" dirty="0">
                <a:solidFill>
                  <a:srgbClr val="FFFF00"/>
                </a:solidFill>
                <a:highlight>
                  <a:srgbClr val="808080"/>
                </a:highlight>
              </a:rPr>
              <a:t>“My parents tell me that from the age of one more or less I used to travel to El Salvador. I never went with my parents. I traveled with my grandparents, my uncles and aunts. My mother tells me that […] I always used to come back speaking with the accents of the children from there. I used to come back as an entirely new person…each time that I go back to El Salvador I cry while I go towards the airport and take the plane to go there. I feel that I will miss my loved ones in the United States….but when I come back the same thing happens to me, I come sobbing because I feel that I leave who I really am there. Even though I was not born in El Salvador, I feel I am from El Salvador. It is in my blood, it runs through my veins. I feel, like India Maria (comedian) says, ‘I am neither from here, nor from there.’ Inside of me there is always a voice that wants to come out. I understand the importance of being bilingual and bicultural in this country but in reality almost always only English is the language that is used. The only places where I feel that I can allow that second person to come out are in Spanish class and in my home. I wish I could change that in one way or another.”</a:t>
            </a:r>
          </a:p>
          <a:p>
            <a:endParaRPr lang="en-US" sz="2000" dirty="0"/>
          </a:p>
        </p:txBody>
      </p:sp>
    </p:spTree>
    <p:extLst>
      <p:ext uri="{BB962C8B-B14F-4D97-AF65-F5344CB8AC3E}">
        <p14:creationId xmlns:p14="http://schemas.microsoft.com/office/powerpoint/2010/main" val="370547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283F2E-4718-475E-B2CE-507D35EEB1BC}"/>
              </a:ext>
            </a:extLst>
          </p:cNvPr>
          <p:cNvSpPr>
            <a:spLocks noGrp="1"/>
          </p:cNvSpPr>
          <p:nvPr>
            <p:ph idx="1"/>
          </p:nvPr>
        </p:nvSpPr>
        <p:spPr>
          <a:xfrm>
            <a:off x="797560" y="880745"/>
            <a:ext cx="6934200" cy="4351338"/>
          </a:xfrm>
          <a:ln w="76200">
            <a:solidFill>
              <a:schemeClr val="accent4"/>
            </a:solidFill>
          </a:ln>
          <a:effectLst>
            <a:glow rad="228600">
              <a:schemeClr val="accent4">
                <a:satMod val="175000"/>
                <a:alpha val="40000"/>
              </a:schemeClr>
            </a:glow>
          </a:effectLst>
        </p:spPr>
        <p:txBody>
          <a:bodyPr/>
          <a:lstStyle/>
          <a:p>
            <a:pPr marL="0" indent="0">
              <a:buNone/>
            </a:pPr>
            <a:endParaRPr lang="en-US" b="1" dirty="0">
              <a:solidFill>
                <a:srgbClr val="FFFF00"/>
              </a:solidFill>
            </a:endParaRPr>
          </a:p>
          <a:p>
            <a:pPr marL="0" indent="0">
              <a:buNone/>
            </a:pPr>
            <a:r>
              <a:rPr lang="en-US" b="1" dirty="0">
                <a:solidFill>
                  <a:srgbClr val="FFFF00"/>
                </a:solidFill>
                <a:highlight>
                  <a:srgbClr val="808080"/>
                </a:highlight>
              </a:rPr>
              <a:t>“I have become introverted. I was expressive before but I have changed. My father was deported; can no longer enter here. Now I cry a lot and I am sad and pretend to be happy when I don’t want anyone to know what happened. Now you know something about me and I hope you will understand why I don’t speak much in your classroom.”</a:t>
            </a:r>
          </a:p>
          <a:p>
            <a:endParaRPr lang="en-US" dirty="0"/>
          </a:p>
        </p:txBody>
      </p:sp>
    </p:spTree>
    <p:extLst>
      <p:ext uri="{BB962C8B-B14F-4D97-AF65-F5344CB8AC3E}">
        <p14:creationId xmlns:p14="http://schemas.microsoft.com/office/powerpoint/2010/main" val="191225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55A377-CB92-4B80-BD1F-39B08C298EAC}"/>
              </a:ext>
            </a:extLst>
          </p:cNvPr>
          <p:cNvSpPr>
            <a:spLocks noGrp="1"/>
          </p:cNvSpPr>
          <p:nvPr>
            <p:ph idx="1"/>
          </p:nvPr>
        </p:nvSpPr>
        <p:spPr>
          <a:xfrm>
            <a:off x="563880" y="711200"/>
            <a:ext cx="7005320" cy="3921443"/>
          </a:xfrm>
          <a:ln w="76200">
            <a:solidFill>
              <a:schemeClr val="accent4"/>
            </a:solidFill>
          </a:ln>
          <a:effectLst>
            <a:glow rad="228600">
              <a:schemeClr val="accent4">
                <a:satMod val="175000"/>
                <a:alpha val="40000"/>
              </a:schemeClr>
            </a:glow>
          </a:effectLst>
        </p:spPr>
        <p:txBody>
          <a:bodyPr>
            <a:normAutofit/>
          </a:bodyPr>
          <a:lstStyle/>
          <a:p>
            <a:pPr marL="0" indent="0">
              <a:buNone/>
            </a:pPr>
            <a:endParaRPr lang="en-US" b="1" dirty="0">
              <a:solidFill>
                <a:srgbClr val="FFFF00"/>
              </a:solidFill>
            </a:endParaRPr>
          </a:p>
          <a:p>
            <a:pPr marL="0" indent="0">
              <a:buNone/>
            </a:pPr>
            <a:r>
              <a:rPr lang="en-US" sz="2000" b="1" dirty="0">
                <a:solidFill>
                  <a:srgbClr val="FFFF00"/>
                </a:solidFill>
                <a:highlight>
                  <a:srgbClr val="808080"/>
                </a:highlight>
              </a:rPr>
              <a:t>“When I saw this movie (Under the Same Moon) for the first time I started to cry because I went through something similar. When my father came to the United States it was very sad for me and hard not to see him every day. But through the years he could save money to bring me to the United States. And for him that was really hard since he had to work night and day to make money to be able to bring us. </a:t>
            </a:r>
          </a:p>
          <a:p>
            <a:pPr marL="0" indent="0">
              <a:buNone/>
            </a:pPr>
            <a:r>
              <a:rPr lang="en-US" sz="2000" b="1" dirty="0">
                <a:solidFill>
                  <a:srgbClr val="FFFF00"/>
                </a:solidFill>
                <a:highlight>
                  <a:srgbClr val="808080"/>
                </a:highlight>
              </a:rPr>
              <a:t>That is why I appreciate all he does for me and my siblings. I don’t plan to get in trouble because he does not deserve that I fail him that way.” </a:t>
            </a:r>
          </a:p>
          <a:p>
            <a:pPr marL="0" indent="0">
              <a:buNone/>
            </a:pPr>
            <a:endParaRPr lang="en-US" b="1" dirty="0">
              <a:solidFill>
                <a:srgbClr val="FFFF00"/>
              </a:solidFill>
            </a:endParaRPr>
          </a:p>
          <a:p>
            <a:pPr marL="0" indent="0">
              <a:buNone/>
            </a:pPr>
            <a:endParaRPr lang="en-US" b="1" dirty="0">
              <a:solidFill>
                <a:srgbClr val="FFFF00"/>
              </a:solidFill>
            </a:endParaRPr>
          </a:p>
          <a:p>
            <a:endParaRPr lang="en-US" dirty="0"/>
          </a:p>
        </p:txBody>
      </p:sp>
    </p:spTree>
    <p:extLst>
      <p:ext uri="{BB962C8B-B14F-4D97-AF65-F5344CB8AC3E}">
        <p14:creationId xmlns:p14="http://schemas.microsoft.com/office/powerpoint/2010/main" val="127821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DCE8-F05A-4B71-8C0A-8DBC21879A09}"/>
              </a:ext>
            </a:extLst>
          </p:cNvPr>
          <p:cNvSpPr>
            <a:spLocks noGrp="1"/>
          </p:cNvSpPr>
          <p:nvPr>
            <p:ph type="title"/>
          </p:nvPr>
        </p:nvSpPr>
        <p:spPr>
          <a:blipFill>
            <a:blip r:embed="rId2"/>
            <a:stretch>
              <a:fillRect/>
            </a:stretch>
          </a:blipFill>
          <a:ln w="76200">
            <a:solidFill>
              <a:srgbClr val="FFFF00"/>
            </a:solidFill>
          </a:ln>
        </p:spPr>
        <p:txBody>
          <a:bodyPr>
            <a:normAutofit/>
          </a:bodyPr>
          <a:lstStyle/>
          <a:p>
            <a:r>
              <a:rPr lang="en-US" sz="4000" dirty="0">
                <a:solidFill>
                  <a:srgbClr val="FFFF00"/>
                </a:solidFill>
              </a:rPr>
              <a:t>	</a:t>
            </a:r>
            <a:r>
              <a:rPr lang="en-US" sz="4000" b="1" dirty="0">
                <a:solidFill>
                  <a:srgbClr val="FFFF00"/>
                </a:solidFill>
              </a:rPr>
              <a:t>Curriculum</a:t>
            </a:r>
          </a:p>
        </p:txBody>
      </p:sp>
      <p:sp>
        <p:nvSpPr>
          <p:cNvPr id="3" name="Content Placeholder 2">
            <a:extLst>
              <a:ext uri="{FF2B5EF4-FFF2-40B4-BE49-F238E27FC236}">
                <a16:creationId xmlns:a16="http://schemas.microsoft.com/office/drawing/2014/main" id="{842E965C-A28A-4AE3-A4D8-1E23DB6F603E}"/>
              </a:ext>
            </a:extLst>
          </p:cNvPr>
          <p:cNvSpPr>
            <a:spLocks noGrp="1"/>
          </p:cNvSpPr>
          <p:nvPr>
            <p:ph sz="half" idx="1"/>
          </p:nvPr>
        </p:nvSpPr>
        <p:spPr>
          <a:xfrm>
            <a:off x="838200" y="1690688"/>
            <a:ext cx="5775960" cy="4964111"/>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marL="0" indent="0">
              <a:buNone/>
            </a:pPr>
            <a:r>
              <a:rPr lang="en-US" sz="2900" dirty="0"/>
              <a:t>Stories of heroism: More visibility, validation and exploration </a:t>
            </a:r>
          </a:p>
          <a:p>
            <a:pPr marL="0" indent="0">
              <a:buNone/>
            </a:pPr>
            <a:endParaRPr lang="en-US" sz="2900" dirty="0"/>
          </a:p>
          <a:p>
            <a:pPr marL="0" indent="0">
              <a:buNone/>
            </a:pPr>
            <a:r>
              <a:rPr lang="en-US" sz="2900" dirty="0"/>
              <a:t>Reflects funds of knowledge</a:t>
            </a:r>
          </a:p>
          <a:p>
            <a:pPr marL="0" indent="0">
              <a:buNone/>
            </a:pPr>
            <a:endParaRPr lang="en-US" sz="2900" dirty="0"/>
          </a:p>
          <a:p>
            <a:pPr marL="0" indent="0">
              <a:buNone/>
            </a:pPr>
            <a:r>
              <a:rPr lang="en-US" sz="2900" dirty="0"/>
              <a:t>“Because English class is not interesting, but in your class we read things that have to do with us.”</a:t>
            </a:r>
          </a:p>
          <a:p>
            <a:pPr marL="0" indent="0">
              <a:buNone/>
            </a:pPr>
            <a:endParaRPr lang="en-US" sz="2900" dirty="0"/>
          </a:p>
          <a:p>
            <a:pPr marL="0" indent="0">
              <a:buNone/>
            </a:pPr>
            <a:r>
              <a:rPr lang="en-US" sz="2900" dirty="0"/>
              <a:t>“…school-driven definitions of literacy need to be reexamined in light of adolescents’ authentic literacy practices” (p. 178). (M. Leslie, 2001). </a:t>
            </a:r>
          </a:p>
          <a:p>
            <a:pPr marL="0" indent="0">
              <a:buNone/>
            </a:pPr>
            <a:endParaRPr lang="en-US" sz="2900" dirty="0"/>
          </a:p>
          <a:p>
            <a:pPr marL="0" indent="0">
              <a:buNone/>
            </a:pPr>
            <a:r>
              <a:rPr lang="en-US" sz="2900" dirty="0"/>
              <a:t>Broader understanding of literacy - oral and written expressions of African American dialect (G. Ladson-Billings)</a:t>
            </a:r>
          </a:p>
          <a:p>
            <a:pPr marL="0" indent="0">
              <a:buNone/>
            </a:pPr>
            <a:endParaRPr lang="en-US" sz="2900" dirty="0"/>
          </a:p>
          <a:p>
            <a:pPr marL="0" indent="0">
              <a:buNone/>
            </a:pPr>
            <a:r>
              <a:rPr lang="en-US" sz="2900" dirty="0"/>
              <a:t>Bridges dominant and non-dominant literary text</a:t>
            </a:r>
          </a:p>
          <a:p>
            <a:pPr marL="0" indent="0">
              <a:buNone/>
            </a:pPr>
            <a:endParaRPr lang="en-US" sz="2900" dirty="0"/>
          </a:p>
          <a:p>
            <a:pPr marL="0" indent="0">
              <a:buNone/>
            </a:pPr>
            <a:endParaRPr lang="en-US" sz="29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DB7EC726-D989-429C-AE29-862F9A780802}"/>
              </a:ext>
            </a:extLst>
          </p:cNvPr>
          <p:cNvSpPr>
            <a:spLocks noGrp="1"/>
          </p:cNvSpPr>
          <p:nvPr>
            <p:ph sz="half" idx="2"/>
          </p:nvPr>
        </p:nvSpPr>
        <p:spPr>
          <a:xfrm>
            <a:off x="6614160" y="1690688"/>
            <a:ext cx="4739640" cy="4964111"/>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marL="0" indent="0">
              <a:buNone/>
            </a:pPr>
            <a:r>
              <a:rPr lang="en-US" sz="2900" dirty="0"/>
              <a:t>Library’s list (S.C. Athanases; E. Moje)</a:t>
            </a:r>
          </a:p>
          <a:p>
            <a:pPr marL="0" indent="0">
              <a:buNone/>
            </a:pPr>
            <a:endParaRPr lang="en-US" sz="2900" dirty="0"/>
          </a:p>
          <a:p>
            <a:pPr marL="0" indent="0">
              <a:buNone/>
            </a:pPr>
            <a:r>
              <a:rPr lang="en-US" sz="2900" dirty="0"/>
              <a:t>Marginalization and demarginalization</a:t>
            </a:r>
          </a:p>
          <a:p>
            <a:pPr marL="0" indent="0">
              <a:buNone/>
            </a:pPr>
            <a:endParaRPr lang="en-US" sz="2900" dirty="0"/>
          </a:p>
          <a:p>
            <a:pPr marL="0" indent="0">
              <a:buNone/>
            </a:pPr>
            <a:r>
              <a:rPr lang="en-US" sz="2900" dirty="0"/>
              <a:t>More expressive </a:t>
            </a:r>
          </a:p>
          <a:p>
            <a:pPr marL="0" indent="0">
              <a:buNone/>
            </a:pPr>
            <a:endParaRPr lang="en-US" sz="2900" dirty="0"/>
          </a:p>
          <a:p>
            <a:pPr marL="0" indent="0">
              <a:buNone/>
            </a:pPr>
            <a:r>
              <a:rPr lang="en-US" sz="2900" dirty="0"/>
              <a:t>Facilitates identity exploration</a:t>
            </a:r>
          </a:p>
          <a:p>
            <a:pPr marL="0" indent="0">
              <a:buNone/>
            </a:pPr>
            <a:endParaRPr lang="en-US" sz="2900" dirty="0"/>
          </a:p>
          <a:p>
            <a:pPr marL="0" indent="0">
              <a:buNone/>
            </a:pPr>
            <a:r>
              <a:rPr lang="en-US" sz="2900" dirty="0"/>
              <a:t>Deconstruction and positionality exploration using critical literacy theory</a:t>
            </a:r>
          </a:p>
          <a:p>
            <a:pPr marL="0" indent="0">
              <a:buNone/>
            </a:pPr>
            <a:endParaRPr lang="en-US" sz="2900" dirty="0"/>
          </a:p>
          <a:p>
            <a:pPr marL="0" indent="0">
              <a:buNone/>
            </a:pPr>
            <a:r>
              <a:rPr lang="en-US" sz="2900" dirty="0"/>
              <a:t>Agency instead of victim mentality</a:t>
            </a:r>
          </a:p>
          <a:p>
            <a:endParaRPr lang="en-US" dirty="0"/>
          </a:p>
        </p:txBody>
      </p:sp>
    </p:spTree>
    <p:extLst>
      <p:ext uri="{BB962C8B-B14F-4D97-AF65-F5344CB8AC3E}">
        <p14:creationId xmlns:p14="http://schemas.microsoft.com/office/powerpoint/2010/main" val="267309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07348-29E6-44B0-A840-73A84BBDC740}"/>
              </a:ext>
            </a:extLst>
          </p:cNvPr>
          <p:cNvSpPr>
            <a:spLocks noGrp="1"/>
          </p:cNvSpPr>
          <p:nvPr>
            <p:ph idx="1"/>
          </p:nvPr>
        </p:nvSpPr>
        <p:spPr>
          <a:xfrm>
            <a:off x="377190" y="217170"/>
            <a:ext cx="11407140" cy="6366510"/>
          </a:xfrm>
          <a:blipFill>
            <a:blip r:embed="rId3"/>
            <a:stretch>
              <a:fillRect/>
            </a:stretch>
          </a:blipFill>
        </p:spPr>
        <p:txBody>
          <a:bodyPr>
            <a:normAutofit/>
          </a:bodyPr>
          <a:lstStyle/>
          <a:p>
            <a:pPr marL="0" indent="0">
              <a:buNone/>
            </a:pPr>
            <a:endParaRPr lang="en-US" sz="2600" b="1" dirty="0">
              <a:solidFill>
                <a:srgbClr val="FFFF00"/>
              </a:solidFill>
            </a:endParaRPr>
          </a:p>
          <a:p>
            <a:pPr marL="0" indent="0">
              <a:buNone/>
            </a:pPr>
            <a:endParaRPr lang="en-US" sz="3300" b="1" dirty="0">
              <a:solidFill>
                <a:srgbClr val="FFFF00"/>
              </a:solidFill>
            </a:endParaRPr>
          </a:p>
          <a:p>
            <a:pPr marL="0" indent="0">
              <a:buNone/>
            </a:pPr>
            <a:endParaRPr lang="en-US" sz="3300" b="1" dirty="0">
              <a:solidFill>
                <a:srgbClr val="FFFF00"/>
              </a:solidFill>
            </a:endParaRPr>
          </a:p>
          <a:p>
            <a:pPr marL="0" indent="0">
              <a:buNone/>
            </a:pPr>
            <a:endParaRPr lang="en-US" sz="3300" b="1" dirty="0">
              <a:solidFill>
                <a:srgbClr val="FFFF00"/>
              </a:solidFill>
            </a:endParaRPr>
          </a:p>
          <a:p>
            <a:pPr marL="0" indent="0">
              <a:buNone/>
            </a:pPr>
            <a:endParaRPr lang="en-US" sz="3300" b="1" dirty="0">
              <a:solidFill>
                <a:srgbClr val="FFFF00"/>
              </a:solidFill>
            </a:endParaRPr>
          </a:p>
          <a:p>
            <a:pPr marL="0" indent="0">
              <a:buNone/>
            </a:pPr>
            <a:endParaRPr lang="en-US" sz="3300" b="1" dirty="0">
              <a:solidFill>
                <a:srgbClr val="FFFF00"/>
              </a:solidFill>
            </a:endParaRPr>
          </a:p>
          <a:p>
            <a:pPr marL="0" indent="0">
              <a:buNone/>
            </a:pPr>
            <a:endParaRPr lang="en-US" dirty="0"/>
          </a:p>
        </p:txBody>
      </p:sp>
      <p:sp>
        <p:nvSpPr>
          <p:cNvPr id="2" name="TextBox 1">
            <a:extLst>
              <a:ext uri="{FF2B5EF4-FFF2-40B4-BE49-F238E27FC236}">
                <a16:creationId xmlns:a16="http://schemas.microsoft.com/office/drawing/2014/main" id="{F56A16BA-ED58-406D-847D-0E1EDBEA3B70}"/>
              </a:ext>
            </a:extLst>
          </p:cNvPr>
          <p:cNvSpPr txBox="1"/>
          <p:nvPr/>
        </p:nvSpPr>
        <p:spPr>
          <a:xfrm>
            <a:off x="995680" y="2621280"/>
            <a:ext cx="7599680" cy="176784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F562C841-C70C-4399-BD90-733E24A89AE8}"/>
              </a:ext>
            </a:extLst>
          </p:cNvPr>
          <p:cNvSpPr txBox="1"/>
          <p:nvPr/>
        </p:nvSpPr>
        <p:spPr>
          <a:xfrm>
            <a:off x="883920" y="711200"/>
            <a:ext cx="7924800" cy="5078313"/>
          </a:xfrm>
          <a:prstGeom prst="rect">
            <a:avLst/>
          </a:prstGeom>
          <a:noFill/>
          <a:ln w="76200">
            <a:solidFill>
              <a:schemeClr val="accent4"/>
            </a:solidFill>
          </a:ln>
          <a:effectLst>
            <a:glow rad="228600">
              <a:schemeClr val="accent4">
                <a:satMod val="175000"/>
                <a:alpha val="40000"/>
              </a:schemeClr>
            </a:glow>
          </a:effectLst>
        </p:spPr>
        <p:txBody>
          <a:bodyPr wrap="square" rtlCol="0">
            <a:spAutoFit/>
          </a:bodyPr>
          <a:lstStyle/>
          <a:p>
            <a:r>
              <a:rPr lang="en-US" b="1" dirty="0">
                <a:solidFill>
                  <a:srgbClr val="FFFF00"/>
                </a:solidFill>
                <a:highlight>
                  <a:srgbClr val="808080"/>
                </a:highlight>
              </a:rPr>
              <a:t>Nicolas (trying to leave gang life): “After much search for a book that he enjoyed and after jointly deciding that he did not like reading fiction -- Nicolas insisted he disliked reading throughout the school year -- I found him one about Latin American history which included Aztec and Mayan history. In an essay that was the longest of any of my students and by far his best in the year, Nicolas wrote a detailed account of the history of his ancestors based on that book. Nicolas expressed how much he liked ancient history, particularly his Aztec and Mayan histories: “I want to learn about Mayans and Aztecs. I feel connected because it is my culture; I am Mexican, Mayans love art. American history is boring, not enough background or ancient history. I like to read about what people are capable of doing; genocide and all of that. Some people break down and cry  about it, but it happens. Not me. People make decisions that affect the whole world” (May 24, 2010). At the time of that conversation, Nicolas was taking Advanced Placement World History, which he considered his favorite class”. (My dissertation, p. 153 &amp; 154) </a:t>
            </a:r>
          </a:p>
          <a:p>
            <a:endParaRPr lang="en-US" b="1" dirty="0">
              <a:solidFill>
                <a:srgbClr val="FFFF00"/>
              </a:solidFill>
              <a:highlight>
                <a:srgbClr val="808080"/>
              </a:highlight>
            </a:endParaRPr>
          </a:p>
          <a:p>
            <a:r>
              <a:rPr lang="en-US" b="1" dirty="0">
                <a:solidFill>
                  <a:srgbClr val="FFFF00"/>
                </a:solidFill>
                <a:highlight>
                  <a:srgbClr val="808080"/>
                </a:highlight>
              </a:rPr>
              <a:t>WRITING ENTRIES BECAME INCREMENTAL IN LENGTH AND DEPTH IN MY CLASS!</a:t>
            </a:r>
          </a:p>
          <a:p>
            <a:endParaRPr lang="en-US" dirty="0"/>
          </a:p>
        </p:txBody>
      </p:sp>
    </p:spTree>
    <p:extLst>
      <p:ext uri="{BB962C8B-B14F-4D97-AF65-F5344CB8AC3E}">
        <p14:creationId xmlns:p14="http://schemas.microsoft.com/office/powerpoint/2010/main" val="99940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85A2-8A15-4EF4-9880-54D7EF6B8596}"/>
              </a:ext>
            </a:extLst>
          </p:cNvPr>
          <p:cNvSpPr>
            <a:spLocks noGrp="1"/>
          </p:cNvSpPr>
          <p:nvPr>
            <p:ph type="title"/>
          </p:nvPr>
        </p:nvSpPr>
        <p:spPr>
          <a:xfrm>
            <a:off x="142240" y="139700"/>
            <a:ext cx="11673840" cy="1130300"/>
          </a:xfrm>
          <a:blipFill>
            <a:blip r:embed="rId2"/>
            <a:stretch>
              <a:fillRect/>
            </a:stretch>
          </a:blipFill>
          <a:ln w="76200">
            <a:solidFill>
              <a:srgbClr val="FFFF00"/>
            </a:solidFill>
          </a:ln>
        </p:spPr>
        <p:txBody>
          <a:bodyPr/>
          <a:lstStyle/>
          <a:p>
            <a:r>
              <a:rPr lang="en-US" dirty="0"/>
              <a:t>	</a:t>
            </a:r>
            <a:r>
              <a:rPr lang="en-US" sz="4000" b="1" dirty="0">
                <a:solidFill>
                  <a:srgbClr val="FFFF00"/>
                </a:solidFill>
              </a:rPr>
              <a:t>Agency</a:t>
            </a:r>
          </a:p>
        </p:txBody>
      </p:sp>
      <p:sp>
        <p:nvSpPr>
          <p:cNvPr id="3" name="Content Placeholder 2">
            <a:extLst>
              <a:ext uri="{FF2B5EF4-FFF2-40B4-BE49-F238E27FC236}">
                <a16:creationId xmlns:a16="http://schemas.microsoft.com/office/drawing/2014/main" id="{B6726DE4-B7DD-4D8B-8493-A5599C0F116B}"/>
              </a:ext>
            </a:extLst>
          </p:cNvPr>
          <p:cNvSpPr>
            <a:spLocks noGrp="1"/>
          </p:cNvSpPr>
          <p:nvPr>
            <p:ph idx="1"/>
          </p:nvPr>
        </p:nvSpPr>
        <p:spPr>
          <a:xfrm>
            <a:off x="142240" y="1270000"/>
            <a:ext cx="8148320" cy="558800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marL="0" indent="0">
              <a:buNone/>
            </a:pPr>
            <a:r>
              <a:rPr lang="en-US" dirty="0"/>
              <a:t>Empower, equal stakeholders in community &amp; in discipline</a:t>
            </a:r>
          </a:p>
          <a:p>
            <a:endParaRPr lang="en-US" dirty="0"/>
          </a:p>
          <a:p>
            <a:pPr marL="0" indent="0">
              <a:buNone/>
            </a:pPr>
            <a:r>
              <a:rPr lang="en-US" dirty="0"/>
              <a:t>School agents facilitate student agency</a:t>
            </a:r>
          </a:p>
          <a:p>
            <a:endParaRPr lang="en-US" dirty="0"/>
          </a:p>
          <a:p>
            <a:pPr marL="0" indent="0">
              <a:buNone/>
            </a:pPr>
            <a:r>
              <a:rPr lang="en-US" dirty="0"/>
              <a:t>Connection between personal, historical, cultural, linguistic strengths and more authentic involvement</a:t>
            </a:r>
          </a:p>
          <a:p>
            <a:endParaRPr lang="en-US" dirty="0"/>
          </a:p>
          <a:p>
            <a:pPr marL="0" indent="0">
              <a:buNone/>
            </a:pPr>
            <a:r>
              <a:rPr lang="en-US" dirty="0"/>
              <a:t>Critical Theory &amp; Critical Literacy focus on agency, not victimzation</a:t>
            </a:r>
          </a:p>
          <a:p>
            <a:endParaRPr lang="en-US" dirty="0"/>
          </a:p>
          <a:p>
            <a:pPr marL="0" indent="0">
              <a:buNone/>
            </a:pPr>
            <a:r>
              <a:rPr lang="en-US" dirty="0"/>
              <a:t>School programs require community service and involvement</a:t>
            </a:r>
          </a:p>
          <a:p>
            <a:endParaRPr lang="en-US" dirty="0"/>
          </a:p>
          <a:p>
            <a:pPr marL="0" indent="0">
              <a:buNone/>
            </a:pPr>
            <a:r>
              <a:rPr lang="en-US" dirty="0"/>
              <a:t>“I want to learn to write and read more in Spanish next year. Latin culture is strong, I want to read more, write more, those accents”.</a:t>
            </a:r>
          </a:p>
          <a:p>
            <a:pPr marL="0" indent="0">
              <a:buNone/>
            </a:pPr>
            <a:endParaRPr lang="en-US" dirty="0"/>
          </a:p>
          <a:p>
            <a:pPr marL="0" indent="0">
              <a:buNone/>
            </a:pPr>
            <a:r>
              <a:rPr lang="en-US" dirty="0"/>
              <a:t>Gang Member:  Visited Maya civilization, out of gang life, child psychologist</a:t>
            </a:r>
          </a:p>
          <a:p>
            <a:pPr marL="0" indent="0">
              <a:buNone/>
            </a:pPr>
            <a:endParaRPr lang="en-US" dirty="0"/>
          </a:p>
          <a:p>
            <a:pPr marL="0" indent="0">
              <a:buNone/>
            </a:pPr>
            <a:r>
              <a:rPr lang="en-US" dirty="0"/>
              <a:t>Incarcerated Child: Three year-correspondence of empowering poems in Spanish; graduation; second fastest to leave Boys’ Home; moved out of neighborhood</a:t>
            </a:r>
          </a:p>
          <a:p>
            <a:endParaRPr lang="en-US" dirty="0"/>
          </a:p>
        </p:txBody>
      </p:sp>
      <p:pic>
        <p:nvPicPr>
          <p:cNvPr id="5" name="Picture 4" descr="A picture containing grass, outdoor, tree, person&#10;&#10;Description automatically generated">
            <a:extLst>
              <a:ext uri="{FF2B5EF4-FFF2-40B4-BE49-F238E27FC236}">
                <a16:creationId xmlns:a16="http://schemas.microsoft.com/office/drawing/2014/main" id="{A927A6BE-5D35-4667-BA12-151E868DA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560" y="1341120"/>
            <a:ext cx="3444240" cy="5516880"/>
          </a:xfrm>
          <a:prstGeom prst="rect">
            <a:avLst/>
          </a:prstGeom>
          <a:ln w="76200">
            <a:solidFill>
              <a:srgbClr val="92D050"/>
            </a:solidFill>
          </a:ln>
        </p:spPr>
      </p:pic>
    </p:spTree>
    <p:extLst>
      <p:ext uri="{BB962C8B-B14F-4D97-AF65-F5344CB8AC3E}">
        <p14:creationId xmlns:p14="http://schemas.microsoft.com/office/powerpoint/2010/main" val="242720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0FD6D2-3E48-4279-99F2-801DC2FBFD0D}"/>
              </a:ext>
            </a:extLst>
          </p:cNvPr>
          <p:cNvSpPr txBox="1">
            <a:spLocks/>
          </p:cNvSpPr>
          <p:nvPr/>
        </p:nvSpPr>
        <p:spPr>
          <a:xfrm>
            <a:off x="924560" y="254001"/>
            <a:ext cx="9953817" cy="1818639"/>
          </a:xfrm>
          <a:prstGeom prst="rect">
            <a:avLst/>
          </a:prstGeom>
          <a:blipFill>
            <a:blip r:embed="rId2"/>
            <a:stretch>
              <a:fillRect/>
            </a:stretch>
          </a:blipFill>
          <a:ln w="76200">
            <a:solidFill>
              <a:srgbClr val="FF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200" dirty="0"/>
            </a:br>
            <a:endParaRPr lang="en-US" sz="3200" dirty="0"/>
          </a:p>
        </p:txBody>
      </p:sp>
      <p:sp>
        <p:nvSpPr>
          <p:cNvPr id="7" name="TextBox 6">
            <a:extLst>
              <a:ext uri="{FF2B5EF4-FFF2-40B4-BE49-F238E27FC236}">
                <a16:creationId xmlns:a16="http://schemas.microsoft.com/office/drawing/2014/main" id="{98EB0C44-26A8-4A8B-8467-5109FBDBF68C}"/>
              </a:ext>
            </a:extLst>
          </p:cNvPr>
          <p:cNvSpPr txBox="1"/>
          <p:nvPr/>
        </p:nvSpPr>
        <p:spPr>
          <a:xfrm>
            <a:off x="1677725" y="584791"/>
            <a:ext cx="8667754" cy="1323439"/>
          </a:xfrm>
          <a:prstGeom prst="rect">
            <a:avLst/>
          </a:prstGeom>
          <a:noFill/>
        </p:spPr>
        <p:txBody>
          <a:bodyPr wrap="square" rtlCol="0">
            <a:spAutoFit/>
          </a:bodyPr>
          <a:lstStyle/>
          <a:p>
            <a:r>
              <a:rPr lang="en-US" sz="4000" b="1" dirty="0">
                <a:solidFill>
                  <a:srgbClr val="FFFF00"/>
                </a:solidFill>
              </a:rPr>
              <a:t>	MY BLOG: </a:t>
            </a:r>
          </a:p>
          <a:p>
            <a:r>
              <a:rPr lang="en-US" sz="4000" b="1" dirty="0">
                <a:solidFill>
                  <a:srgbClr val="FFFF00"/>
                </a:solidFill>
              </a:rPr>
              <a:t>	https://truejustice4youth.org</a:t>
            </a:r>
          </a:p>
        </p:txBody>
      </p:sp>
      <p:sp>
        <p:nvSpPr>
          <p:cNvPr id="2" name="TextBox 1">
            <a:extLst>
              <a:ext uri="{FF2B5EF4-FFF2-40B4-BE49-F238E27FC236}">
                <a16:creationId xmlns:a16="http://schemas.microsoft.com/office/drawing/2014/main" id="{A7A16A80-B420-45C1-A6CF-5D1AF10F4140}"/>
              </a:ext>
            </a:extLst>
          </p:cNvPr>
          <p:cNvSpPr txBox="1"/>
          <p:nvPr/>
        </p:nvSpPr>
        <p:spPr>
          <a:xfrm>
            <a:off x="4480560" y="3620090"/>
            <a:ext cx="6593840" cy="311599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8C7A53F2-C0F0-460A-AFCF-2A5AAC0E0D47}"/>
              </a:ext>
            </a:extLst>
          </p:cNvPr>
          <p:cNvSpPr txBox="1"/>
          <p:nvPr/>
        </p:nvSpPr>
        <p:spPr>
          <a:xfrm>
            <a:off x="223520" y="2239020"/>
            <a:ext cx="11827496" cy="4801314"/>
          </a:xfrm>
          <a:prstGeom prst="rect">
            <a:avLst/>
          </a:prstGeom>
          <a:noFill/>
        </p:spPr>
        <p:txBody>
          <a:bodyPr wrap="square" rtlCol="0">
            <a:spAutoFit/>
          </a:bodyPr>
          <a:lstStyle/>
          <a:p>
            <a:r>
              <a:rPr lang="en-US" b="1" i="1" dirty="0"/>
              <a:t>True Justice for Young Offenders: My Experiences Facilitating Restorative Justice Circles</a:t>
            </a:r>
          </a:p>
          <a:p>
            <a:r>
              <a:rPr lang="en-US" dirty="0">
                <a:hlinkClick r:id="rId3"/>
              </a:rPr>
              <a:t>https://www.truejustice4youth.org/blog/true-justice-for-young-offenders-my-experiences-with-restorative-justice-circles</a:t>
            </a:r>
            <a:endParaRPr lang="en-US" dirty="0"/>
          </a:p>
          <a:p>
            <a:endParaRPr lang="en-US" dirty="0"/>
          </a:p>
          <a:p>
            <a:r>
              <a:rPr lang="en-US" b="1" i="1" dirty="0"/>
              <a:t>True Justice for Borderlands Children: Latino/a Children’s Experiences, Voices &amp; Perspectives</a:t>
            </a:r>
          </a:p>
          <a:p>
            <a:r>
              <a:rPr lang="en-US" dirty="0">
                <a:hlinkClick r:id="rId4"/>
              </a:rPr>
              <a:t>https://www.truejustice4youth.org/blog/true-justice-for-borderlands-children-latino-a-children-s-experiences-voices-perspectives</a:t>
            </a:r>
            <a:endParaRPr lang="en-US" dirty="0"/>
          </a:p>
          <a:p>
            <a:endParaRPr lang="en-US" dirty="0"/>
          </a:p>
          <a:p>
            <a:r>
              <a:rPr lang="en-US" b="1" i="1" dirty="0"/>
              <a:t>True Justice for Invisible Children: A Dream Deferred &amp; The Dreamkeepers of African American Children</a:t>
            </a:r>
            <a:endParaRPr lang="en-US" dirty="0"/>
          </a:p>
          <a:p>
            <a:r>
              <a:rPr lang="en-US" dirty="0">
                <a:hlinkClick r:id="rId5"/>
              </a:rPr>
              <a:t>https://www.truejustice4youth.org/blog/true-justice-for-invisible-children</a:t>
            </a:r>
            <a:endParaRPr lang="en-US" dirty="0"/>
          </a:p>
          <a:p>
            <a:endParaRPr lang="en-US" dirty="0"/>
          </a:p>
          <a:p>
            <a:r>
              <a:rPr lang="en-US" b="1" i="1" dirty="0"/>
              <a:t>Book Review of African American Childhoods: Historical Perspectives from Slavery to Civil Rights</a:t>
            </a:r>
          </a:p>
          <a:p>
            <a:r>
              <a:rPr lang="en-US" dirty="0">
                <a:hlinkClick r:id="rId6"/>
              </a:rPr>
              <a:t>https://www.truejustice4youth.org/blog/book-review-of-african-american-childhoods-historical-perspectives-from-slavery-to-civil-rights</a:t>
            </a:r>
            <a:endParaRPr lang="en-US" dirty="0"/>
          </a:p>
          <a:p>
            <a:endParaRPr lang="en-US" dirty="0"/>
          </a:p>
          <a:p>
            <a:r>
              <a:rPr lang="en-US" b="1" i="1" dirty="0"/>
              <a:t>Borderlands Latino/a Children: Other People’s Children</a:t>
            </a:r>
          </a:p>
          <a:p>
            <a:r>
              <a:rPr lang="en-US" dirty="0">
                <a:hlinkClick r:id="rId7"/>
              </a:rPr>
              <a:t>https://www.truejustice4youth.org/blog/borderlands-latino-children-other-people-s-children</a:t>
            </a:r>
            <a:endParaRPr lang="en-US" dirty="0"/>
          </a:p>
          <a:p>
            <a:endParaRPr lang="en-US" dirty="0"/>
          </a:p>
        </p:txBody>
      </p:sp>
    </p:spTree>
    <p:extLst>
      <p:ext uri="{BB962C8B-B14F-4D97-AF65-F5344CB8AC3E}">
        <p14:creationId xmlns:p14="http://schemas.microsoft.com/office/powerpoint/2010/main" val="1711568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B5D64-04AF-49CC-9937-2C73E0ADB01E}"/>
              </a:ext>
            </a:extLst>
          </p:cNvPr>
          <p:cNvSpPr>
            <a:spLocks noGrp="1"/>
          </p:cNvSpPr>
          <p:nvPr>
            <p:ph idx="1"/>
          </p:nvPr>
        </p:nvSpPr>
        <p:spPr>
          <a:xfrm>
            <a:off x="1635760" y="2153920"/>
            <a:ext cx="8188960" cy="2123440"/>
          </a:xfrm>
          <a:ln w="76200">
            <a:solidFill>
              <a:srgbClr val="FFFF00"/>
            </a:solidFill>
          </a:ln>
        </p:spPr>
        <p:txBody>
          <a:bodyPr>
            <a:normAutofit/>
          </a:bodyPr>
          <a:lstStyle/>
          <a:p>
            <a:pPr marL="0" indent="0" algn="ctr">
              <a:buNone/>
            </a:pPr>
            <a:r>
              <a:rPr lang="en-US" b="1" dirty="0"/>
              <a:t>Justice High School’s S.T.A.R. </a:t>
            </a:r>
          </a:p>
          <a:p>
            <a:pPr marL="0" indent="0" algn="ctr">
              <a:buNone/>
            </a:pPr>
            <a:r>
              <a:rPr lang="en-US" b="1" dirty="0"/>
              <a:t>(Student Training in Accountability &amp; Responsibility) </a:t>
            </a:r>
          </a:p>
          <a:p>
            <a:pPr marL="0" indent="0" algn="ctr">
              <a:buNone/>
            </a:pPr>
            <a:r>
              <a:rPr lang="en-US" b="1" dirty="0"/>
              <a:t>Lobby at the House of Delegates in Richmond, Virginia</a:t>
            </a:r>
          </a:p>
          <a:p>
            <a:pPr marL="0" indent="0" algn="ctr">
              <a:buNone/>
            </a:pPr>
            <a:r>
              <a:rPr lang="en-US" b="1" dirty="0"/>
              <a:t>January, 2019</a:t>
            </a:r>
          </a:p>
        </p:txBody>
      </p:sp>
    </p:spTree>
    <p:extLst>
      <p:ext uri="{BB962C8B-B14F-4D97-AF65-F5344CB8AC3E}">
        <p14:creationId xmlns:p14="http://schemas.microsoft.com/office/powerpoint/2010/main" val="280253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0BED99CF-28C5-46D3-A32A-74A5D14E2278}"/>
              </a:ext>
            </a:extLst>
          </p:cNvPr>
          <p:cNvPicPr>
            <a:picLocks noChangeAspect="1"/>
          </p:cNvPicPr>
          <p:nvPr/>
        </p:nvPicPr>
        <p:blipFill rotWithShape="1">
          <a:blip r:embed="rId2">
            <a:extLst>
              <a:ext uri="{28A0092B-C50C-407E-A947-70E740481C1C}">
                <a14:useLocalDpi xmlns:a14="http://schemas.microsoft.com/office/drawing/2010/main" val="0"/>
              </a:ext>
            </a:extLst>
          </a:blip>
          <a:srcRect l="11409" r="-2" b="-2"/>
          <a:stretch/>
        </p:blipFill>
        <p:spPr>
          <a:xfrm>
            <a:off x="20" y="10"/>
            <a:ext cx="4003019" cy="3388883"/>
          </a:xfrm>
          <a:prstGeom prst="rect">
            <a:avLst/>
          </a:prstGeom>
        </p:spPr>
      </p:pic>
      <p:pic>
        <p:nvPicPr>
          <p:cNvPr id="5" name="Picture 4" descr="A group of people standing in front of a building&#10;&#10;Description automatically generated">
            <a:extLst>
              <a:ext uri="{FF2B5EF4-FFF2-40B4-BE49-F238E27FC236}">
                <a16:creationId xmlns:a16="http://schemas.microsoft.com/office/drawing/2014/main" id="{BDA6FDF0-A6C8-4B75-9B53-4276D6F14B7D}"/>
              </a:ext>
            </a:extLst>
          </p:cNvPr>
          <p:cNvPicPr>
            <a:picLocks noChangeAspect="1"/>
          </p:cNvPicPr>
          <p:nvPr/>
        </p:nvPicPr>
        <p:blipFill rotWithShape="1">
          <a:blip r:embed="rId3">
            <a:extLst>
              <a:ext uri="{28A0092B-C50C-407E-A947-70E740481C1C}">
                <a14:useLocalDpi xmlns:a14="http://schemas.microsoft.com/office/drawing/2010/main" val="0"/>
              </a:ext>
            </a:extLst>
          </a:blip>
          <a:srcRect l="7781" r="3625" b="-3"/>
          <a:stretch/>
        </p:blipFill>
        <p:spPr>
          <a:xfrm>
            <a:off x="20" y="3469102"/>
            <a:ext cx="4003019" cy="3388893"/>
          </a:xfrm>
          <a:prstGeom prst="rect">
            <a:avLst/>
          </a:prstGeom>
        </p:spPr>
      </p:pic>
      <p:pic>
        <p:nvPicPr>
          <p:cNvPr id="11" name="Picture 10" descr="A group of people in a room&#10;&#10;Description automatically generated">
            <a:extLst>
              <a:ext uri="{FF2B5EF4-FFF2-40B4-BE49-F238E27FC236}">
                <a16:creationId xmlns:a16="http://schemas.microsoft.com/office/drawing/2014/main" id="{85966977-B7C9-43FB-80D6-F64C0E243638}"/>
              </a:ext>
            </a:extLst>
          </p:cNvPr>
          <p:cNvPicPr>
            <a:picLocks noChangeAspect="1"/>
          </p:cNvPicPr>
          <p:nvPr/>
        </p:nvPicPr>
        <p:blipFill rotWithShape="1">
          <a:blip r:embed="rId4">
            <a:extLst>
              <a:ext uri="{28A0092B-C50C-407E-A947-70E740481C1C}">
                <a14:useLocalDpi xmlns:a14="http://schemas.microsoft.com/office/drawing/2010/main" val="0"/>
              </a:ext>
            </a:extLst>
          </a:blip>
          <a:srcRect t="17492" b="4467"/>
          <a:stretch/>
        </p:blipFill>
        <p:spPr>
          <a:xfrm rot="5400000">
            <a:off x="2672502" y="1421976"/>
            <a:ext cx="6858000" cy="4014047"/>
          </a:xfrm>
          <a:prstGeom prst="rect">
            <a:avLst/>
          </a:prstGeom>
        </p:spPr>
      </p:pic>
      <p:pic>
        <p:nvPicPr>
          <p:cNvPr id="15" name="Picture 14" descr="A group of people standing in front of a building&#10;&#10;Description automatically generated">
            <a:extLst>
              <a:ext uri="{FF2B5EF4-FFF2-40B4-BE49-F238E27FC236}">
                <a16:creationId xmlns:a16="http://schemas.microsoft.com/office/drawing/2014/main" id="{51D473DC-3C7A-42C6-82D1-3DA92892E407}"/>
              </a:ext>
            </a:extLst>
          </p:cNvPr>
          <p:cNvPicPr>
            <a:picLocks noChangeAspect="1"/>
          </p:cNvPicPr>
          <p:nvPr/>
        </p:nvPicPr>
        <p:blipFill rotWithShape="1">
          <a:blip r:embed="rId5">
            <a:extLst>
              <a:ext uri="{28A0092B-C50C-407E-A947-70E740481C1C}">
                <a14:useLocalDpi xmlns:a14="http://schemas.microsoft.com/office/drawing/2010/main" val="0"/>
              </a:ext>
            </a:extLst>
          </a:blip>
          <a:srcRect l="11261" r="4" b="4"/>
          <a:stretch/>
        </p:blipFill>
        <p:spPr>
          <a:xfrm>
            <a:off x="8188960" y="10"/>
            <a:ext cx="4003039" cy="3383270"/>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06A74447-C1D1-4F9B-BD2E-3C79579F5AE9}"/>
              </a:ext>
            </a:extLst>
          </p:cNvPr>
          <p:cNvPicPr>
            <a:picLocks noChangeAspect="1"/>
          </p:cNvPicPr>
          <p:nvPr/>
        </p:nvPicPr>
        <p:blipFill rotWithShape="1">
          <a:blip r:embed="rId6">
            <a:extLst>
              <a:ext uri="{28A0092B-C50C-407E-A947-70E740481C1C}">
                <a14:useLocalDpi xmlns:a14="http://schemas.microsoft.com/office/drawing/2010/main" val="0"/>
              </a:ext>
            </a:extLst>
          </a:blip>
          <a:srcRect r="11649" b="-3"/>
          <a:stretch/>
        </p:blipFill>
        <p:spPr>
          <a:xfrm>
            <a:off x="8199966" y="3469102"/>
            <a:ext cx="3992034" cy="3388893"/>
          </a:xfrm>
          <a:prstGeom prst="rect">
            <a:avLst/>
          </a:prstGeom>
        </p:spPr>
      </p:pic>
    </p:spTree>
    <p:extLst>
      <p:ext uri="{BB962C8B-B14F-4D97-AF65-F5344CB8AC3E}">
        <p14:creationId xmlns:p14="http://schemas.microsoft.com/office/powerpoint/2010/main" val="3189729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10" descr="A person standing in a room&#10;&#10;Description automatically generated">
            <a:extLst>
              <a:ext uri="{FF2B5EF4-FFF2-40B4-BE49-F238E27FC236}">
                <a16:creationId xmlns:a16="http://schemas.microsoft.com/office/drawing/2014/main" id="{B90F56D6-8795-422C-9D48-9613C7993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08" y="157654"/>
            <a:ext cx="2788902" cy="3082159"/>
          </a:xfrm>
          <a:prstGeom prst="rect">
            <a:avLst/>
          </a:prstGeom>
        </p:spPr>
      </p:pic>
      <p:sp>
        <p:nvSpPr>
          <p:cNvPr id="20" name="Freeform: Shape 19">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person jumping in the air&#10;&#10;Description automatically generated">
            <a:extLst>
              <a:ext uri="{FF2B5EF4-FFF2-40B4-BE49-F238E27FC236}">
                <a16:creationId xmlns:a16="http://schemas.microsoft.com/office/drawing/2014/main" id="{01CB8EF2-6370-4284-A6D3-802A09EC49FD}"/>
              </a:ext>
            </a:extLst>
          </p:cNvPr>
          <p:cNvPicPr>
            <a:picLocks noChangeAspect="1"/>
          </p:cNvPicPr>
          <p:nvPr/>
        </p:nvPicPr>
        <p:blipFill rotWithShape="1">
          <a:blip r:embed="rId3">
            <a:extLst>
              <a:ext uri="{28A0092B-C50C-407E-A947-70E740481C1C}">
                <a14:useLocalDpi xmlns:a14="http://schemas.microsoft.com/office/drawing/2010/main" val="0"/>
              </a:ext>
            </a:extLst>
          </a:blip>
          <a:srcRect t="10932" r="-2" b="-2"/>
          <a:stretch/>
        </p:blipFill>
        <p:spPr>
          <a:xfrm rot="5400000">
            <a:off x="551496" y="3795534"/>
            <a:ext cx="3020723" cy="2788902"/>
          </a:xfrm>
          <a:prstGeom prst="rect">
            <a:avLst/>
          </a:prstGeom>
        </p:spPr>
      </p:pic>
      <p:sp>
        <p:nvSpPr>
          <p:cNvPr id="24" name="Freeform: Shape 23">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12" descr="A group of people in a room&#10;&#10;Description automatically generated">
            <a:extLst>
              <a:ext uri="{FF2B5EF4-FFF2-40B4-BE49-F238E27FC236}">
                <a16:creationId xmlns:a16="http://schemas.microsoft.com/office/drawing/2014/main" id="{739FB4AC-B1CC-4DA8-91FC-58B8DEFF4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735" y="1918638"/>
            <a:ext cx="4224528" cy="3020725"/>
          </a:xfrm>
          <a:prstGeom prst="rect">
            <a:avLst/>
          </a:prstGeom>
        </p:spPr>
      </p:pic>
      <p:pic>
        <p:nvPicPr>
          <p:cNvPr id="9" name="Picture 8" descr="A picture containing wall, person, indoor, man&#10;&#10;Description automatically generated">
            <a:extLst>
              <a:ext uri="{FF2B5EF4-FFF2-40B4-BE49-F238E27FC236}">
                <a16:creationId xmlns:a16="http://schemas.microsoft.com/office/drawing/2014/main" id="{5829330E-DB79-4CCC-817A-C3A3BBDA5FF8}"/>
              </a:ext>
            </a:extLst>
          </p:cNvPr>
          <p:cNvPicPr>
            <a:picLocks noChangeAspect="1"/>
          </p:cNvPicPr>
          <p:nvPr/>
        </p:nvPicPr>
        <p:blipFill rotWithShape="1">
          <a:blip r:embed="rId5">
            <a:extLst>
              <a:ext uri="{28A0092B-C50C-407E-A947-70E740481C1C}">
                <a14:useLocalDpi xmlns:a14="http://schemas.microsoft.com/office/drawing/2010/main" val="0"/>
              </a:ext>
            </a:extLst>
          </a:blip>
          <a:srcRect t="9976" r="-2" b="954"/>
          <a:stretch/>
        </p:blipFill>
        <p:spPr>
          <a:xfrm rot="5400000">
            <a:off x="8552790" y="268014"/>
            <a:ext cx="3082159" cy="2861441"/>
          </a:xfrm>
          <a:prstGeom prst="rect">
            <a:avLst/>
          </a:prstGeom>
        </p:spPr>
      </p:pic>
      <p:pic>
        <p:nvPicPr>
          <p:cNvPr id="5" name="Picture 4" descr="A picture containing wall, indoor, person&#10;&#10;Description automatically generated">
            <a:extLst>
              <a:ext uri="{FF2B5EF4-FFF2-40B4-BE49-F238E27FC236}">
                <a16:creationId xmlns:a16="http://schemas.microsoft.com/office/drawing/2014/main" id="{B1D17AB2-7D11-41DE-B6D7-FEECED2587E5}"/>
              </a:ext>
            </a:extLst>
          </p:cNvPr>
          <p:cNvPicPr>
            <a:picLocks noChangeAspect="1"/>
          </p:cNvPicPr>
          <p:nvPr/>
        </p:nvPicPr>
        <p:blipFill rotWithShape="1">
          <a:blip r:embed="rId6">
            <a:extLst>
              <a:ext uri="{28A0092B-C50C-407E-A947-70E740481C1C}">
                <a14:useLocalDpi xmlns:a14="http://schemas.microsoft.com/office/drawing/2010/main" val="0"/>
              </a:ext>
            </a:extLst>
          </a:blip>
          <a:srcRect l="5516" r="19894" b="-1"/>
          <a:stretch/>
        </p:blipFill>
        <p:spPr>
          <a:xfrm rot="5400000">
            <a:off x="8583509" y="3759264"/>
            <a:ext cx="3020724" cy="2861441"/>
          </a:xfrm>
          <a:prstGeom prst="rect">
            <a:avLst/>
          </a:prstGeom>
        </p:spPr>
      </p:pic>
    </p:spTree>
    <p:extLst>
      <p:ext uri="{BB962C8B-B14F-4D97-AF65-F5344CB8AC3E}">
        <p14:creationId xmlns:p14="http://schemas.microsoft.com/office/powerpoint/2010/main" val="3677114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8A9B3-A618-47FA-B41F-3A843C4ADAAF}"/>
              </a:ext>
            </a:extLst>
          </p:cNvPr>
          <p:cNvSpPr>
            <a:spLocks noGrp="1"/>
          </p:cNvSpPr>
          <p:nvPr>
            <p:ph idx="1"/>
          </p:nvPr>
        </p:nvSpPr>
        <p:spPr>
          <a:xfrm>
            <a:off x="3068320" y="1889760"/>
            <a:ext cx="5913120" cy="2783840"/>
          </a:xfrm>
          <a:ln w="76200">
            <a:solidFill>
              <a:srgbClr val="FFFF00"/>
            </a:solidFill>
          </a:ln>
        </p:spPr>
        <p:txBody>
          <a:bodyPr>
            <a:normAutofit lnSpcReduction="10000"/>
          </a:bodyPr>
          <a:lstStyle/>
          <a:p>
            <a:pPr marL="0" indent="0" algn="ctr">
              <a:buNone/>
            </a:pPr>
            <a:endParaRPr lang="en-US" b="1" dirty="0"/>
          </a:p>
          <a:p>
            <a:pPr marL="0" indent="0" algn="ctr">
              <a:buNone/>
            </a:pPr>
            <a:r>
              <a:rPr lang="en-US" b="1" dirty="0"/>
              <a:t>S.T.A.R. Students’ Training On </a:t>
            </a:r>
          </a:p>
          <a:p>
            <a:pPr marL="0" indent="0" algn="ctr">
              <a:buNone/>
            </a:pPr>
            <a:r>
              <a:rPr lang="en-US" b="1" dirty="0"/>
              <a:t>How to Lobby </a:t>
            </a:r>
          </a:p>
          <a:p>
            <a:pPr marL="0" indent="0" algn="ctr">
              <a:buNone/>
            </a:pPr>
            <a:r>
              <a:rPr lang="en-US" b="1" dirty="0"/>
              <a:t>by Giancarla Rojas </a:t>
            </a:r>
          </a:p>
          <a:p>
            <a:pPr marL="0" indent="0" algn="ctr">
              <a:buNone/>
            </a:pPr>
            <a:endParaRPr lang="en-US" b="1" dirty="0"/>
          </a:p>
          <a:p>
            <a:pPr marL="0" indent="0" algn="ctr">
              <a:buNone/>
            </a:pPr>
            <a:r>
              <a:rPr lang="en-US" b="1" dirty="0"/>
              <a:t>January, 2019</a:t>
            </a:r>
          </a:p>
        </p:txBody>
      </p:sp>
    </p:spTree>
    <p:extLst>
      <p:ext uri="{BB962C8B-B14F-4D97-AF65-F5344CB8AC3E}">
        <p14:creationId xmlns:p14="http://schemas.microsoft.com/office/powerpoint/2010/main" val="268600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6911614D-3BAA-465E-ABA9-D48062143DE5}"/>
              </a:ext>
            </a:extLst>
          </p:cNvPr>
          <p:cNvPicPr>
            <a:picLocks noChangeAspect="1"/>
          </p:cNvPicPr>
          <p:nvPr/>
        </p:nvPicPr>
        <p:blipFill rotWithShape="1">
          <a:blip r:embed="rId2">
            <a:extLst>
              <a:ext uri="{28A0092B-C50C-407E-A947-70E740481C1C}">
                <a14:useLocalDpi xmlns:a14="http://schemas.microsoft.com/office/drawing/2010/main" val="0"/>
              </a:ext>
            </a:extLst>
          </a:blip>
          <a:srcRect t="28332" r="-3" b="-3"/>
          <a:stretch/>
        </p:blipFill>
        <p:spPr>
          <a:xfrm>
            <a:off x="321730" y="321732"/>
            <a:ext cx="5728548" cy="3079194"/>
          </a:xfrm>
          <a:prstGeom prst="rect">
            <a:avLst/>
          </a:prstGeom>
        </p:spPr>
      </p:pic>
      <p:pic>
        <p:nvPicPr>
          <p:cNvPr id="5" name="Picture 4" descr="A group of people in a room&#10;&#10;Description automatically generated">
            <a:extLst>
              <a:ext uri="{FF2B5EF4-FFF2-40B4-BE49-F238E27FC236}">
                <a16:creationId xmlns:a16="http://schemas.microsoft.com/office/drawing/2014/main" id="{6316D98C-521C-4C92-8974-574A4488B6E5}"/>
              </a:ext>
            </a:extLst>
          </p:cNvPr>
          <p:cNvPicPr>
            <a:picLocks noChangeAspect="1"/>
          </p:cNvPicPr>
          <p:nvPr/>
        </p:nvPicPr>
        <p:blipFill rotWithShape="1">
          <a:blip r:embed="rId3">
            <a:extLst>
              <a:ext uri="{28A0092B-C50C-407E-A947-70E740481C1C}">
                <a14:useLocalDpi xmlns:a14="http://schemas.microsoft.com/office/drawing/2010/main" val="0"/>
              </a:ext>
            </a:extLst>
          </a:blip>
          <a:srcRect t="19971" r="-3" b="9105"/>
          <a:stretch/>
        </p:blipFill>
        <p:spPr>
          <a:xfrm>
            <a:off x="321730" y="3489158"/>
            <a:ext cx="5728548" cy="3047107"/>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203F72C9-2E56-419E-B68A-6F8B2ACC4CF2}"/>
              </a:ext>
            </a:extLst>
          </p:cNvPr>
          <p:cNvPicPr>
            <a:picLocks noChangeAspect="1"/>
          </p:cNvPicPr>
          <p:nvPr/>
        </p:nvPicPr>
        <p:blipFill rotWithShape="1">
          <a:blip r:embed="rId4">
            <a:extLst>
              <a:ext uri="{28A0092B-C50C-407E-A947-70E740481C1C}">
                <a14:useLocalDpi xmlns:a14="http://schemas.microsoft.com/office/drawing/2010/main" val="0"/>
              </a:ext>
            </a:extLst>
          </a:blip>
          <a:srcRect l="15548" r="15317" b="-1"/>
          <a:stretch/>
        </p:blipFill>
        <p:spPr>
          <a:xfrm>
            <a:off x="6141723" y="321732"/>
            <a:ext cx="5728547" cy="6214533"/>
          </a:xfrm>
          <a:prstGeom prst="rect">
            <a:avLst/>
          </a:prstGeom>
        </p:spPr>
      </p:pic>
    </p:spTree>
    <p:extLst>
      <p:ext uri="{BB962C8B-B14F-4D97-AF65-F5344CB8AC3E}">
        <p14:creationId xmlns:p14="http://schemas.microsoft.com/office/powerpoint/2010/main" val="2629692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4D40-4FF8-44CA-936E-B6CA0A341A73}"/>
              </a:ext>
            </a:extLst>
          </p:cNvPr>
          <p:cNvSpPr>
            <a:spLocks noGrp="1"/>
          </p:cNvSpPr>
          <p:nvPr>
            <p:ph type="title"/>
          </p:nvPr>
        </p:nvSpPr>
        <p:spPr>
          <a:xfrm>
            <a:off x="2201816" y="2785291"/>
            <a:ext cx="7550333" cy="1035504"/>
          </a:xfrm>
          <a:ln w="76200">
            <a:solidFill>
              <a:srgbClr val="FFFF00"/>
            </a:solidFill>
          </a:ln>
        </p:spPr>
        <p:txBody>
          <a:bodyPr>
            <a:normAutofit/>
          </a:bodyPr>
          <a:lstStyle/>
          <a:p>
            <a:pPr algn="ctr"/>
            <a:r>
              <a:rPr lang="en-US" sz="2800" b="1" dirty="0"/>
              <a:t>S.T.A.R. Members Speak About Impact of their </a:t>
            </a:r>
            <a:br>
              <a:rPr lang="en-US" sz="2800" b="1" dirty="0"/>
            </a:br>
            <a:r>
              <a:rPr lang="en-US" sz="2800" b="1" dirty="0"/>
              <a:t>Community Service</a:t>
            </a:r>
          </a:p>
        </p:txBody>
      </p:sp>
    </p:spTree>
    <p:extLst>
      <p:ext uri="{BB962C8B-B14F-4D97-AF65-F5344CB8AC3E}">
        <p14:creationId xmlns:p14="http://schemas.microsoft.com/office/powerpoint/2010/main" val="615582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CD727A57-C5D4-401D-BC5A-1E41E137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595" y="1036319"/>
            <a:ext cx="8247016" cy="5259978"/>
          </a:xfrm>
          <a:prstGeom prst="rect">
            <a:avLst/>
          </a:prstGeom>
          <a:ln w="76200">
            <a:solidFill>
              <a:schemeClr val="accent3">
                <a:lumMod val="20000"/>
                <a:lumOff val="80000"/>
              </a:schemeClr>
            </a:solidFill>
          </a:ln>
        </p:spPr>
      </p:pic>
    </p:spTree>
    <p:extLst>
      <p:ext uri="{BB962C8B-B14F-4D97-AF65-F5344CB8AC3E}">
        <p14:creationId xmlns:p14="http://schemas.microsoft.com/office/powerpoint/2010/main" val="51534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C916-342A-4F7E-8D13-EDD48CAC2F85}"/>
              </a:ext>
            </a:extLst>
          </p:cNvPr>
          <p:cNvSpPr>
            <a:spLocks noGrp="1"/>
          </p:cNvSpPr>
          <p:nvPr>
            <p:ph type="title"/>
          </p:nvPr>
        </p:nvSpPr>
        <p:spPr>
          <a:xfrm>
            <a:off x="487680" y="365125"/>
            <a:ext cx="11216640" cy="1128395"/>
          </a:xfrm>
          <a:blipFill>
            <a:blip r:embed="rId2"/>
            <a:stretch>
              <a:fillRect/>
            </a:stretch>
          </a:blipFill>
          <a:ln w="76200">
            <a:solidFill>
              <a:srgbClr val="FFFF00"/>
            </a:solidFill>
          </a:ln>
        </p:spPr>
        <p:txBody>
          <a:bodyPr>
            <a:normAutofit/>
          </a:bodyPr>
          <a:lstStyle/>
          <a:p>
            <a:r>
              <a:rPr lang="en-US" dirty="0">
                <a:solidFill>
                  <a:srgbClr val="FFFF00"/>
                </a:solidFill>
              </a:rPr>
              <a:t>	</a:t>
            </a:r>
            <a:r>
              <a:rPr lang="en-US" b="1" dirty="0">
                <a:solidFill>
                  <a:srgbClr val="FFFF00"/>
                </a:solidFill>
              </a:rPr>
              <a:t>True Discipline</a:t>
            </a:r>
          </a:p>
        </p:txBody>
      </p:sp>
      <p:sp>
        <p:nvSpPr>
          <p:cNvPr id="3" name="Content Placeholder 2">
            <a:extLst>
              <a:ext uri="{FF2B5EF4-FFF2-40B4-BE49-F238E27FC236}">
                <a16:creationId xmlns:a16="http://schemas.microsoft.com/office/drawing/2014/main" id="{D8D14845-9037-4042-8D3B-379674E21020}"/>
              </a:ext>
            </a:extLst>
          </p:cNvPr>
          <p:cNvSpPr>
            <a:spLocks noGrp="1"/>
          </p:cNvSpPr>
          <p:nvPr>
            <p:ph idx="1"/>
          </p:nvPr>
        </p:nvSpPr>
        <p:spPr>
          <a:xfrm>
            <a:off x="447040" y="1493521"/>
            <a:ext cx="11257280" cy="5090159"/>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marL="0" indent="0">
              <a:buNone/>
            </a:pPr>
            <a:r>
              <a:rPr lang="en-US" sz="2600" dirty="0"/>
              <a:t>Prevention, enrichment, intervention, support, restoration (not punishment)</a:t>
            </a:r>
          </a:p>
          <a:p>
            <a:endParaRPr lang="en-US" sz="2600" dirty="0"/>
          </a:p>
          <a:p>
            <a:pPr marL="0" indent="0">
              <a:buNone/>
            </a:pPr>
            <a:r>
              <a:rPr lang="en-US" sz="2600" dirty="0"/>
              <a:t>Reinforceable behavior agreements for accountability (3 samples in handouts)</a:t>
            </a:r>
          </a:p>
          <a:p>
            <a:endParaRPr lang="en-US" sz="2600" dirty="0"/>
          </a:p>
          <a:p>
            <a:pPr marL="0" indent="0">
              <a:buNone/>
            </a:pPr>
            <a:r>
              <a:rPr lang="en-US" sz="2600" dirty="0"/>
              <a:t>Third space; Circle of Cariño in Zone of Proximal Development</a:t>
            </a:r>
          </a:p>
          <a:p>
            <a:endParaRPr lang="en-US" sz="2600" dirty="0"/>
          </a:p>
          <a:p>
            <a:pPr marL="0" indent="0">
              <a:buNone/>
            </a:pPr>
            <a:r>
              <a:rPr lang="en-US" sz="2600" dirty="0"/>
              <a:t>Voice, development of speech functions</a:t>
            </a:r>
          </a:p>
          <a:p>
            <a:endParaRPr lang="en-US" sz="2600" dirty="0"/>
          </a:p>
          <a:p>
            <a:pPr marL="0" indent="0">
              <a:buNone/>
            </a:pPr>
            <a:r>
              <a:rPr lang="en-US" sz="2600" dirty="0"/>
              <a:t>Curriculum demarginalizes, bridges, reflects, encourages expression </a:t>
            </a:r>
          </a:p>
          <a:p>
            <a:endParaRPr lang="en-US" sz="2600" dirty="0"/>
          </a:p>
          <a:p>
            <a:pPr marL="0" indent="0">
              <a:buNone/>
            </a:pPr>
            <a:r>
              <a:rPr lang="en-US" sz="2600" dirty="0"/>
              <a:t>Identity Exploration</a:t>
            </a:r>
          </a:p>
          <a:p>
            <a:endParaRPr lang="en-US" sz="2600" dirty="0"/>
          </a:p>
          <a:p>
            <a:pPr marL="0" indent="0">
              <a:buNone/>
            </a:pPr>
            <a:r>
              <a:rPr lang="en-US" sz="2600" dirty="0"/>
              <a:t>Critical Literary Theory</a:t>
            </a:r>
          </a:p>
          <a:p>
            <a:endParaRPr lang="en-US" sz="2600" dirty="0"/>
          </a:p>
          <a:p>
            <a:pPr marL="0" indent="0">
              <a:buNone/>
            </a:pPr>
            <a:r>
              <a:rPr lang="en-US" sz="2600" dirty="0"/>
              <a:t>Agency in community involvement and how to repair</a:t>
            </a:r>
          </a:p>
          <a:p>
            <a:endParaRPr lang="en-US" dirty="0"/>
          </a:p>
          <a:p>
            <a:endParaRPr lang="en-US" dirty="0"/>
          </a:p>
        </p:txBody>
      </p:sp>
    </p:spTree>
    <p:extLst>
      <p:ext uri="{BB962C8B-B14F-4D97-AF65-F5344CB8AC3E}">
        <p14:creationId xmlns:p14="http://schemas.microsoft.com/office/powerpoint/2010/main" val="299015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1002-3E0F-4982-B23B-712691EF3CD3}"/>
              </a:ext>
            </a:extLst>
          </p:cNvPr>
          <p:cNvSpPr>
            <a:spLocks noGrp="1"/>
          </p:cNvSpPr>
          <p:nvPr>
            <p:ph type="title"/>
          </p:nvPr>
        </p:nvSpPr>
        <p:spPr>
          <a:blipFill>
            <a:blip r:embed="rId2"/>
            <a:stretch>
              <a:fillRect/>
            </a:stretch>
          </a:blipFill>
          <a:ln w="76200">
            <a:solidFill>
              <a:srgbClr val="FFFF00"/>
            </a:solidFill>
          </a:ln>
        </p:spPr>
        <p:txBody>
          <a:bodyPr/>
          <a:lstStyle/>
          <a:p>
            <a:r>
              <a:rPr lang="en-US" b="1" dirty="0">
                <a:solidFill>
                  <a:srgbClr val="FFFF00"/>
                </a:solidFill>
              </a:rPr>
              <a:t>	</a:t>
            </a:r>
            <a:r>
              <a:rPr lang="en-US" sz="4000" b="1" dirty="0">
                <a:solidFill>
                  <a:srgbClr val="FFFF00"/>
                </a:solidFill>
              </a:rPr>
              <a:t>True Discipline  </a:t>
            </a:r>
          </a:p>
        </p:txBody>
      </p:sp>
      <p:sp>
        <p:nvSpPr>
          <p:cNvPr id="3" name="Content Placeholder 2">
            <a:extLst>
              <a:ext uri="{FF2B5EF4-FFF2-40B4-BE49-F238E27FC236}">
                <a16:creationId xmlns:a16="http://schemas.microsoft.com/office/drawing/2014/main" id="{CCCBCA1F-8488-4B31-9F96-B6DE0A214661}"/>
              </a:ext>
            </a:extLst>
          </p:cNvPr>
          <p:cNvSpPr>
            <a:spLocks noGrp="1"/>
          </p:cNvSpPr>
          <p:nvPr>
            <p:ph idx="1"/>
          </p:nvPr>
        </p:nvSpPr>
        <p:spPr>
          <a:xfrm>
            <a:off x="838200" y="1825624"/>
            <a:ext cx="10515600" cy="4798695"/>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marL="0" indent="0">
              <a:buNone/>
            </a:pPr>
            <a:endParaRPr lang="en-US" dirty="0"/>
          </a:p>
          <a:p>
            <a:pPr marL="0" indent="0">
              <a:buNone/>
            </a:pPr>
            <a:r>
              <a:rPr lang="en-US" dirty="0"/>
              <a:t>No assumptions, teaches a better way: explanation, practice, repetition and evaluation like academic instruction</a:t>
            </a:r>
          </a:p>
          <a:p>
            <a:endParaRPr lang="en-US" dirty="0"/>
          </a:p>
          <a:p>
            <a:pPr marL="0" indent="0">
              <a:buNone/>
            </a:pPr>
            <a:r>
              <a:rPr lang="en-US" dirty="0"/>
              <a:t>Challenges to grow rather than threats or rewards</a:t>
            </a:r>
          </a:p>
          <a:p>
            <a:endParaRPr lang="en-US" dirty="0"/>
          </a:p>
          <a:p>
            <a:pPr marL="0" indent="0">
              <a:buNone/>
            </a:pPr>
            <a:r>
              <a:rPr lang="en-US" dirty="0"/>
              <a:t>Rules broken an opportunity to build community</a:t>
            </a:r>
          </a:p>
          <a:p>
            <a:pPr marL="0" indent="0">
              <a:buNone/>
            </a:pPr>
            <a:endParaRPr lang="en-US" dirty="0"/>
          </a:p>
          <a:p>
            <a:pPr marL="0" indent="0">
              <a:buNone/>
            </a:pPr>
            <a:r>
              <a:rPr lang="en-US" dirty="0"/>
              <a:t>Growth spur, more altruistic</a:t>
            </a:r>
          </a:p>
          <a:p>
            <a:pPr marL="0" indent="0">
              <a:buNone/>
            </a:pPr>
            <a:r>
              <a:rPr lang="en-US" dirty="0"/>
              <a:t> </a:t>
            </a:r>
          </a:p>
          <a:p>
            <a:pPr marL="0" indent="0">
              <a:buNone/>
            </a:pPr>
            <a:r>
              <a:rPr lang="en-US" dirty="0"/>
              <a:t>Higher form of dignity and identity</a:t>
            </a:r>
          </a:p>
          <a:p>
            <a:endParaRPr lang="en-US" dirty="0"/>
          </a:p>
          <a:p>
            <a:pPr marL="0" indent="0">
              <a:buNone/>
            </a:pPr>
            <a:r>
              <a:rPr lang="en-US" dirty="0"/>
              <a:t>Empathy and compassion, “cariño”</a:t>
            </a:r>
          </a:p>
          <a:p>
            <a:endParaRPr lang="en-US" dirty="0"/>
          </a:p>
          <a:p>
            <a:pPr marL="0" indent="0">
              <a:buNone/>
            </a:pPr>
            <a:r>
              <a:rPr lang="en-US" dirty="0"/>
              <a:t>Other people’s children/young offenders could have been our own</a:t>
            </a:r>
          </a:p>
          <a:p>
            <a:endParaRPr lang="en-US" dirty="0"/>
          </a:p>
          <a:p>
            <a:endParaRPr lang="en-US" dirty="0"/>
          </a:p>
        </p:txBody>
      </p:sp>
    </p:spTree>
    <p:extLst>
      <p:ext uri="{BB962C8B-B14F-4D97-AF65-F5344CB8AC3E}">
        <p14:creationId xmlns:p14="http://schemas.microsoft.com/office/powerpoint/2010/main" val="1290220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3505B-4DB7-454B-9D5E-A22B4DD613D9}"/>
              </a:ext>
            </a:extLst>
          </p:cNvPr>
          <p:cNvSpPr>
            <a:spLocks noGrp="1"/>
          </p:cNvSpPr>
          <p:nvPr>
            <p:ph idx="1"/>
          </p:nvPr>
        </p:nvSpPr>
        <p:spPr>
          <a:xfrm>
            <a:off x="3931920" y="2214879"/>
            <a:ext cx="3972560" cy="2174241"/>
          </a:xfrm>
          <a:ln w="76200">
            <a:solidFill>
              <a:srgbClr val="FFFF00"/>
            </a:solidFill>
          </a:ln>
        </p:spPr>
        <p:txBody>
          <a:bodyPr/>
          <a:lstStyle/>
          <a:p>
            <a:pPr marL="0" indent="0" algn="ctr">
              <a:buNone/>
            </a:pPr>
            <a:r>
              <a:rPr lang="en-US" b="1" dirty="0"/>
              <a:t>Ladies of Honor</a:t>
            </a:r>
          </a:p>
          <a:p>
            <a:pPr marL="0" indent="0" algn="ctr">
              <a:buNone/>
            </a:pPr>
            <a:r>
              <a:rPr lang="en-US" b="1" dirty="0"/>
              <a:t>Falls Church High School</a:t>
            </a:r>
          </a:p>
          <a:p>
            <a:pPr marL="0" indent="0" algn="ctr">
              <a:buNone/>
            </a:pPr>
            <a:r>
              <a:rPr lang="en-US" b="1" dirty="0"/>
              <a:t>Fairfax County, Virginia</a:t>
            </a:r>
          </a:p>
          <a:p>
            <a:pPr marL="0" indent="0" algn="ctr">
              <a:buNone/>
            </a:pPr>
            <a:r>
              <a:rPr lang="en-US" b="1" dirty="0"/>
              <a:t>May, 2017</a:t>
            </a:r>
          </a:p>
        </p:txBody>
      </p:sp>
    </p:spTree>
    <p:extLst>
      <p:ext uri="{BB962C8B-B14F-4D97-AF65-F5344CB8AC3E}">
        <p14:creationId xmlns:p14="http://schemas.microsoft.com/office/powerpoint/2010/main" val="383574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1C90-25A8-40A9-B0DA-94E5BDC8A519}"/>
              </a:ext>
            </a:extLst>
          </p:cNvPr>
          <p:cNvSpPr>
            <a:spLocks noGrp="1"/>
          </p:cNvSpPr>
          <p:nvPr>
            <p:ph type="title"/>
          </p:nvPr>
        </p:nvSpPr>
        <p:spPr>
          <a:xfrm>
            <a:off x="436880" y="365125"/>
            <a:ext cx="11145520" cy="1325563"/>
          </a:xfrm>
          <a:blipFill>
            <a:blip r:embed="rId2"/>
            <a:stretch>
              <a:fillRect/>
            </a:stretch>
          </a:blipFill>
          <a:ln w="76200">
            <a:solidFill>
              <a:srgbClr val="FFFF00"/>
            </a:solidFill>
          </a:ln>
        </p:spPr>
        <p:txBody>
          <a:bodyPr>
            <a:normAutofit/>
          </a:bodyPr>
          <a:lstStyle/>
          <a:p>
            <a:r>
              <a:rPr lang="en-US" sz="4000" b="1" dirty="0">
                <a:solidFill>
                  <a:srgbClr val="FFFF00"/>
                </a:solidFill>
              </a:rPr>
              <a:t>	Preventive, Restorative Discipline</a:t>
            </a:r>
          </a:p>
        </p:txBody>
      </p:sp>
      <p:sp>
        <p:nvSpPr>
          <p:cNvPr id="3" name="Content Placeholder 2">
            <a:extLst>
              <a:ext uri="{FF2B5EF4-FFF2-40B4-BE49-F238E27FC236}">
                <a16:creationId xmlns:a16="http://schemas.microsoft.com/office/drawing/2014/main" id="{5A0AA11F-11BA-42D4-931F-F27AE0DD119C}"/>
              </a:ext>
            </a:extLst>
          </p:cNvPr>
          <p:cNvSpPr>
            <a:spLocks noGrp="1"/>
          </p:cNvSpPr>
          <p:nvPr>
            <p:ph sz="half" idx="1"/>
          </p:nvPr>
        </p:nvSpPr>
        <p:spPr>
          <a:xfrm>
            <a:off x="436880" y="1825624"/>
            <a:ext cx="5455920" cy="4900295"/>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1800" dirty="0"/>
              <a:t>Discipline with Dignity:</a:t>
            </a:r>
          </a:p>
          <a:p>
            <a:pPr lvl="1"/>
            <a:r>
              <a:rPr lang="en-US" sz="1800" dirty="0"/>
              <a:t>Respects Funds of Knowledge</a:t>
            </a:r>
          </a:p>
          <a:p>
            <a:pPr lvl="1"/>
            <a:r>
              <a:rPr lang="en-US" sz="1800" dirty="0"/>
              <a:t>Not shameful</a:t>
            </a:r>
          </a:p>
          <a:p>
            <a:pPr marL="0" indent="0">
              <a:buNone/>
            </a:pPr>
            <a:r>
              <a:rPr lang="en-US" sz="1800" dirty="0"/>
              <a:t>Circle of Support, Circle of “Cariño” (affection, caring):</a:t>
            </a:r>
          </a:p>
          <a:p>
            <a:pPr lvl="1"/>
            <a:r>
              <a:rPr lang="en-US" sz="1800" dirty="0"/>
              <a:t>Mentoring, Zone of Proximal Development </a:t>
            </a:r>
          </a:p>
          <a:p>
            <a:pPr lvl="1"/>
            <a:r>
              <a:rPr lang="en-US" sz="1800" dirty="0"/>
              <a:t>“This child could have been my own”</a:t>
            </a:r>
          </a:p>
          <a:p>
            <a:pPr lvl="1"/>
            <a:r>
              <a:rPr lang="en-US" sz="1800" dirty="0"/>
              <a:t>Inclusiveness, center</a:t>
            </a:r>
          </a:p>
          <a:p>
            <a:pPr marL="0" indent="0">
              <a:buNone/>
            </a:pPr>
            <a:r>
              <a:rPr lang="en-US" sz="1800" dirty="0"/>
              <a:t>Facilitates Child’s Voice: </a:t>
            </a:r>
          </a:p>
          <a:p>
            <a:pPr lvl="1"/>
            <a:r>
              <a:rPr lang="en-US" sz="1800" dirty="0"/>
              <a:t>Voice of the child – listened, facilitated </a:t>
            </a:r>
          </a:p>
          <a:p>
            <a:pPr lvl="1"/>
            <a:r>
              <a:rPr lang="en-US" sz="1800" dirty="0"/>
              <a:t>Characteristics, life stories</a:t>
            </a:r>
          </a:p>
          <a:p>
            <a:pPr lvl="1"/>
            <a:r>
              <a:rPr lang="en-US" sz="1800" dirty="0"/>
              <a:t>Center of curriculum</a:t>
            </a:r>
          </a:p>
          <a:p>
            <a:pPr lvl="1"/>
            <a:r>
              <a:rPr lang="en-US" sz="1800" dirty="0"/>
              <a:t>Speech functions</a:t>
            </a:r>
          </a:p>
          <a:p>
            <a:pPr lvl="1"/>
            <a:r>
              <a:rPr lang="en-US" sz="1800" dirty="0"/>
              <a:t>Cognitive Development</a:t>
            </a:r>
          </a:p>
          <a:p>
            <a:pPr lvl="1"/>
            <a:r>
              <a:rPr lang="en-US" sz="1800" dirty="0"/>
              <a:t>Expressive</a:t>
            </a:r>
          </a:p>
          <a:p>
            <a:pPr lvl="1"/>
            <a:endParaRPr lang="en-US" sz="2100" dirty="0"/>
          </a:p>
          <a:p>
            <a:pPr marL="0" indent="0">
              <a:buNone/>
            </a:pPr>
            <a:endParaRPr lang="en-US" dirty="0"/>
          </a:p>
        </p:txBody>
      </p:sp>
      <p:sp>
        <p:nvSpPr>
          <p:cNvPr id="6" name="Content Placeholder 5">
            <a:extLst>
              <a:ext uri="{FF2B5EF4-FFF2-40B4-BE49-F238E27FC236}">
                <a16:creationId xmlns:a16="http://schemas.microsoft.com/office/drawing/2014/main" id="{9C835916-81E9-47FD-82C1-E37361A10A06}"/>
              </a:ext>
            </a:extLst>
          </p:cNvPr>
          <p:cNvSpPr>
            <a:spLocks noGrp="1"/>
          </p:cNvSpPr>
          <p:nvPr>
            <p:ph sz="half" idx="2"/>
          </p:nvPr>
        </p:nvSpPr>
        <p:spPr>
          <a:xfrm>
            <a:off x="5801989" y="1825624"/>
            <a:ext cx="5780411" cy="4900295"/>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buNone/>
            </a:pPr>
            <a:r>
              <a:rPr lang="en-US" sz="1800" dirty="0"/>
              <a:t>Facilitates Child’s Agency:</a:t>
            </a:r>
          </a:p>
          <a:p>
            <a:pPr lvl="1"/>
            <a:r>
              <a:rPr lang="en-US" sz="1800" dirty="0"/>
              <a:t>Empowerment </a:t>
            </a:r>
          </a:p>
          <a:p>
            <a:pPr lvl="1"/>
            <a:r>
              <a:rPr lang="en-US" sz="1800" dirty="0"/>
              <a:t>Equal stakeholder</a:t>
            </a:r>
          </a:p>
          <a:p>
            <a:pPr lvl="1"/>
            <a:r>
              <a:rPr lang="en-US" sz="1800" dirty="0"/>
              <a:t>Active, non-reactive</a:t>
            </a:r>
          </a:p>
          <a:p>
            <a:pPr lvl="1"/>
            <a:r>
              <a:rPr lang="en-US" sz="1800" dirty="0"/>
              <a:t>Safe; no need for self-defensiveness</a:t>
            </a:r>
          </a:p>
          <a:p>
            <a:pPr lvl="1"/>
            <a:r>
              <a:rPr lang="en-US" sz="1800" dirty="0"/>
              <a:t>Frontal lobe &amp; decision-making</a:t>
            </a:r>
          </a:p>
          <a:p>
            <a:pPr lvl="1"/>
            <a:r>
              <a:rPr lang="en-US" sz="1800" dirty="0"/>
              <a:t>Accountability, behavioral agreements</a:t>
            </a:r>
          </a:p>
          <a:p>
            <a:pPr lvl="1"/>
            <a:r>
              <a:rPr lang="en-US" sz="1800" dirty="0"/>
              <a:t>Restoration and involvement based on uniqueness</a:t>
            </a:r>
          </a:p>
          <a:p>
            <a:pPr lvl="1"/>
            <a:r>
              <a:rPr lang="en-US" sz="1800" dirty="0"/>
              <a:t>Hopeful</a:t>
            </a:r>
          </a:p>
          <a:p>
            <a:pPr lvl="1"/>
            <a:r>
              <a:rPr lang="en-US" sz="1800" dirty="0"/>
              <a:t>Growth spurt </a:t>
            </a:r>
          </a:p>
          <a:p>
            <a:pPr lvl="1"/>
            <a:endParaRPr lang="en-US" sz="1800" dirty="0"/>
          </a:p>
          <a:p>
            <a:pPr marL="0" indent="0">
              <a:buNone/>
            </a:pPr>
            <a:r>
              <a:rPr lang="en-US" sz="1800" dirty="0"/>
              <a:t>Considers social identity issues of the traditionally marginalized child</a:t>
            </a:r>
          </a:p>
        </p:txBody>
      </p:sp>
    </p:spTree>
    <p:extLst>
      <p:ext uri="{BB962C8B-B14F-4D97-AF65-F5344CB8AC3E}">
        <p14:creationId xmlns:p14="http://schemas.microsoft.com/office/powerpoint/2010/main" val="2162815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5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group of people standing in front of a crowd posing for the camera&#10;&#10;Description automatically generated">
            <a:extLst>
              <a:ext uri="{FF2B5EF4-FFF2-40B4-BE49-F238E27FC236}">
                <a16:creationId xmlns:a16="http://schemas.microsoft.com/office/drawing/2014/main" id="{2D0DA836-185D-4BFB-9A30-8F430A89E1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643"/>
          <a:stretch/>
        </p:blipFill>
        <p:spPr>
          <a:xfrm>
            <a:off x="1143934" y="643467"/>
            <a:ext cx="9904131" cy="5571066"/>
          </a:xfrm>
          <a:prstGeom prst="rect">
            <a:avLst/>
          </a:prstGeom>
        </p:spPr>
      </p:pic>
    </p:spTree>
    <p:extLst>
      <p:ext uri="{BB962C8B-B14F-4D97-AF65-F5344CB8AC3E}">
        <p14:creationId xmlns:p14="http://schemas.microsoft.com/office/powerpoint/2010/main" val="2624831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990F-70CD-4DB7-B7D3-6BDAA269EE74}"/>
              </a:ext>
            </a:extLst>
          </p:cNvPr>
          <p:cNvSpPr>
            <a:spLocks noGrp="1"/>
          </p:cNvSpPr>
          <p:nvPr>
            <p:ph type="title"/>
          </p:nvPr>
        </p:nvSpPr>
        <p:spPr>
          <a:xfrm>
            <a:off x="266700" y="365125"/>
            <a:ext cx="11658600" cy="1476375"/>
          </a:xfrm>
          <a:blipFill>
            <a:blip r:embed="rId2"/>
            <a:stretch>
              <a:fillRect/>
            </a:stretch>
          </a:blipFill>
          <a:ln w="76200">
            <a:solidFill>
              <a:srgbClr val="FFFF00"/>
            </a:solidFill>
          </a:ln>
        </p:spPr>
        <p:txBody>
          <a:bodyPr>
            <a:normAutofit/>
          </a:bodyPr>
          <a:lstStyle/>
          <a:p>
            <a:r>
              <a:rPr lang="en-US" sz="4000" b="1" dirty="0">
                <a:solidFill>
                  <a:srgbClr val="FFFF00"/>
                </a:solidFill>
              </a:rPr>
              <a:t>	Handouts With Non-Punitive Resources</a:t>
            </a:r>
          </a:p>
        </p:txBody>
      </p:sp>
      <p:sp>
        <p:nvSpPr>
          <p:cNvPr id="3" name="Content Placeholder 2">
            <a:extLst>
              <a:ext uri="{FF2B5EF4-FFF2-40B4-BE49-F238E27FC236}">
                <a16:creationId xmlns:a16="http://schemas.microsoft.com/office/drawing/2014/main" id="{B78DB259-4DBD-43C9-B36B-8CC95D2C74CC}"/>
              </a:ext>
            </a:extLst>
          </p:cNvPr>
          <p:cNvSpPr>
            <a:spLocks noGrp="1"/>
          </p:cNvSpPr>
          <p:nvPr>
            <p:ph idx="1"/>
          </p:nvPr>
        </p:nvSpPr>
        <p:spPr>
          <a:xfrm>
            <a:off x="241300" y="1993900"/>
            <a:ext cx="11684000" cy="486410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endParaRPr lang="en-US" dirty="0"/>
          </a:p>
          <a:p>
            <a:r>
              <a:rPr lang="en-US" b="1" dirty="0"/>
              <a:t>Restorative Justice</a:t>
            </a:r>
            <a:r>
              <a:rPr lang="en-US" dirty="0"/>
              <a:t>: #1 Unhelpful Punishment; #2 Criteria for Restorative Justice in Schools Referral (Created by Fairfax County Public Schools, Virginia, USA)</a:t>
            </a:r>
          </a:p>
          <a:p>
            <a:r>
              <a:rPr lang="en-US" b="1" dirty="0"/>
              <a:t>School Engagement</a:t>
            </a:r>
            <a:r>
              <a:rPr lang="en-US" dirty="0"/>
              <a:t>: #1 School Engagement Survey; #2 STAR Community Service Agreement</a:t>
            </a:r>
          </a:p>
          <a:p>
            <a:r>
              <a:rPr lang="en-US" b="1" dirty="0"/>
              <a:t>Resilience, Endurance &amp; Student Literacy</a:t>
            </a:r>
            <a:r>
              <a:rPr lang="en-US" dirty="0"/>
              <a:t>: #1 Resilience &amp; Endurance Literature for Youth; #2 Ladies of Honor Library Topics</a:t>
            </a:r>
          </a:p>
          <a:p>
            <a:r>
              <a:rPr lang="en-US" b="1" dirty="0"/>
              <a:t>Mentoring: </a:t>
            </a:r>
            <a:r>
              <a:rPr lang="en-US" dirty="0"/>
              <a:t>#1 Check &amp; Connect Mentor Training (Created by Fairfax County Public Schools, Virginia, USA); #2 Check &amp; Connect Permission Form; #3 About Me, Connecting with Your Mentee; #4 For Mentors at Schools </a:t>
            </a:r>
            <a:endParaRPr lang="en-US" b="1" dirty="0"/>
          </a:p>
          <a:p>
            <a:r>
              <a:rPr lang="en-US" b="1" dirty="0"/>
              <a:t>Ladies of Honor</a:t>
            </a:r>
            <a:r>
              <a:rPr lang="en-US" dirty="0"/>
              <a:t>: #1 Ladies of Honor Program; #2 Referral for Ladies of Honor &amp; Men of Honor; #3 What is it to Be a Lady of Honor?</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64710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990F-70CD-4DB7-B7D3-6BDAA269EE74}"/>
              </a:ext>
            </a:extLst>
          </p:cNvPr>
          <p:cNvSpPr>
            <a:spLocks noGrp="1"/>
          </p:cNvSpPr>
          <p:nvPr>
            <p:ph type="title"/>
          </p:nvPr>
        </p:nvSpPr>
        <p:spPr>
          <a:xfrm>
            <a:off x="266700" y="365125"/>
            <a:ext cx="11658600" cy="1781175"/>
          </a:xfrm>
          <a:blipFill>
            <a:blip r:embed="rId2"/>
            <a:stretch>
              <a:fillRect/>
            </a:stretch>
          </a:blipFill>
          <a:ln w="76200">
            <a:solidFill>
              <a:srgbClr val="FFFF00"/>
            </a:solidFill>
          </a:ln>
        </p:spPr>
        <p:txBody>
          <a:bodyPr>
            <a:normAutofit/>
          </a:bodyPr>
          <a:lstStyle/>
          <a:p>
            <a:r>
              <a:rPr lang="en-US" sz="4000" b="1" dirty="0">
                <a:solidFill>
                  <a:srgbClr val="FFFF00"/>
                </a:solidFill>
              </a:rPr>
              <a:t>	Handouts With Non-Punitive Resources</a:t>
            </a:r>
          </a:p>
        </p:txBody>
      </p:sp>
      <p:sp>
        <p:nvSpPr>
          <p:cNvPr id="3" name="Content Placeholder 2">
            <a:extLst>
              <a:ext uri="{FF2B5EF4-FFF2-40B4-BE49-F238E27FC236}">
                <a16:creationId xmlns:a16="http://schemas.microsoft.com/office/drawing/2014/main" id="{B78DB259-4DBD-43C9-B36B-8CC95D2C74CC}"/>
              </a:ext>
            </a:extLst>
          </p:cNvPr>
          <p:cNvSpPr>
            <a:spLocks noGrp="1"/>
          </p:cNvSpPr>
          <p:nvPr>
            <p:ph idx="1"/>
          </p:nvPr>
        </p:nvSpPr>
        <p:spPr>
          <a:xfrm>
            <a:off x="241300" y="2374900"/>
            <a:ext cx="11684000" cy="448310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endParaRPr lang="en-US" dirty="0"/>
          </a:p>
          <a:p>
            <a:r>
              <a:rPr lang="en-US" b="1" dirty="0"/>
              <a:t>New Jags Program (Program for Recent Immigrant Students)</a:t>
            </a:r>
          </a:p>
          <a:p>
            <a:r>
              <a:rPr lang="en-US" b="1" dirty="0"/>
              <a:t>Ladies of Honor &amp; New Jags Data</a:t>
            </a:r>
          </a:p>
          <a:p>
            <a:r>
              <a:rPr lang="en-US" b="1" dirty="0"/>
              <a:t>S.T.A.R. (Student Training in Accountability &amp; Responsibility): </a:t>
            </a:r>
            <a:r>
              <a:rPr lang="en-US" dirty="0"/>
              <a:t>#1 STAR Description; #2 STAR Questionnaire for Student Involvement; #3 STAR Questionnaire for Beginning, Middle &amp; End of the School Year</a:t>
            </a:r>
            <a:endParaRPr lang="en-US" b="1" dirty="0"/>
          </a:p>
          <a:p>
            <a:r>
              <a:rPr lang="en-US" b="1" dirty="0"/>
              <a:t>Cultural Proficiency </a:t>
            </a:r>
            <a:r>
              <a:rPr lang="en-US" dirty="0"/>
              <a:t>(Created by Fairfax County Public Schools, Virginia, USA): #1 Cultural Proficiency; #2 Cultural Proficiency Continuum</a:t>
            </a:r>
          </a:p>
          <a:p>
            <a:r>
              <a:rPr lang="en-US" b="1" dirty="0"/>
              <a:t>Behavior Contracts</a:t>
            </a:r>
            <a:r>
              <a:rPr lang="en-US" dirty="0"/>
              <a:t>: #1 Behavior Contract Explanation &amp; Sample 1; Behavior Contract Sample 2; Behavior Contract Sample 3</a:t>
            </a:r>
          </a:p>
          <a:p>
            <a:r>
              <a:rPr lang="en-US" b="1" dirty="0"/>
              <a:t>Attendance Circles</a:t>
            </a:r>
            <a:endParaRPr lang="en-US" dirty="0"/>
          </a:p>
          <a:p>
            <a:endParaRPr lang="en-US" dirty="0"/>
          </a:p>
        </p:txBody>
      </p:sp>
    </p:spTree>
    <p:extLst>
      <p:ext uri="{BB962C8B-B14F-4D97-AF65-F5344CB8AC3E}">
        <p14:creationId xmlns:p14="http://schemas.microsoft.com/office/powerpoint/2010/main" val="208428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637F9-1AAD-4366-9C18-223EEAFCB3EF}"/>
              </a:ext>
            </a:extLst>
          </p:cNvPr>
          <p:cNvSpPr>
            <a:spLocks noGrp="1"/>
          </p:cNvSpPr>
          <p:nvPr>
            <p:ph idx="1"/>
          </p:nvPr>
        </p:nvSpPr>
        <p:spPr>
          <a:xfrm>
            <a:off x="350982" y="951344"/>
            <a:ext cx="11002818" cy="5089238"/>
          </a:xfrm>
        </p:spPr>
        <p:txBody>
          <a:bodyPr>
            <a:noAutofit/>
          </a:bodyPr>
          <a:lstStyle/>
          <a:p>
            <a:pPr marL="0" indent="0">
              <a:buNone/>
            </a:pPr>
            <a:r>
              <a:rPr lang="en-US" sz="1600" dirty="0"/>
              <a:t>Athanases, S.Z. (1998). Diverse learners, diverse texts: Exploring identity and difference through literary encounters. </a:t>
            </a:r>
            <a:r>
              <a:rPr lang="en-US" sz="1600" i="1" dirty="0"/>
              <a:t>Journal of 	Literacy Research, 30, </a:t>
            </a:r>
            <a:r>
              <a:rPr lang="en-US" sz="1600" dirty="0"/>
              <a:t>273-296.</a:t>
            </a:r>
          </a:p>
          <a:p>
            <a:pPr marL="0" indent="0">
              <a:buNone/>
            </a:pPr>
            <a:r>
              <a:rPr lang="en-US" sz="1600" dirty="0"/>
              <a:t>Cabrero, M. (2011). </a:t>
            </a:r>
            <a:r>
              <a:rPr lang="en-US" sz="1600" i="1" dirty="0"/>
              <a:t>Using borderlands literature to increase interest in literacy in the heritage language: Teacher research with 	Latino/a teenage students (Doctoral Dissertation).</a:t>
            </a:r>
          </a:p>
          <a:p>
            <a:pPr marL="0" indent="0">
              <a:buNone/>
            </a:pPr>
            <a:r>
              <a:rPr lang="en-US" sz="1600" dirty="0"/>
              <a:t>Carter, P. L. (2005). </a:t>
            </a:r>
            <a:r>
              <a:rPr lang="en-US" sz="1600" i="1" dirty="0"/>
              <a:t>Keepin’ it real</a:t>
            </a:r>
            <a:r>
              <a:rPr lang="en-US" sz="1600" dirty="0"/>
              <a:t>. New York: Oxford University Press, Inc.</a:t>
            </a:r>
          </a:p>
          <a:p>
            <a:pPr marL="0" indent="0">
              <a:buNone/>
            </a:pPr>
            <a:r>
              <a:rPr lang="en-US" sz="1600" dirty="0"/>
              <a:t>Curwin, R. (2018). </a:t>
            </a:r>
            <a:r>
              <a:rPr lang="en-US" sz="1600" i="1" dirty="0"/>
              <a:t>Discipline with Dignity: How to build responsibility, relationships, and respect in your classroom (4</a:t>
            </a:r>
            <a:r>
              <a:rPr lang="en-US" sz="1600" i="1" baseline="30000" dirty="0"/>
              <a:t>th</a:t>
            </a:r>
            <a:r>
              <a:rPr lang="en-US" sz="1600" i="1" dirty="0"/>
              <a:t> Ed.). 	</a:t>
            </a:r>
            <a:r>
              <a:rPr lang="en-US" sz="1600" dirty="0"/>
              <a:t>Alexandria, VA: ASCD.</a:t>
            </a:r>
          </a:p>
          <a:p>
            <a:pPr marL="0" indent="0">
              <a:buNone/>
            </a:pPr>
            <a:r>
              <a:rPr lang="en-US" sz="1600" dirty="0"/>
              <a:t>Dance, L.J. (2002). </a:t>
            </a:r>
            <a:r>
              <a:rPr lang="en-US" sz="1600" i="1" dirty="0"/>
              <a:t>Tough fronts: The impact of street culture on schooling. </a:t>
            </a:r>
            <a:r>
              <a:rPr lang="en-US" sz="1600" dirty="0"/>
              <a:t>New York, London: Routledge Falmer.</a:t>
            </a:r>
          </a:p>
          <a:p>
            <a:pPr marL="0" lvl="0" indent="0" eaLnBrk="0" fontAlgn="base" hangingPunct="0">
              <a:lnSpc>
                <a:spcPct val="100000"/>
              </a:lnSpc>
              <a:spcBef>
                <a:spcPct val="0"/>
              </a:spcBef>
              <a:spcAft>
                <a:spcPct val="0"/>
              </a:spcAft>
              <a:buNone/>
            </a:pPr>
            <a:endParaRPr lang="en-US" altLang="en-US" sz="1600" dirty="0">
              <a:solidFill>
                <a:srgbClr val="000000"/>
              </a:solidFill>
              <a:ea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600" dirty="0">
                <a:solidFill>
                  <a:srgbClr val="000000"/>
                </a:solidFill>
                <a:ea typeface="Times New Roman" panose="02020603050405020304" pitchFamily="18" charset="0"/>
              </a:rPr>
              <a:t>Delpit, L. (1995). </a:t>
            </a:r>
            <a:r>
              <a:rPr lang="en-US" altLang="en-US" sz="1600" i="1" dirty="0">
                <a:solidFill>
                  <a:srgbClr val="000000"/>
                </a:solidFill>
                <a:ea typeface="Times New Roman" panose="02020603050405020304" pitchFamily="18" charset="0"/>
              </a:rPr>
              <a:t>Other people’s children: Cultural conflict in the classroom</a:t>
            </a:r>
            <a:r>
              <a:rPr lang="en-US" altLang="en-US" sz="1600" dirty="0">
                <a:solidFill>
                  <a:srgbClr val="000000"/>
                </a:solidFill>
                <a:ea typeface="Times New Roman" panose="02020603050405020304" pitchFamily="18" charset="0"/>
              </a:rPr>
              <a:t>. New York: The New Press.</a:t>
            </a:r>
            <a:endParaRPr lang="en-US" altLang="en-US" sz="1600" dirty="0"/>
          </a:p>
          <a:p>
            <a:pPr marL="0" indent="0">
              <a:buNone/>
            </a:pPr>
            <a:r>
              <a:rPr lang="en-US" altLang="en-US" sz="1600" dirty="0">
                <a:solidFill>
                  <a:srgbClr val="000000"/>
                </a:solidFill>
                <a:ea typeface="Times New Roman" panose="02020603050405020304" pitchFamily="18" charset="0"/>
              </a:rPr>
              <a:t>Dubois, W.E.B. (1989). </a:t>
            </a:r>
            <a:r>
              <a:rPr lang="en-US" altLang="en-US" sz="1600" i="1" dirty="0">
                <a:solidFill>
                  <a:srgbClr val="000000"/>
                </a:solidFill>
                <a:ea typeface="Times New Roman" panose="02020603050405020304" pitchFamily="18" charset="0"/>
              </a:rPr>
              <a:t>The souls of Black folk</a:t>
            </a:r>
            <a:r>
              <a:rPr lang="en-US" altLang="en-US" sz="1600" dirty="0">
                <a:solidFill>
                  <a:srgbClr val="000000"/>
                </a:solidFill>
                <a:ea typeface="Times New Roman" panose="02020603050405020304" pitchFamily="18" charset="0"/>
              </a:rPr>
              <a:t>. New York: Penguin.</a:t>
            </a:r>
            <a:endParaRPr lang="en-US" altLang="en-US" sz="1600" dirty="0"/>
          </a:p>
          <a:p>
            <a:pPr marL="0" indent="0">
              <a:buNone/>
            </a:pPr>
            <a:r>
              <a:rPr lang="en-US" sz="1600" dirty="0"/>
              <a:t>King, J.E. (2006). If justice is our objective: Diaspora literacy, heritage knowledge, and the praxis of critical studying’ for human 	freedom. In A.F. Ball (Ed.), </a:t>
            </a:r>
            <a:r>
              <a:rPr lang="en-US" sz="1600" i="1" dirty="0"/>
              <a:t>With more deliberate speed: Achieving equity and excellence in education realizing the full 	potential of Brown v. Board of Education </a:t>
            </a:r>
            <a:r>
              <a:rPr lang="en-US" sz="1600" dirty="0"/>
              <a:t>(pp. 337-360). Massachusetts: Blackwell Publishing Malden.</a:t>
            </a:r>
          </a:p>
          <a:p>
            <a:pPr marL="0" indent="0">
              <a:buNone/>
            </a:pPr>
            <a:r>
              <a:rPr lang="en-US" sz="1600" dirty="0"/>
              <a:t>King, W. (2005). </a:t>
            </a:r>
            <a:r>
              <a:rPr lang="en-US" sz="1600" i="1" dirty="0"/>
              <a:t>African American Childhoods: Historical perspectives from slavery to civil rights</a:t>
            </a:r>
            <a:r>
              <a:rPr lang="en-US" sz="1600" dirty="0"/>
              <a:t>. New York: Palgrave MacMillan.</a:t>
            </a:r>
          </a:p>
          <a:p>
            <a:pPr marL="0" lvl="0" indent="0" eaLnBrk="0" fontAlgn="base" hangingPunct="0">
              <a:lnSpc>
                <a:spcPct val="100000"/>
              </a:lnSpc>
              <a:spcBef>
                <a:spcPct val="0"/>
              </a:spcBef>
              <a:spcAft>
                <a:spcPct val="0"/>
              </a:spcAft>
              <a:buNone/>
            </a:pPr>
            <a:endParaRPr lang="en-US" altLang="en-US" sz="16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600" dirty="0">
                <a:ea typeface="Times New Roman" panose="02020603050405020304" pitchFamily="18" charset="0"/>
              </a:rPr>
              <a:t>Ladson-Billings, G. (1994). </a:t>
            </a:r>
            <a:r>
              <a:rPr lang="en-US" altLang="en-US" sz="1600" i="1" dirty="0">
                <a:ea typeface="Times New Roman" panose="02020603050405020304" pitchFamily="18" charset="0"/>
              </a:rPr>
              <a:t>The dreamkeepers: Successful teachers of African American</a:t>
            </a:r>
            <a:r>
              <a:rPr lang="en-US" altLang="en-US" sz="1600" dirty="0"/>
              <a:t> </a:t>
            </a:r>
            <a:r>
              <a:rPr lang="en-US" altLang="en-US" sz="1600" i="1" dirty="0">
                <a:ea typeface="Times New Roman" panose="02020603050405020304" pitchFamily="18" charset="0"/>
              </a:rPr>
              <a:t>children</a:t>
            </a:r>
            <a:r>
              <a:rPr lang="en-US" altLang="en-US" sz="1600" dirty="0">
                <a:ea typeface="Times New Roman" panose="02020603050405020304" pitchFamily="18" charset="0"/>
              </a:rPr>
              <a:t>. San Francisco: Jossey-Bass 	Publishers.</a:t>
            </a:r>
          </a:p>
          <a:p>
            <a:pPr marL="0" lvl="0" indent="0" eaLnBrk="0" fontAlgn="base" hangingPunct="0">
              <a:lnSpc>
                <a:spcPct val="100000"/>
              </a:lnSpc>
              <a:spcBef>
                <a:spcPct val="0"/>
              </a:spcBef>
              <a:spcAft>
                <a:spcPct val="0"/>
              </a:spcAft>
              <a:buNone/>
            </a:pPr>
            <a:endParaRPr lang="en-US" sz="1600" dirty="0"/>
          </a:p>
          <a:p>
            <a:pPr marL="0" lvl="0" indent="0" eaLnBrk="0" fontAlgn="base" hangingPunct="0">
              <a:lnSpc>
                <a:spcPct val="100000"/>
              </a:lnSpc>
              <a:spcBef>
                <a:spcPct val="0"/>
              </a:spcBef>
              <a:spcAft>
                <a:spcPct val="0"/>
              </a:spcAft>
              <a:buNone/>
            </a:pPr>
            <a:r>
              <a:rPr lang="en-US" sz="1600" dirty="0"/>
              <a:t>Leslie, M. (2001). Exploring the links between critical literacy and developmental reading. </a:t>
            </a:r>
            <a:r>
              <a:rPr lang="en-US" sz="1600" i="1" dirty="0"/>
              <a:t>Journal of Adolescent &amp; Adult Literacy, 	45</a:t>
            </a:r>
            <a:r>
              <a:rPr lang="en-US" sz="1600" dirty="0"/>
              <a:t>(3), 180-189.</a:t>
            </a:r>
          </a:p>
          <a:p>
            <a:pPr marL="0" indent="0">
              <a:buNone/>
            </a:pPr>
            <a:endParaRPr lang="en-US" sz="1400" dirty="0"/>
          </a:p>
        </p:txBody>
      </p:sp>
      <p:sp>
        <p:nvSpPr>
          <p:cNvPr id="9" name="Rectangle 6">
            <a:extLst>
              <a:ext uri="{FF2B5EF4-FFF2-40B4-BE49-F238E27FC236}">
                <a16:creationId xmlns:a16="http://schemas.microsoft.com/office/drawing/2014/main" id="{30E78E2F-67D7-4630-8D95-37BCA4B1BF9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51328CC-8E10-432B-AB4C-F36425C736FB}"/>
              </a:ext>
            </a:extLst>
          </p:cNvPr>
          <p:cNvSpPr txBox="1"/>
          <p:nvPr/>
        </p:nvSpPr>
        <p:spPr>
          <a:xfrm>
            <a:off x="1052946" y="413266"/>
            <a:ext cx="9929090" cy="369332"/>
          </a:xfrm>
          <a:prstGeom prst="rect">
            <a:avLst/>
          </a:prstGeom>
          <a:noFill/>
        </p:spPr>
        <p:txBody>
          <a:bodyPr wrap="square" rtlCol="0">
            <a:spAutoFit/>
          </a:bodyPr>
          <a:lstStyle/>
          <a:p>
            <a:pPr algn="ctr"/>
            <a:r>
              <a:rPr lang="en-US" b="1" dirty="0"/>
              <a:t>REFERENCES</a:t>
            </a:r>
          </a:p>
        </p:txBody>
      </p:sp>
    </p:spTree>
    <p:extLst>
      <p:ext uri="{BB962C8B-B14F-4D97-AF65-F5344CB8AC3E}">
        <p14:creationId xmlns:p14="http://schemas.microsoft.com/office/powerpoint/2010/main" val="460959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82E40-EC89-4569-83DB-F090407504EB}"/>
              </a:ext>
            </a:extLst>
          </p:cNvPr>
          <p:cNvSpPr>
            <a:spLocks noGrp="1"/>
          </p:cNvSpPr>
          <p:nvPr>
            <p:ph idx="1"/>
          </p:nvPr>
        </p:nvSpPr>
        <p:spPr>
          <a:xfrm>
            <a:off x="914400" y="802640"/>
            <a:ext cx="10439400" cy="545592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1600" dirty="0"/>
              <a:t>Leslie, M. (2008). Access and resistance to dominant forms of discourse: Critical literacy and “at-risk” high school students. 	</a:t>
            </a:r>
            <a:r>
              <a:rPr lang="en-US" sz="1600" i="1" dirty="0"/>
              <a:t>Literacy Research &amp; Instruction, 47</a:t>
            </a:r>
            <a:r>
              <a:rPr lang="en-US" sz="1600" dirty="0"/>
              <a:t>, 174-194.</a:t>
            </a:r>
          </a:p>
          <a:p>
            <a:pPr marL="0" indent="0">
              <a:buNone/>
            </a:pPr>
            <a:r>
              <a:rPr lang="en-US" sz="1600" dirty="0"/>
              <a:t>Moje, E. (2000). “To be part of the story.” The literacy practices of gangsta adolescents. </a:t>
            </a:r>
            <a:r>
              <a:rPr lang="en-US" sz="1600" i="1" dirty="0"/>
              <a:t>Teachers College Record, 102 </a:t>
            </a:r>
            <a:r>
              <a:rPr lang="en-US" sz="1600" dirty="0"/>
              <a:t>(3), 	651-690.</a:t>
            </a:r>
          </a:p>
          <a:p>
            <a:pPr marL="0" indent="0">
              <a:buNone/>
            </a:pPr>
            <a:r>
              <a:rPr lang="en-US" sz="1600" dirty="0"/>
              <a:t>Ogbu, J. &amp; Simmons, H.D. (1998). Voluntary and involuntary minorities: A cultural-ecological theory of school performance 	with some implications for education. </a:t>
            </a:r>
            <a:r>
              <a:rPr lang="en-US" sz="1600" i="1" dirty="0"/>
              <a:t>Anthropology and Education Quarterly</a:t>
            </a:r>
            <a:r>
              <a:rPr lang="en-US" sz="1600" dirty="0"/>
              <a:t>, </a:t>
            </a:r>
            <a:r>
              <a:rPr lang="en-US" sz="1600" i="1" dirty="0"/>
              <a:t>29</a:t>
            </a:r>
            <a:r>
              <a:rPr lang="en-US" sz="1600" dirty="0"/>
              <a:t>(2): 155-88.</a:t>
            </a:r>
          </a:p>
          <a:p>
            <a:pPr marL="0" indent="0">
              <a:buNone/>
            </a:pPr>
            <a:r>
              <a:rPr lang="en-US" sz="1600" dirty="0"/>
              <a:t>Phinney, J.S. (1989). Stages of ethnic identity in minority group adolescents.  </a:t>
            </a:r>
            <a:r>
              <a:rPr lang="en-US" sz="1600" i="1" dirty="0"/>
              <a:t>Journal of Early Adolescents, 9</a:t>
            </a:r>
            <a:r>
              <a:rPr lang="en-US" sz="1600" dirty="0"/>
              <a:t>, 34-49.</a:t>
            </a:r>
          </a:p>
          <a:p>
            <a:pPr marL="0" indent="0">
              <a:buNone/>
            </a:pPr>
            <a:r>
              <a:rPr lang="en-US" sz="1600" dirty="0"/>
              <a:t>Phinney, J.S. (1993). A three-stage model of ethnic identity development in adolescence. In M.E. Bernal &amp; G.P. Knight (Eds.), 	</a:t>
            </a:r>
            <a:r>
              <a:rPr lang="en-US" sz="1600" i="1" dirty="0"/>
              <a:t>Ethnic identity formation and transmission among Hispanics and other minorities. </a:t>
            </a:r>
            <a:r>
              <a:rPr lang="en-US" sz="1600" dirty="0"/>
              <a:t>Albany: State University of 	New York Press.</a:t>
            </a:r>
          </a:p>
          <a:p>
            <a:pPr marL="0" indent="0">
              <a:buNone/>
            </a:pPr>
            <a:r>
              <a:rPr lang="en-US" altLang="en-US" sz="1600" dirty="0">
                <a:solidFill>
                  <a:srgbClr val="000000"/>
                </a:solidFill>
                <a:ea typeface="Times New Roman" panose="02020603050405020304" pitchFamily="18" charset="0"/>
              </a:rPr>
              <a:t>Rios, V. (2011). </a:t>
            </a:r>
            <a:r>
              <a:rPr lang="en-US" altLang="en-US" sz="1600" i="1" dirty="0">
                <a:solidFill>
                  <a:srgbClr val="000000"/>
                </a:solidFill>
                <a:ea typeface="Times New Roman" panose="02020603050405020304" pitchFamily="18" charset="0"/>
              </a:rPr>
              <a:t>Punished: Policing the Lives of Black and Latino boys (New perspectives in crime, deviance, and law). </a:t>
            </a:r>
            <a:r>
              <a:rPr lang="en-US" altLang="en-US" sz="1600" dirty="0">
                <a:solidFill>
                  <a:srgbClr val="000000"/>
                </a:solidFill>
                <a:ea typeface="Times New Roman" panose="02020603050405020304" pitchFamily="18" charset="0"/>
              </a:rPr>
              <a:t>New 	York: NYU Press.</a:t>
            </a:r>
          </a:p>
          <a:p>
            <a:pPr marL="0" lvl="0" indent="0" eaLnBrk="0" fontAlgn="base" hangingPunct="0">
              <a:lnSpc>
                <a:spcPct val="100000"/>
              </a:lnSpc>
              <a:spcBef>
                <a:spcPct val="0"/>
              </a:spcBef>
              <a:spcAft>
                <a:spcPct val="0"/>
              </a:spcAft>
              <a:buNone/>
            </a:pPr>
            <a:r>
              <a:rPr lang="en-US" altLang="en-US" sz="1600" dirty="0">
                <a:solidFill>
                  <a:srgbClr val="000000"/>
                </a:solidFill>
                <a:ea typeface="Times New Roman" panose="02020603050405020304" pitchFamily="18" charset="0"/>
              </a:rPr>
              <a:t>Rist, R.C. (1978). </a:t>
            </a:r>
            <a:r>
              <a:rPr lang="en-US" altLang="en-US" sz="1600" i="1" dirty="0">
                <a:solidFill>
                  <a:srgbClr val="000000"/>
                </a:solidFill>
                <a:ea typeface="Times New Roman" panose="02020603050405020304" pitchFamily="18" charset="0"/>
              </a:rPr>
              <a:t>The invisible children: School integration in American society</a:t>
            </a:r>
            <a:r>
              <a:rPr lang="en-US" altLang="en-US" sz="1600" dirty="0">
                <a:solidFill>
                  <a:srgbClr val="000000"/>
                </a:solidFill>
                <a:ea typeface="Times New Roman" panose="02020603050405020304" pitchFamily="18" charset="0"/>
              </a:rPr>
              <a:t>.</a:t>
            </a:r>
            <a:r>
              <a:rPr lang="en-US" altLang="en-US" sz="1600" dirty="0"/>
              <a:t> </a:t>
            </a:r>
            <a:r>
              <a:rPr lang="en-US" altLang="en-US" sz="1600" dirty="0">
                <a:solidFill>
                  <a:srgbClr val="000000"/>
                </a:solidFill>
                <a:ea typeface="Times New Roman" panose="02020603050405020304" pitchFamily="18" charset="0"/>
              </a:rPr>
              <a:t>Cambridge, Mass.: Harvard University Press.</a:t>
            </a:r>
          </a:p>
          <a:p>
            <a:pPr marL="0" lvl="0" indent="0" eaLnBrk="0" fontAlgn="base" hangingPunct="0">
              <a:lnSpc>
                <a:spcPct val="100000"/>
              </a:lnSpc>
              <a:spcBef>
                <a:spcPct val="0"/>
              </a:spcBef>
              <a:spcAft>
                <a:spcPct val="0"/>
              </a:spcAft>
              <a:buNone/>
            </a:pPr>
            <a:endParaRPr lang="en-US" sz="1600" dirty="0">
              <a:solidFill>
                <a:srgbClr val="000000"/>
              </a:solidFill>
            </a:endParaRPr>
          </a:p>
          <a:p>
            <a:pPr marL="0" lvl="0" indent="0" eaLnBrk="0" fontAlgn="base" hangingPunct="0">
              <a:lnSpc>
                <a:spcPct val="100000"/>
              </a:lnSpc>
              <a:spcBef>
                <a:spcPct val="0"/>
              </a:spcBef>
              <a:spcAft>
                <a:spcPct val="0"/>
              </a:spcAft>
              <a:buNone/>
            </a:pPr>
            <a:r>
              <a:rPr lang="en-US" sz="1600" dirty="0">
                <a:solidFill>
                  <a:srgbClr val="000000"/>
                </a:solidFill>
              </a:rPr>
              <a:t>Rodriguez, R. (   ). Hunger of memory: The education of Richard Rodriguez. New York: Bantam</a:t>
            </a:r>
            <a:endParaRPr lang="en-US" sz="1600" dirty="0"/>
          </a:p>
          <a:p>
            <a:pPr marL="0" indent="0">
              <a:buNone/>
            </a:pPr>
            <a:r>
              <a:rPr lang="en-US" sz="1600" dirty="0"/>
              <a:t>Tajfel, H., &amp; Turner, J. (1986). The social identity theory of intergroup behavior. In S. Worchel &amp; W.G. Austin (Eds.), </a:t>
            </a:r>
            <a:r>
              <a:rPr lang="en-US" sz="1600" i="1" dirty="0"/>
              <a:t>Psychology 	of Intergroup Relations </a:t>
            </a:r>
            <a:r>
              <a:rPr lang="en-US" sz="1600" dirty="0"/>
              <a:t>(pp. 7- 24). Chicago, Illinois: Nelson.</a:t>
            </a:r>
          </a:p>
          <a:p>
            <a:pPr marL="0" indent="0">
              <a:buNone/>
            </a:pPr>
            <a:r>
              <a:rPr lang="en-US" sz="1700" dirty="0"/>
              <a:t>Valenzuela, A. (1999). </a:t>
            </a:r>
            <a:r>
              <a:rPr lang="en-US" sz="1700" i="1" dirty="0"/>
              <a:t>Subtracting schooling</a:t>
            </a:r>
            <a:r>
              <a:rPr lang="en-US" sz="1700" dirty="0"/>
              <a:t>. Albany, NY: State University of NY Press.</a:t>
            </a:r>
          </a:p>
          <a:p>
            <a:pPr marL="0" indent="0">
              <a:buNone/>
            </a:pPr>
            <a:r>
              <a:rPr lang="en-US" sz="1600" dirty="0"/>
              <a:t>Vigil, J.D. (1988). </a:t>
            </a:r>
            <a:r>
              <a:rPr lang="en-US" sz="1600" i="1" dirty="0"/>
              <a:t>Barrio gangs: Street life and identity in Southern California. </a:t>
            </a:r>
            <a:r>
              <a:rPr lang="en-US" sz="1600" dirty="0"/>
              <a:t>Austin, TX: University of Texas Press.</a:t>
            </a:r>
          </a:p>
        </p:txBody>
      </p:sp>
    </p:spTree>
    <p:extLst>
      <p:ext uri="{BB962C8B-B14F-4D97-AF65-F5344CB8AC3E}">
        <p14:creationId xmlns:p14="http://schemas.microsoft.com/office/powerpoint/2010/main" val="3558508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4C0EFA-0C95-4F31-869F-717656A4EE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696"/>
          <a:stretch/>
        </p:blipFill>
        <p:spPr>
          <a:xfrm>
            <a:off x="20" y="10"/>
            <a:ext cx="4637226" cy="6857990"/>
          </a:xfrm>
          <a:prstGeom prst="rect">
            <a:avLst/>
          </a:prstGeom>
          <a:scene3d>
            <a:camera prst="orthographicFront">
              <a:rot lat="0" lon="0" rev="0"/>
            </a:camera>
            <a:lightRig rig="threePt" dir="t"/>
          </a:scene3d>
        </p:spPr>
      </p:pic>
      <p:sp>
        <p:nvSpPr>
          <p:cNvPr id="18" name="Rectangle 1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B8F5F4-522A-4372-8045-28551EFD3078}"/>
              </a:ext>
            </a:extLst>
          </p:cNvPr>
          <p:cNvSpPr>
            <a:spLocks noGrp="1"/>
          </p:cNvSpPr>
          <p:nvPr>
            <p:ph type="title"/>
          </p:nvPr>
        </p:nvSpPr>
        <p:spPr>
          <a:xfrm>
            <a:off x="5277329" y="3429000"/>
            <a:ext cx="6254272" cy="562684"/>
          </a:xfrm>
        </p:spPr>
        <p:txBody>
          <a:bodyPr vert="horz" lIns="91440" tIns="45720" rIns="91440" bIns="45720" rtlCol="0" anchor="b">
            <a:normAutofit/>
          </a:bodyPr>
          <a:lstStyle/>
          <a:p>
            <a:r>
              <a:rPr lang="en-US" sz="2800" dirty="0">
                <a:solidFill>
                  <a:schemeClr val="bg1"/>
                </a:solidFill>
              </a:rPr>
              <a:t>magda.cabrero@truejustice4youth.org</a:t>
            </a:r>
          </a:p>
        </p:txBody>
      </p:sp>
    </p:spTree>
    <p:extLst>
      <p:ext uri="{BB962C8B-B14F-4D97-AF65-F5344CB8AC3E}">
        <p14:creationId xmlns:p14="http://schemas.microsoft.com/office/powerpoint/2010/main" val="45213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7EA526-1D53-48FA-9332-7C7B4251F1D0}"/>
              </a:ext>
            </a:extLst>
          </p:cNvPr>
          <p:cNvSpPr>
            <a:spLocks noGrp="1"/>
          </p:cNvSpPr>
          <p:nvPr>
            <p:ph type="title"/>
          </p:nvPr>
        </p:nvSpPr>
        <p:spPr>
          <a:xfrm>
            <a:off x="285750" y="103367"/>
            <a:ext cx="11068050" cy="1587321"/>
          </a:xfrm>
          <a:blipFill>
            <a:blip r:embed="rId2"/>
            <a:stretch>
              <a:fillRect/>
            </a:stretch>
          </a:blipFill>
          <a:ln w="76200">
            <a:solidFill>
              <a:srgbClr val="FFFF00"/>
            </a:solidFill>
          </a:ln>
        </p:spPr>
        <p:txBody>
          <a:bodyPr>
            <a:normAutofit/>
          </a:bodyPr>
          <a:lstStyle/>
          <a:p>
            <a:r>
              <a:rPr lang="en-US" sz="4000" b="1" dirty="0">
                <a:solidFill>
                  <a:srgbClr val="FFFF00"/>
                </a:solidFill>
              </a:rPr>
              <a:t>	Punitive Discipline</a:t>
            </a:r>
          </a:p>
        </p:txBody>
      </p:sp>
      <p:sp>
        <p:nvSpPr>
          <p:cNvPr id="6" name="Content Placeholder 5">
            <a:extLst>
              <a:ext uri="{FF2B5EF4-FFF2-40B4-BE49-F238E27FC236}">
                <a16:creationId xmlns:a16="http://schemas.microsoft.com/office/drawing/2014/main" id="{4F4F909B-9459-47EA-A9A3-072CD6A2DF04}"/>
              </a:ext>
            </a:extLst>
          </p:cNvPr>
          <p:cNvSpPr>
            <a:spLocks noGrp="1"/>
          </p:cNvSpPr>
          <p:nvPr>
            <p:ph sz="half" idx="1"/>
          </p:nvPr>
        </p:nvSpPr>
        <p:spPr>
          <a:xfrm>
            <a:off x="285749" y="1690688"/>
            <a:ext cx="5322031" cy="4802187"/>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25000" lnSpcReduction="20000"/>
          </a:bodyPr>
          <a:lstStyle/>
          <a:p>
            <a:pPr marL="0" indent="0">
              <a:buNone/>
            </a:pPr>
            <a:r>
              <a:rPr lang="en-US" sz="7200" dirty="0"/>
              <a:t>Less Dignity</a:t>
            </a:r>
          </a:p>
          <a:p>
            <a:pPr lvl="1"/>
            <a:r>
              <a:rPr lang="en-US" sz="7200" dirty="0"/>
              <a:t>Shameful</a:t>
            </a:r>
          </a:p>
          <a:p>
            <a:pPr lvl="1"/>
            <a:r>
              <a:rPr lang="en-US" sz="7200" dirty="0"/>
              <a:t>Abuse of authority</a:t>
            </a:r>
          </a:p>
          <a:p>
            <a:pPr lvl="1"/>
            <a:r>
              <a:rPr lang="en-US" sz="7200" dirty="0"/>
              <a:t>Less funds of knowledge, less dignity</a:t>
            </a:r>
          </a:p>
          <a:p>
            <a:pPr lvl="1"/>
            <a:r>
              <a:rPr lang="en-US" sz="7200" dirty="0"/>
              <a:t>Criminalizes “other people’s children”</a:t>
            </a:r>
          </a:p>
          <a:p>
            <a:pPr lvl="1"/>
            <a:endParaRPr lang="en-US" sz="7200" dirty="0"/>
          </a:p>
          <a:p>
            <a:pPr marL="0" indent="0">
              <a:buNone/>
            </a:pPr>
            <a:r>
              <a:rPr lang="en-US" sz="7200" dirty="0"/>
              <a:t>No Circle of Cariño, </a:t>
            </a:r>
          </a:p>
          <a:p>
            <a:pPr lvl="1"/>
            <a:r>
              <a:rPr lang="en-US" sz="7200" dirty="0"/>
              <a:t>No real support</a:t>
            </a:r>
          </a:p>
          <a:p>
            <a:pPr lvl="1"/>
            <a:r>
              <a:rPr lang="en-US" sz="7200" dirty="0"/>
              <a:t>No mentoring or community</a:t>
            </a:r>
          </a:p>
          <a:p>
            <a:pPr lvl="1"/>
            <a:r>
              <a:rPr lang="en-US" sz="7200" dirty="0"/>
              <a:t>Association of violence with discipline</a:t>
            </a:r>
          </a:p>
          <a:p>
            <a:pPr lvl="1"/>
            <a:r>
              <a:rPr lang="en-US" sz="7200" dirty="0"/>
              <a:t>Misbehavior increases negative feedback</a:t>
            </a:r>
          </a:p>
          <a:p>
            <a:pPr lvl="1"/>
            <a:r>
              <a:rPr lang="en-US" sz="7200" dirty="0"/>
              <a:t>Cumulative</a:t>
            </a:r>
          </a:p>
          <a:p>
            <a:pPr lvl="1"/>
            <a:r>
              <a:rPr lang="en-US" sz="7200" dirty="0"/>
              <a:t>Increasing exclusiveness, “other people’s children”</a:t>
            </a:r>
          </a:p>
          <a:p>
            <a:pPr lvl="1"/>
            <a:r>
              <a:rPr lang="en-US" sz="7200" dirty="0"/>
              <a:t>No safety, lack of trust in the system</a:t>
            </a:r>
          </a:p>
          <a:p>
            <a:endParaRPr lang="en-US" dirty="0"/>
          </a:p>
        </p:txBody>
      </p:sp>
      <p:sp>
        <p:nvSpPr>
          <p:cNvPr id="8" name="Content Placeholder 7">
            <a:extLst>
              <a:ext uri="{FF2B5EF4-FFF2-40B4-BE49-F238E27FC236}">
                <a16:creationId xmlns:a16="http://schemas.microsoft.com/office/drawing/2014/main" id="{64CF3E79-7B66-411B-A38F-CE9D0B56B97E}"/>
              </a:ext>
            </a:extLst>
          </p:cNvPr>
          <p:cNvSpPr>
            <a:spLocks noGrp="1"/>
          </p:cNvSpPr>
          <p:nvPr>
            <p:ph sz="half" idx="2"/>
          </p:nvPr>
        </p:nvSpPr>
        <p:spPr>
          <a:xfrm>
            <a:off x="5607781" y="1690687"/>
            <a:ext cx="5746019" cy="4802187"/>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25000" lnSpcReduction="20000"/>
          </a:bodyPr>
          <a:lstStyle/>
          <a:p>
            <a:pPr marL="0" indent="0">
              <a:buNone/>
            </a:pPr>
            <a:r>
              <a:rPr lang="en-US" sz="7200" dirty="0"/>
              <a:t>Less Voice</a:t>
            </a:r>
          </a:p>
          <a:p>
            <a:pPr lvl="1"/>
            <a:r>
              <a:rPr lang="en-US" sz="7200" dirty="0"/>
              <a:t>Impersonal, incremental matrix</a:t>
            </a:r>
          </a:p>
          <a:p>
            <a:pPr lvl="1"/>
            <a:r>
              <a:rPr lang="en-US" sz="7200" dirty="0"/>
              <a:t>No listening to child’s story</a:t>
            </a:r>
          </a:p>
          <a:p>
            <a:pPr lvl="1"/>
            <a:r>
              <a:rPr lang="en-US" sz="7200" dirty="0"/>
              <a:t>Monologue, sentence by judge, one way, non-transactional</a:t>
            </a:r>
          </a:p>
          <a:p>
            <a:pPr lvl="1"/>
            <a:r>
              <a:rPr lang="en-US" sz="7200" dirty="0"/>
              <a:t>Less expressive, does not develop expression ability</a:t>
            </a:r>
          </a:p>
          <a:p>
            <a:pPr marL="0" indent="0">
              <a:buNone/>
            </a:pPr>
            <a:endParaRPr lang="en-US" sz="7200" dirty="0"/>
          </a:p>
          <a:p>
            <a:pPr marL="0" indent="0">
              <a:buNone/>
            </a:pPr>
            <a:r>
              <a:rPr lang="en-US" sz="7200" dirty="0"/>
              <a:t>Less Agency</a:t>
            </a:r>
          </a:p>
          <a:p>
            <a:pPr lvl="1"/>
            <a:r>
              <a:rPr lang="en-US" sz="7200" dirty="0"/>
              <a:t>Disempowers </a:t>
            </a:r>
          </a:p>
          <a:p>
            <a:pPr lvl="1"/>
            <a:r>
              <a:rPr lang="en-US" sz="7200" dirty="0"/>
              <a:t>External locus of control, done to students</a:t>
            </a:r>
          </a:p>
          <a:p>
            <a:pPr lvl="1"/>
            <a:r>
              <a:rPr lang="en-US" sz="7200" dirty="0"/>
              <a:t>“Don’t get caught” mentality</a:t>
            </a:r>
          </a:p>
          <a:p>
            <a:pPr lvl="1"/>
            <a:r>
              <a:rPr lang="en-US" sz="7200" dirty="0"/>
              <a:t>No cognitive development</a:t>
            </a:r>
          </a:p>
          <a:p>
            <a:pPr lvl="1"/>
            <a:r>
              <a:rPr lang="en-US" sz="7200" dirty="0"/>
              <a:t>Uniqueness of how to contribute lacking</a:t>
            </a:r>
          </a:p>
          <a:p>
            <a:pPr lvl="1"/>
            <a:r>
              <a:rPr lang="en-US" sz="7200" dirty="0"/>
              <a:t>Not more altruistic</a:t>
            </a:r>
          </a:p>
          <a:p>
            <a:pPr lvl="1"/>
            <a:r>
              <a:rPr lang="en-US" sz="7200" dirty="0"/>
              <a:t>Assumptions, “I am going to teach you a lesson”!</a:t>
            </a:r>
          </a:p>
          <a:p>
            <a:pPr lvl="1"/>
            <a:r>
              <a:rPr lang="en-US" sz="7200" dirty="0"/>
              <a:t>Reactive, defensive, not active</a:t>
            </a:r>
          </a:p>
          <a:p>
            <a:pPr marL="457200" lvl="1" indent="0">
              <a:buNone/>
            </a:pPr>
            <a:endParaRPr lang="en-US" sz="7200" dirty="0"/>
          </a:p>
          <a:p>
            <a:pPr marL="0" indent="0">
              <a:buNone/>
            </a:pPr>
            <a:r>
              <a:rPr lang="en-US" sz="7200" dirty="0"/>
              <a:t>No consideration of social identity issues</a:t>
            </a:r>
          </a:p>
          <a:p>
            <a:endParaRPr lang="en-US" dirty="0"/>
          </a:p>
        </p:txBody>
      </p:sp>
    </p:spTree>
    <p:extLst>
      <p:ext uri="{BB962C8B-B14F-4D97-AF65-F5344CB8AC3E}">
        <p14:creationId xmlns:p14="http://schemas.microsoft.com/office/powerpoint/2010/main" val="255997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B9CB-597C-4E67-801F-9BA15A2569CA}"/>
              </a:ext>
            </a:extLst>
          </p:cNvPr>
          <p:cNvSpPr>
            <a:spLocks noGrp="1"/>
          </p:cNvSpPr>
          <p:nvPr>
            <p:ph type="title"/>
          </p:nvPr>
        </p:nvSpPr>
        <p:spPr>
          <a:xfrm>
            <a:off x="965199" y="71562"/>
            <a:ext cx="10149841" cy="1655637"/>
          </a:xfrm>
          <a:blipFill>
            <a:blip r:embed="rId2"/>
            <a:stretch>
              <a:fillRect/>
            </a:stretch>
          </a:blipFill>
          <a:ln w="76200">
            <a:solidFill>
              <a:srgbClr val="FFFF00"/>
            </a:solidFill>
          </a:ln>
        </p:spPr>
        <p:txBody>
          <a:bodyPr>
            <a:normAutofit/>
          </a:bodyPr>
          <a:lstStyle/>
          <a:p>
            <a:r>
              <a:rPr lang="en-US" sz="4000" b="1" dirty="0">
                <a:solidFill>
                  <a:srgbClr val="FFFF00"/>
                </a:solidFill>
              </a:rPr>
              <a:t>    Punished Youth: Other People’s Children</a:t>
            </a:r>
          </a:p>
        </p:txBody>
      </p:sp>
      <p:pic>
        <p:nvPicPr>
          <p:cNvPr id="5" name="Picture 4" descr="A person brushing his teeth in the bathroom&#10;&#10;Description automatically generated">
            <a:extLst>
              <a:ext uri="{FF2B5EF4-FFF2-40B4-BE49-F238E27FC236}">
                <a16:creationId xmlns:a16="http://schemas.microsoft.com/office/drawing/2014/main" id="{28E0553B-DB7F-4197-AF18-42A3C10A1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1798319"/>
            <a:ext cx="6035040" cy="4765042"/>
          </a:xfrm>
          <a:prstGeom prst="rect">
            <a:avLst/>
          </a:prstGeom>
          <a:ln w="76200">
            <a:solidFill>
              <a:srgbClr val="92D050"/>
            </a:solidFill>
          </a:ln>
          <a:scene3d>
            <a:camera prst="orthographicFront">
              <a:rot lat="20399993" lon="0" rev="21599994"/>
            </a:camera>
            <a:lightRig rig="threePt" dir="t"/>
          </a:scene3d>
          <a:sp3d>
            <a:bevelT/>
          </a:sp3d>
        </p:spPr>
      </p:pic>
      <p:sp>
        <p:nvSpPr>
          <p:cNvPr id="7" name="TextBox 6">
            <a:extLst>
              <a:ext uri="{FF2B5EF4-FFF2-40B4-BE49-F238E27FC236}">
                <a16:creationId xmlns:a16="http://schemas.microsoft.com/office/drawing/2014/main" id="{B0D1B3FC-378B-4B52-8AAA-C0F99C6AFC42}"/>
              </a:ext>
            </a:extLst>
          </p:cNvPr>
          <p:cNvSpPr txBox="1"/>
          <p:nvPr/>
        </p:nvSpPr>
        <p:spPr>
          <a:xfrm>
            <a:off x="1920240" y="2631440"/>
            <a:ext cx="2042160" cy="2862322"/>
          </a:xfrm>
          <a:prstGeom prst="rect">
            <a:avLst/>
          </a:prstGeom>
          <a:noFill/>
          <a:ln w="76200">
            <a:solidFill>
              <a:srgbClr val="FFFF00"/>
            </a:solidFill>
          </a:ln>
        </p:spPr>
        <p:txBody>
          <a:bodyPr wrap="square" rtlCol="0">
            <a:spAutoFit/>
          </a:bodyPr>
          <a:lstStyle/>
          <a:p>
            <a:pPr algn="ctr"/>
            <a:r>
              <a:rPr lang="en-US" sz="3600" b="1" dirty="0"/>
              <a:t>I am going to teach </a:t>
            </a:r>
          </a:p>
          <a:p>
            <a:pPr algn="ctr"/>
            <a:r>
              <a:rPr lang="en-US" sz="3600" b="1" dirty="0"/>
              <a:t>YOU</a:t>
            </a:r>
          </a:p>
          <a:p>
            <a:pPr algn="ctr"/>
            <a:r>
              <a:rPr lang="en-US" sz="3600" b="1" dirty="0"/>
              <a:t>a lesson!</a:t>
            </a:r>
          </a:p>
        </p:txBody>
      </p:sp>
    </p:spTree>
    <p:extLst>
      <p:ext uri="{BB962C8B-B14F-4D97-AF65-F5344CB8AC3E}">
        <p14:creationId xmlns:p14="http://schemas.microsoft.com/office/powerpoint/2010/main" val="146879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BA4BE8-FE83-428F-93F4-39A20C1C8C8C}"/>
              </a:ext>
            </a:extLst>
          </p:cNvPr>
          <p:cNvSpPr>
            <a:spLocks noGrp="1"/>
          </p:cNvSpPr>
          <p:nvPr>
            <p:ph type="title"/>
          </p:nvPr>
        </p:nvSpPr>
        <p:spPr>
          <a:xfrm>
            <a:off x="838200" y="132081"/>
            <a:ext cx="10515600" cy="1209039"/>
          </a:xfrm>
          <a:blipFill>
            <a:blip r:embed="rId2"/>
            <a:stretch>
              <a:fillRect/>
            </a:stretch>
          </a:blipFill>
          <a:ln w="76200">
            <a:solidFill>
              <a:srgbClr val="FFFF00"/>
            </a:solidFill>
          </a:ln>
        </p:spPr>
        <p:txBody>
          <a:bodyPr/>
          <a:lstStyle/>
          <a:p>
            <a:r>
              <a:rPr lang="en-US" b="1" dirty="0">
                <a:solidFill>
                  <a:srgbClr val="FFFF00"/>
                </a:solidFill>
              </a:rPr>
              <a:t>In-School-Suspension</a:t>
            </a:r>
            <a:r>
              <a:rPr lang="en-US" dirty="0"/>
              <a:t> </a:t>
            </a:r>
            <a:r>
              <a:rPr lang="en-US" b="1" dirty="0">
                <a:solidFill>
                  <a:srgbClr val="FFFF00"/>
                </a:solidFill>
              </a:rPr>
              <a:t>Data</a:t>
            </a:r>
            <a:r>
              <a:rPr lang="en-US" dirty="0"/>
              <a:t> </a:t>
            </a:r>
            <a:r>
              <a:rPr lang="en-US" b="1" dirty="0">
                <a:solidFill>
                  <a:srgbClr val="FFFF00"/>
                </a:solidFill>
              </a:rPr>
              <a:t>2016-17</a:t>
            </a:r>
          </a:p>
        </p:txBody>
      </p:sp>
      <p:sp>
        <p:nvSpPr>
          <p:cNvPr id="4" name="Content Placeholder 3">
            <a:extLst>
              <a:ext uri="{FF2B5EF4-FFF2-40B4-BE49-F238E27FC236}">
                <a16:creationId xmlns:a16="http://schemas.microsoft.com/office/drawing/2014/main" id="{17BAD949-E498-44B6-97DA-0C1D8D85485E}"/>
              </a:ext>
            </a:extLst>
          </p:cNvPr>
          <p:cNvSpPr>
            <a:spLocks noGrp="1"/>
          </p:cNvSpPr>
          <p:nvPr>
            <p:ph sz="half" idx="1"/>
          </p:nvPr>
        </p:nvSpPr>
        <p:spPr>
          <a:xfrm>
            <a:off x="838200" y="1341120"/>
            <a:ext cx="6090920" cy="5283199"/>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40000" lnSpcReduction="20000"/>
          </a:bodyPr>
          <a:lstStyle/>
          <a:p>
            <a:r>
              <a:rPr lang="en-US" sz="4500" dirty="0"/>
              <a:t>Demographics of my school in Fairfax County Public Schools, Virginia, USA </a:t>
            </a:r>
          </a:p>
          <a:p>
            <a:pPr lvl="1"/>
            <a:r>
              <a:rPr lang="en-US" sz="4500" dirty="0"/>
              <a:t>Hispanic: 50%</a:t>
            </a:r>
          </a:p>
          <a:p>
            <a:pPr lvl="1"/>
            <a:r>
              <a:rPr lang="en-US" sz="4500" dirty="0"/>
              <a:t>Black: 6.79%</a:t>
            </a:r>
          </a:p>
          <a:p>
            <a:pPr lvl="1"/>
            <a:r>
              <a:rPr lang="en-US" sz="4500" dirty="0"/>
              <a:t>White: 18.57</a:t>
            </a:r>
          </a:p>
          <a:p>
            <a:pPr lvl="1"/>
            <a:r>
              <a:rPr lang="en-US" sz="4500" dirty="0"/>
              <a:t>Asian: 20.71%</a:t>
            </a:r>
          </a:p>
          <a:p>
            <a:pPr lvl="1"/>
            <a:r>
              <a:rPr lang="en-US" sz="4500" dirty="0"/>
              <a:t>Other: 3.62</a:t>
            </a:r>
          </a:p>
          <a:p>
            <a:pPr lvl="1"/>
            <a:endParaRPr lang="en-US" sz="4500" dirty="0"/>
          </a:p>
          <a:p>
            <a:r>
              <a:rPr lang="en-US" sz="4500" dirty="0"/>
              <a:t>Free or Reduced: 55.97%</a:t>
            </a:r>
          </a:p>
          <a:p>
            <a:r>
              <a:rPr lang="en-US" sz="4500" dirty="0"/>
              <a:t>Gender: 53.16 % Male &amp; 46.84% Female</a:t>
            </a:r>
          </a:p>
          <a:p>
            <a:r>
              <a:rPr lang="en-US" sz="4500" dirty="0"/>
              <a:t>Freshmen: 29.39%</a:t>
            </a:r>
          </a:p>
          <a:p>
            <a:pPr marL="457200" lvl="1" indent="0">
              <a:buNone/>
            </a:pPr>
            <a:endParaRPr lang="en-US" sz="4500" dirty="0"/>
          </a:p>
          <a:p>
            <a:r>
              <a:rPr lang="en-US" sz="4500" dirty="0"/>
              <a:t>The most frequent punisher (48%)? (1/5 APs, female, White)</a:t>
            </a:r>
          </a:p>
          <a:p>
            <a:r>
              <a:rPr lang="en-US" sz="4500" dirty="0"/>
              <a:t>The Least Frequent Punishers: The two Latino APs</a:t>
            </a:r>
          </a:p>
          <a:p>
            <a:r>
              <a:rPr lang="en-US" sz="4500" dirty="0"/>
              <a:t>Highest Grade Level: 9</a:t>
            </a:r>
            <a:r>
              <a:rPr lang="en-US" sz="4500" baseline="30000" dirty="0"/>
              <a:t>th</a:t>
            </a:r>
            <a:r>
              <a:rPr lang="en-US" sz="4500" dirty="0"/>
              <a:t> Graders – 40%</a:t>
            </a:r>
          </a:p>
          <a:p>
            <a:r>
              <a:rPr lang="en-US" sz="4500" dirty="0"/>
              <a:t>Highest Gender: Males – 69%</a:t>
            </a:r>
          </a:p>
          <a:p>
            <a:r>
              <a:rPr lang="en-US" sz="4500" dirty="0"/>
              <a:t>Highest for ESOL:  ESOL 1 (double every other)</a:t>
            </a:r>
          </a:p>
          <a:p>
            <a:pPr marL="0" indent="0">
              <a:buNone/>
            </a:pPr>
            <a:endParaRPr lang="en-US" sz="3400" dirty="0"/>
          </a:p>
          <a:p>
            <a:pPr marL="0" indent="0">
              <a:buNone/>
            </a:pPr>
            <a:endParaRPr lang="en-US" sz="2100" dirty="0"/>
          </a:p>
          <a:p>
            <a:pPr marL="457200" lvl="1" indent="0">
              <a:buNone/>
            </a:pPr>
            <a:endParaRPr lang="en-US" dirty="0"/>
          </a:p>
          <a:p>
            <a:endParaRPr lang="en-US" dirty="0"/>
          </a:p>
        </p:txBody>
      </p:sp>
      <p:sp>
        <p:nvSpPr>
          <p:cNvPr id="2" name="Content Placeholder 1">
            <a:extLst>
              <a:ext uri="{FF2B5EF4-FFF2-40B4-BE49-F238E27FC236}">
                <a16:creationId xmlns:a16="http://schemas.microsoft.com/office/drawing/2014/main" id="{92634151-1912-473B-BD1C-F13EBA90F730}"/>
              </a:ext>
            </a:extLst>
          </p:cNvPr>
          <p:cNvSpPr>
            <a:spLocks noGrp="1"/>
          </p:cNvSpPr>
          <p:nvPr>
            <p:ph sz="half" idx="2"/>
          </p:nvPr>
        </p:nvSpPr>
        <p:spPr>
          <a:xfrm>
            <a:off x="6929120" y="1341120"/>
            <a:ext cx="4424680" cy="5283199"/>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40000" lnSpcReduction="20000"/>
          </a:bodyPr>
          <a:lstStyle/>
          <a:p>
            <a:pPr marL="0" indent="0">
              <a:buNone/>
            </a:pPr>
            <a:r>
              <a:rPr lang="en-US" sz="4500" dirty="0"/>
              <a:t>ISS Distribution:</a:t>
            </a:r>
          </a:p>
          <a:p>
            <a:r>
              <a:rPr lang="en-US" sz="4500" dirty="0"/>
              <a:t>Latino/a:  67% </a:t>
            </a:r>
          </a:p>
          <a:p>
            <a:r>
              <a:rPr lang="en-US" sz="4500" dirty="0"/>
              <a:t>Black: 13% </a:t>
            </a:r>
          </a:p>
          <a:p>
            <a:r>
              <a:rPr lang="en-US" sz="4500" dirty="0"/>
              <a:t>Multiracial: 12%</a:t>
            </a:r>
          </a:p>
          <a:p>
            <a:r>
              <a:rPr lang="en-US" sz="4500" dirty="0"/>
              <a:t>White (Middle Eastern): 8%</a:t>
            </a:r>
          </a:p>
          <a:p>
            <a:r>
              <a:rPr lang="en-US" sz="3800" dirty="0"/>
              <a:t>White</a:t>
            </a:r>
            <a:r>
              <a:rPr lang="en-US" sz="4500" dirty="0"/>
              <a:t> (No Middle Eastern): 4%  </a:t>
            </a:r>
          </a:p>
          <a:p>
            <a:r>
              <a:rPr lang="en-US" sz="4500" dirty="0"/>
              <a:t>ASIAN: 4%</a:t>
            </a:r>
          </a:p>
          <a:p>
            <a:endParaRPr lang="en-US" sz="4500" dirty="0"/>
          </a:p>
          <a:p>
            <a:pPr marL="0" indent="0">
              <a:buNone/>
            </a:pPr>
            <a:r>
              <a:rPr lang="en-US" sz="4500" dirty="0"/>
              <a:t>ISS more than three times:</a:t>
            </a:r>
          </a:p>
          <a:p>
            <a:r>
              <a:rPr lang="en-US" sz="4500" dirty="0"/>
              <a:t>H: 53% </a:t>
            </a:r>
          </a:p>
          <a:p>
            <a:r>
              <a:rPr lang="en-US" sz="4500" dirty="0"/>
              <a:t>B: 27% 	</a:t>
            </a:r>
          </a:p>
          <a:p>
            <a:r>
              <a:rPr lang="en-US" sz="4500" dirty="0"/>
              <a:t>MULTI - 12% </a:t>
            </a:r>
          </a:p>
          <a:p>
            <a:r>
              <a:rPr lang="en-US" sz="4500" dirty="0"/>
              <a:t>W (Middle Eastern): 8% </a:t>
            </a:r>
          </a:p>
          <a:p>
            <a:r>
              <a:rPr lang="en-US" sz="4500" dirty="0"/>
              <a:t>W (Non-Middle-Eastern): 0</a:t>
            </a:r>
          </a:p>
          <a:p>
            <a:r>
              <a:rPr lang="en-US" sz="4500" dirty="0"/>
              <a:t>Asian: 0</a:t>
            </a:r>
          </a:p>
          <a:p>
            <a:endParaRPr lang="en-US" dirty="0"/>
          </a:p>
          <a:p>
            <a:endParaRPr lang="en-US" dirty="0"/>
          </a:p>
          <a:p>
            <a:endParaRPr lang="en-US" dirty="0"/>
          </a:p>
        </p:txBody>
      </p:sp>
    </p:spTree>
    <p:extLst>
      <p:ext uri="{BB962C8B-B14F-4D97-AF65-F5344CB8AC3E}">
        <p14:creationId xmlns:p14="http://schemas.microsoft.com/office/powerpoint/2010/main" val="22952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CABA-6704-4E36-B448-C1F4D1BF6338}"/>
              </a:ext>
            </a:extLst>
          </p:cNvPr>
          <p:cNvSpPr>
            <a:spLocks noGrp="1"/>
          </p:cNvSpPr>
          <p:nvPr>
            <p:ph type="title"/>
          </p:nvPr>
        </p:nvSpPr>
        <p:spPr>
          <a:xfrm>
            <a:off x="467360" y="177800"/>
            <a:ext cx="11043920" cy="1183640"/>
          </a:xfrm>
          <a:blipFill>
            <a:blip r:embed="rId2"/>
            <a:stretch>
              <a:fillRect/>
            </a:stretch>
          </a:blipFill>
          <a:ln w="76200">
            <a:solidFill>
              <a:srgbClr val="FFFF00"/>
            </a:solidFill>
          </a:ln>
        </p:spPr>
        <p:txBody>
          <a:bodyPr>
            <a:normAutofit/>
          </a:bodyPr>
          <a:lstStyle/>
          <a:p>
            <a:r>
              <a:rPr lang="en-US" sz="4000" b="1" dirty="0">
                <a:solidFill>
                  <a:srgbClr val="FFFF00"/>
                </a:solidFill>
              </a:rPr>
              <a:t>	Social Identity Issues</a:t>
            </a:r>
          </a:p>
        </p:txBody>
      </p:sp>
      <p:sp>
        <p:nvSpPr>
          <p:cNvPr id="3" name="Content Placeholder 2">
            <a:extLst>
              <a:ext uri="{FF2B5EF4-FFF2-40B4-BE49-F238E27FC236}">
                <a16:creationId xmlns:a16="http://schemas.microsoft.com/office/drawing/2014/main" id="{DBB6E64D-3E08-4C6F-A78F-112A085A1271}"/>
              </a:ext>
            </a:extLst>
          </p:cNvPr>
          <p:cNvSpPr>
            <a:spLocks noGrp="1"/>
          </p:cNvSpPr>
          <p:nvPr>
            <p:ph idx="1"/>
          </p:nvPr>
        </p:nvSpPr>
        <p:spPr>
          <a:xfrm>
            <a:off x="467360" y="1503680"/>
            <a:ext cx="11043920" cy="525272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2000" dirty="0"/>
              <a:t>“…that part of the individual self-concept which derives from his knowledge of his membership of a social group (or groups) together with the value and emotional significance attached to that membership” (H. Tajfel &amp; J. Turner)</a:t>
            </a:r>
          </a:p>
          <a:p>
            <a:pPr marL="0" indent="0">
              <a:buNone/>
            </a:pPr>
            <a:endParaRPr lang="en-US" sz="2000" dirty="0"/>
          </a:p>
          <a:p>
            <a:pPr marL="0" indent="0">
              <a:buNone/>
            </a:pPr>
            <a:r>
              <a:rPr lang="en-US" sz="2000" dirty="0"/>
              <a:t>Multiple identities, dual, triple; hyphenated (“I am not American”), borderlands</a:t>
            </a:r>
          </a:p>
          <a:p>
            <a:endParaRPr lang="en-US" sz="2000" dirty="0"/>
          </a:p>
          <a:p>
            <a:pPr marL="0" indent="0">
              <a:buNone/>
            </a:pPr>
            <a:r>
              <a:rPr lang="en-US" sz="2000" dirty="0"/>
              <a:t>Marginalization: the other (often the most personal and familiar) is less</a:t>
            </a:r>
          </a:p>
          <a:p>
            <a:endParaRPr lang="en-US" sz="2000" dirty="0"/>
          </a:p>
          <a:p>
            <a:pPr marL="0" indent="0">
              <a:buNone/>
            </a:pPr>
            <a:r>
              <a:rPr lang="en-US" sz="2000" dirty="0"/>
              <a:t>Invisible and marginal in dominant curriculum &amp; literary practices</a:t>
            </a:r>
          </a:p>
          <a:p>
            <a:pPr marL="0" indent="0">
              <a:buNone/>
            </a:pPr>
            <a:endParaRPr lang="en-US" sz="2000" dirty="0"/>
          </a:p>
          <a:p>
            <a:pPr marL="0" indent="0">
              <a:buNone/>
            </a:pPr>
            <a:r>
              <a:rPr lang="en-US" sz="2000" dirty="0"/>
              <a:t>Subtracting schools (E. Valenzuela); low expectations</a:t>
            </a:r>
          </a:p>
          <a:p>
            <a:endParaRPr lang="en-US" sz="2000" dirty="0"/>
          </a:p>
          <a:p>
            <a:pPr marL="0" indent="0">
              <a:buNone/>
            </a:pPr>
            <a:r>
              <a:rPr lang="en-US" sz="2000" dirty="0"/>
              <a:t>Not expressive; powerless and voiceless despite heroic stories; often ignore own histories </a:t>
            </a:r>
          </a:p>
          <a:p>
            <a:endParaRPr lang="en-US" sz="1900" dirty="0"/>
          </a:p>
          <a:p>
            <a:endParaRPr lang="en-US" sz="1900"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0391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posing for the camera&#10;&#10;Description automatically generated">
            <a:extLst>
              <a:ext uri="{FF2B5EF4-FFF2-40B4-BE49-F238E27FC236}">
                <a16:creationId xmlns:a16="http://schemas.microsoft.com/office/drawing/2014/main" id="{AC8FA886-8E0E-4530-90C5-30F6E66131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920" y="342900"/>
            <a:ext cx="6146800" cy="6172200"/>
          </a:xfrm>
          <a:ln w="76200">
            <a:solidFill>
              <a:srgbClr val="92D050"/>
            </a:solidFill>
          </a:ln>
        </p:spPr>
      </p:pic>
      <p:sp>
        <p:nvSpPr>
          <p:cNvPr id="2" name="TextBox 1">
            <a:extLst>
              <a:ext uri="{FF2B5EF4-FFF2-40B4-BE49-F238E27FC236}">
                <a16:creationId xmlns:a16="http://schemas.microsoft.com/office/drawing/2014/main" id="{A0B82BA0-7FE6-4EFB-B07C-3CC8FC4FA0A7}"/>
              </a:ext>
            </a:extLst>
          </p:cNvPr>
          <p:cNvSpPr txBox="1"/>
          <p:nvPr/>
        </p:nvSpPr>
        <p:spPr>
          <a:xfrm>
            <a:off x="6827520" y="1026160"/>
            <a:ext cx="5080000" cy="4247317"/>
          </a:xfrm>
          <a:prstGeom prst="rect">
            <a:avLst/>
          </a:prstGeo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t>Ethnic Identity vs. Racial Identification- Impact identity, sense of self-worth</a:t>
            </a:r>
          </a:p>
          <a:p>
            <a:endParaRPr lang="en-US" dirty="0"/>
          </a:p>
          <a:p>
            <a:r>
              <a:rPr lang="en-US" dirty="0"/>
              <a:t>Labels</a:t>
            </a:r>
          </a:p>
          <a:p>
            <a:endParaRPr lang="en-US" dirty="0"/>
          </a:p>
          <a:p>
            <a:r>
              <a:rPr lang="en-US" dirty="0"/>
              <a:t>Positionalities: </a:t>
            </a:r>
            <a:r>
              <a:rPr lang="en-US" i="1" dirty="0"/>
              <a:t>Cultural straddlers</a:t>
            </a:r>
            <a:r>
              <a:rPr lang="en-US" dirty="0"/>
              <a:t>, </a:t>
            </a:r>
            <a:r>
              <a:rPr lang="en-US" i="1" dirty="0"/>
              <a:t>noncompliant believers, </a:t>
            </a:r>
            <a:r>
              <a:rPr lang="en-US" dirty="0"/>
              <a:t>or </a:t>
            </a:r>
            <a:r>
              <a:rPr lang="en-US" i="1" dirty="0"/>
              <a:t>cultural mainstreamers </a:t>
            </a:r>
            <a:r>
              <a:rPr lang="en-US" dirty="0"/>
              <a:t>(Carter, 2005); acting white</a:t>
            </a:r>
          </a:p>
          <a:p>
            <a:endParaRPr lang="en-US" dirty="0"/>
          </a:p>
          <a:p>
            <a:r>
              <a:rPr lang="en-US" dirty="0"/>
              <a:t>Oppositionality, prefer to fail than to be disempowered</a:t>
            </a:r>
          </a:p>
          <a:p>
            <a:endParaRPr lang="en-US" dirty="0"/>
          </a:p>
          <a:p>
            <a:r>
              <a:rPr lang="en-US" dirty="0"/>
              <a:t>Need to explore identities, positionalities, deconstruct injustices in society and literature, reconstruct a stronger identity</a:t>
            </a:r>
          </a:p>
        </p:txBody>
      </p:sp>
    </p:spTree>
    <p:extLst>
      <p:ext uri="{BB962C8B-B14F-4D97-AF65-F5344CB8AC3E}">
        <p14:creationId xmlns:p14="http://schemas.microsoft.com/office/powerpoint/2010/main" val="3143687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8667</TotalTime>
  <Words>3929</Words>
  <Application>Microsoft Office PowerPoint</Application>
  <PresentationFormat>Widescreen</PresentationFormat>
  <Paragraphs>442</Paragraphs>
  <Slides>45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True Justice for Youth:: </vt:lpstr>
      <vt:lpstr> From Dean of Students to   Restorative Justice Facilitator</vt:lpstr>
      <vt:lpstr>PowerPoint Presentation</vt:lpstr>
      <vt:lpstr> Preventive, Restorative Discipline</vt:lpstr>
      <vt:lpstr> Punitive Discipline</vt:lpstr>
      <vt:lpstr>    Punished Youth: Other People’s Children</vt:lpstr>
      <vt:lpstr>In-School-Suspension Data 2016-17</vt:lpstr>
      <vt:lpstr> Social Identity Issues</vt:lpstr>
      <vt:lpstr>PowerPoint Presentation</vt:lpstr>
      <vt:lpstr> African American Children</vt:lpstr>
      <vt:lpstr> Latino Children</vt:lpstr>
      <vt:lpstr>Positive Sense of Identity: Challenging Task</vt:lpstr>
      <vt:lpstr>PowerPoint Presentation</vt:lpstr>
      <vt:lpstr> Marginalized Sense of Identity</vt:lpstr>
      <vt:lpstr> Social Identity Exploration</vt:lpstr>
      <vt:lpstr>               Cultural Identity Exploration  </vt:lpstr>
      <vt:lpstr>PowerPoint Presentation</vt:lpstr>
      <vt:lpstr> Third Space: Circle of Cariño</vt:lpstr>
      <vt:lpstr> Third Space: Circles of Cariño</vt:lpstr>
      <vt:lpstr> Circle of Cariño</vt:lpstr>
      <vt:lpstr>Student Voices:  Tales of Heroism!</vt:lpstr>
      <vt:lpstr>PowerPoint Presentation</vt:lpstr>
      <vt:lpstr>PowerPoint Presentation</vt:lpstr>
      <vt:lpstr>PowerPoint Presentation</vt:lpstr>
      <vt:lpstr>PowerPoint Presentation</vt:lpstr>
      <vt:lpstr>PowerPoint Presentation</vt:lpstr>
      <vt:lpstr> Curriculum</vt:lpstr>
      <vt:lpstr>PowerPoint Presentation</vt:lpstr>
      <vt:lpstr> Agency</vt:lpstr>
      <vt:lpstr>PowerPoint Presentation</vt:lpstr>
      <vt:lpstr>PowerPoint Presentation</vt:lpstr>
      <vt:lpstr>PowerPoint Presentation</vt:lpstr>
      <vt:lpstr>PowerPoint Presentation</vt:lpstr>
      <vt:lpstr>PowerPoint Presentation</vt:lpstr>
      <vt:lpstr>S.T.A.R. Members Speak About Impact of their  Community Service</vt:lpstr>
      <vt:lpstr>PowerPoint Presentation</vt:lpstr>
      <vt:lpstr> True Discipline</vt:lpstr>
      <vt:lpstr> True Discipline  </vt:lpstr>
      <vt:lpstr>PowerPoint Presentation</vt:lpstr>
      <vt:lpstr>PowerPoint Presentation</vt:lpstr>
      <vt:lpstr> Handouts With Non-Punitive Resources</vt:lpstr>
      <vt:lpstr> Handouts With Non-Punitive Resources</vt:lpstr>
      <vt:lpstr>PowerPoint Presentation</vt:lpstr>
      <vt:lpstr>PowerPoint Presentation</vt:lpstr>
      <vt:lpstr>magda.cabrero@truejustice4youth.org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Justice for Youth:: </dc:title>
  <dc:creator>Magda Cabrero</dc:creator>
  <cp:lastModifiedBy>Magda Cabrero</cp:lastModifiedBy>
  <cp:revision>1</cp:revision>
  <dcterms:created xsi:type="dcterms:W3CDTF">2019-05-09T10:04:39Z</dcterms:created>
  <dcterms:modified xsi:type="dcterms:W3CDTF">2019-05-17T07:05:38Z</dcterms:modified>
</cp:coreProperties>
</file>