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67" r:id="rId3"/>
    <p:sldId id="271" r:id="rId4"/>
    <p:sldId id="268" r:id="rId5"/>
    <p:sldId id="258" r:id="rId6"/>
    <p:sldId id="260" r:id="rId7"/>
    <p:sldId id="257" r:id="rId8"/>
    <p:sldId id="261" r:id="rId9"/>
    <p:sldId id="262" r:id="rId10"/>
    <p:sldId id="269" r:id="rId11"/>
    <p:sldId id="286" r:id="rId12"/>
    <p:sldId id="288" r:id="rId13"/>
    <p:sldId id="287" r:id="rId14"/>
    <p:sldId id="277" r:id="rId15"/>
    <p:sldId id="264" r:id="rId16"/>
    <p:sldId id="263" r:id="rId17"/>
    <p:sldId id="272" r:id="rId18"/>
    <p:sldId id="266" r:id="rId19"/>
    <p:sldId id="273" r:id="rId20"/>
    <p:sldId id="265" r:id="rId21"/>
    <p:sldId id="275" r:id="rId22"/>
    <p:sldId id="283" r:id="rId23"/>
    <p:sldId id="278" r:id="rId24"/>
    <p:sldId id="281" r:id="rId25"/>
    <p:sldId id="279" r:id="rId26"/>
    <p:sldId id="282" r:id="rId27"/>
    <p:sldId id="280" r:id="rId28"/>
    <p:sldId id="270" r:id="rId29"/>
    <p:sldId id="289" r:id="rId30"/>
    <p:sldId id="290" r:id="rId31"/>
    <p:sldId id="25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69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87679" autoAdjust="0"/>
  </p:normalViewPr>
  <p:slideViewPr>
    <p:cSldViewPr snapToGrid="0">
      <p:cViewPr varScale="1">
        <p:scale>
          <a:sx n="83" d="100"/>
          <a:sy n="83" d="100"/>
        </p:scale>
        <p:origin x="113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9DF6CC-FB4E-4C33-BA5A-4AFF3B76DFC6}"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474735D5-F7A8-4E1E-ABF7-0EA54836458D}">
      <dgm:prSet phldrT="[Text]"/>
      <dgm:spPr/>
      <dgm:t>
        <a:bodyPr/>
        <a:lstStyle/>
        <a:p>
          <a:r>
            <a:rPr lang="en-US"/>
            <a:t>OLC Innovate 2016</a:t>
          </a:r>
        </a:p>
      </dgm:t>
    </dgm:pt>
    <dgm:pt modelId="{080718B5-3585-4D8F-BF56-8C4D6B54C77B}" type="parTrans" cxnId="{DF735EEF-19C9-4C46-9618-E5C4462CA610}">
      <dgm:prSet/>
      <dgm:spPr/>
      <dgm:t>
        <a:bodyPr/>
        <a:lstStyle/>
        <a:p>
          <a:endParaRPr lang="en-US"/>
        </a:p>
      </dgm:t>
    </dgm:pt>
    <dgm:pt modelId="{17A24BC8-D5DF-472D-97E6-EA2F49E310DB}" type="sibTrans" cxnId="{DF735EEF-19C9-4C46-9618-E5C4462CA610}">
      <dgm:prSet/>
      <dgm:spPr/>
      <dgm:t>
        <a:bodyPr/>
        <a:lstStyle/>
        <a:p>
          <a:endParaRPr lang="en-US"/>
        </a:p>
      </dgm:t>
    </dgm:pt>
    <dgm:pt modelId="{BB5DB288-45F4-403E-BD1B-4447426E66D4}">
      <dgm:prSet phldrT="[Text]"/>
      <dgm:spPr/>
      <dgm:t>
        <a:bodyPr/>
        <a:lstStyle/>
        <a:p>
          <a:r>
            <a:rPr lang="en-US" err="1"/>
            <a:t>EdMedia</a:t>
          </a:r>
          <a:r>
            <a:rPr lang="en-US"/>
            <a:t> 2016</a:t>
          </a:r>
        </a:p>
      </dgm:t>
    </dgm:pt>
    <dgm:pt modelId="{BC079639-8714-40F7-9DFB-6F4D82138B62}" type="parTrans" cxnId="{84E57935-3C54-4EA3-9D04-0779359A7A96}">
      <dgm:prSet/>
      <dgm:spPr/>
      <dgm:t>
        <a:bodyPr/>
        <a:lstStyle/>
        <a:p>
          <a:endParaRPr lang="en-US"/>
        </a:p>
      </dgm:t>
    </dgm:pt>
    <dgm:pt modelId="{84A57634-79E0-47F9-AE4C-C6943E0222D1}" type="sibTrans" cxnId="{84E57935-3C54-4EA3-9D04-0779359A7A96}">
      <dgm:prSet/>
      <dgm:spPr/>
      <dgm:t>
        <a:bodyPr/>
        <a:lstStyle/>
        <a:p>
          <a:endParaRPr lang="en-US"/>
        </a:p>
      </dgm:t>
    </dgm:pt>
    <dgm:pt modelId="{B26B5A88-D154-47EE-83C4-678784C2E2BD}">
      <dgm:prSet phldrT="[Text]"/>
      <dgm:spPr/>
      <dgm:t>
        <a:bodyPr/>
        <a:lstStyle/>
        <a:p>
          <a:r>
            <a:rPr lang="en-US"/>
            <a:t>Site 2016</a:t>
          </a:r>
        </a:p>
      </dgm:t>
    </dgm:pt>
    <dgm:pt modelId="{5E6304A0-295D-46C7-A3AB-2C6CE9052017}" type="parTrans" cxnId="{F2EE9017-2218-4770-87BB-74131D8569C4}">
      <dgm:prSet/>
      <dgm:spPr/>
      <dgm:t>
        <a:bodyPr/>
        <a:lstStyle/>
        <a:p>
          <a:endParaRPr lang="en-US"/>
        </a:p>
      </dgm:t>
    </dgm:pt>
    <dgm:pt modelId="{589FE301-BFA0-427D-83B9-5AB6838D9A02}" type="sibTrans" cxnId="{F2EE9017-2218-4770-87BB-74131D8569C4}">
      <dgm:prSet/>
      <dgm:spPr/>
      <dgm:t>
        <a:bodyPr/>
        <a:lstStyle/>
        <a:p>
          <a:endParaRPr lang="en-US"/>
        </a:p>
      </dgm:t>
    </dgm:pt>
    <dgm:pt modelId="{D21FC73E-A00D-4611-92D5-012103FAB446}">
      <dgm:prSet phldrT="[Text]"/>
      <dgm:spPr/>
      <dgm:t>
        <a:bodyPr/>
        <a:lstStyle/>
        <a:p>
          <a:r>
            <a:rPr lang="en-US"/>
            <a:t>ILA LEA 2017</a:t>
          </a:r>
        </a:p>
      </dgm:t>
    </dgm:pt>
    <dgm:pt modelId="{450B507B-1E85-4376-83D9-C02F0EF14B8A}" type="parTrans" cxnId="{E1B78433-5966-40BD-879A-733A02BDF41D}">
      <dgm:prSet/>
      <dgm:spPr/>
      <dgm:t>
        <a:bodyPr/>
        <a:lstStyle/>
        <a:p>
          <a:endParaRPr lang="en-US"/>
        </a:p>
      </dgm:t>
    </dgm:pt>
    <dgm:pt modelId="{247D7681-03BD-4E08-ADF2-C0F408CF29F1}" type="sibTrans" cxnId="{E1B78433-5966-40BD-879A-733A02BDF41D}">
      <dgm:prSet/>
      <dgm:spPr/>
      <dgm:t>
        <a:bodyPr/>
        <a:lstStyle/>
        <a:p>
          <a:endParaRPr lang="en-US"/>
        </a:p>
      </dgm:t>
    </dgm:pt>
    <dgm:pt modelId="{35C705A7-BCE5-4D11-8574-558AE10C827B}">
      <dgm:prSet phldrT="[Text]"/>
      <dgm:spPr/>
      <dgm:t>
        <a:bodyPr/>
        <a:lstStyle/>
        <a:p>
          <a:r>
            <a:rPr lang="en-US"/>
            <a:t>ACE COIL 2017</a:t>
          </a:r>
        </a:p>
      </dgm:t>
    </dgm:pt>
    <dgm:pt modelId="{5E65B148-93BE-43B2-9E00-815BB9468CB4}" type="parTrans" cxnId="{40F48072-AE6B-41FC-A622-16A0EBBAB89C}">
      <dgm:prSet/>
      <dgm:spPr/>
      <dgm:t>
        <a:bodyPr/>
        <a:lstStyle/>
        <a:p>
          <a:endParaRPr lang="en-US"/>
        </a:p>
      </dgm:t>
    </dgm:pt>
    <dgm:pt modelId="{56BA3FB8-131A-4D5B-803C-E83289A2590D}" type="sibTrans" cxnId="{40F48072-AE6B-41FC-A622-16A0EBBAB89C}">
      <dgm:prSet/>
      <dgm:spPr/>
      <dgm:t>
        <a:bodyPr/>
        <a:lstStyle/>
        <a:p>
          <a:endParaRPr lang="en-US"/>
        </a:p>
      </dgm:t>
    </dgm:pt>
    <dgm:pt modelId="{BBF1A984-1D92-4E2F-9977-AE2776366690}">
      <dgm:prSet phldrT="[Text]"/>
      <dgm:spPr/>
      <dgm:t>
        <a:bodyPr/>
        <a:lstStyle/>
        <a:p>
          <a:r>
            <a:rPr lang="en-US" err="1"/>
            <a:t>InstructureCon</a:t>
          </a:r>
          <a:r>
            <a:rPr lang="en-US"/>
            <a:t> 2017</a:t>
          </a:r>
        </a:p>
      </dgm:t>
    </dgm:pt>
    <dgm:pt modelId="{3DEA920F-6822-4893-A112-A60377513ED1}" type="parTrans" cxnId="{18C54339-DF63-4F1B-AE91-EBD18F3B26BA}">
      <dgm:prSet/>
      <dgm:spPr/>
      <dgm:t>
        <a:bodyPr/>
        <a:lstStyle/>
        <a:p>
          <a:endParaRPr lang="en-US"/>
        </a:p>
      </dgm:t>
    </dgm:pt>
    <dgm:pt modelId="{124999B1-A7D2-4D81-982A-133255262CD9}" type="sibTrans" cxnId="{18C54339-DF63-4F1B-AE91-EBD18F3B26BA}">
      <dgm:prSet/>
      <dgm:spPr/>
      <dgm:t>
        <a:bodyPr/>
        <a:lstStyle/>
        <a:p>
          <a:endParaRPr lang="en-US"/>
        </a:p>
      </dgm:t>
    </dgm:pt>
    <dgm:pt modelId="{34849FA9-CA08-4149-B8A0-E0D62181311B}">
      <dgm:prSet phldrT="[Text]"/>
      <dgm:spPr/>
      <dgm:t>
        <a:bodyPr/>
        <a:lstStyle/>
        <a:p>
          <a:r>
            <a:rPr lang="en-US"/>
            <a:t>IELOL 2017</a:t>
          </a:r>
        </a:p>
      </dgm:t>
    </dgm:pt>
    <dgm:pt modelId="{4FA8C0D5-DD89-4AD6-89B5-977A28BD2CD9}" type="parTrans" cxnId="{53C84053-B8F0-4162-B0C7-5F29F49AE6C5}">
      <dgm:prSet/>
      <dgm:spPr/>
      <dgm:t>
        <a:bodyPr/>
        <a:lstStyle/>
        <a:p>
          <a:endParaRPr lang="en-US"/>
        </a:p>
      </dgm:t>
    </dgm:pt>
    <dgm:pt modelId="{227D34AA-CEC8-46AF-8C7C-75A3790E3F3A}" type="sibTrans" cxnId="{53C84053-B8F0-4162-B0C7-5F29F49AE6C5}">
      <dgm:prSet/>
      <dgm:spPr/>
      <dgm:t>
        <a:bodyPr/>
        <a:lstStyle/>
        <a:p>
          <a:endParaRPr lang="en-US"/>
        </a:p>
      </dgm:t>
    </dgm:pt>
    <dgm:pt modelId="{3AEF4390-EC4E-4D46-9A3D-384E39BEC6E2}">
      <dgm:prSet phldrT="[Text]"/>
      <dgm:spPr/>
      <dgm:t>
        <a:bodyPr/>
        <a:lstStyle/>
        <a:p>
          <a:r>
            <a:rPr lang="en-US"/>
            <a:t>TLC 2017</a:t>
          </a:r>
        </a:p>
      </dgm:t>
    </dgm:pt>
    <dgm:pt modelId="{5CF94EA6-7899-40F5-B331-B6BDC576B3F3}" type="parTrans" cxnId="{6F3E2190-FFEB-479B-A0DA-C8D32A3A68EF}">
      <dgm:prSet/>
      <dgm:spPr/>
      <dgm:t>
        <a:bodyPr/>
        <a:lstStyle/>
        <a:p>
          <a:endParaRPr lang="en-US"/>
        </a:p>
      </dgm:t>
    </dgm:pt>
    <dgm:pt modelId="{9A86F747-9B27-4AA2-B561-E3F5B71E8746}" type="sibTrans" cxnId="{6F3E2190-FFEB-479B-A0DA-C8D32A3A68EF}">
      <dgm:prSet/>
      <dgm:spPr/>
      <dgm:t>
        <a:bodyPr/>
        <a:lstStyle/>
        <a:p>
          <a:endParaRPr lang="en-US"/>
        </a:p>
      </dgm:t>
    </dgm:pt>
    <dgm:pt modelId="{10EEA307-C6EE-4959-8ED7-DBCEFB2A706E}">
      <dgm:prSet phldrT="[Text]"/>
      <dgm:spPr/>
      <dgm:t>
        <a:bodyPr/>
        <a:lstStyle/>
        <a:p>
          <a:r>
            <a:rPr lang="en-US"/>
            <a:t>USAFA </a:t>
          </a:r>
          <a:r>
            <a:rPr lang="en-US" err="1"/>
            <a:t>SoTL</a:t>
          </a:r>
          <a:r>
            <a:rPr lang="en-US"/>
            <a:t> 2017, 2016, 2015, 2014</a:t>
          </a:r>
        </a:p>
      </dgm:t>
    </dgm:pt>
    <dgm:pt modelId="{A68AE4D2-BF09-497F-A5F8-CF0F66F3CB77}" type="parTrans" cxnId="{C7BA3515-FA8E-48FC-960F-99DE8D3EEE99}">
      <dgm:prSet/>
      <dgm:spPr/>
      <dgm:t>
        <a:bodyPr/>
        <a:lstStyle/>
        <a:p>
          <a:endParaRPr lang="en-US"/>
        </a:p>
      </dgm:t>
    </dgm:pt>
    <dgm:pt modelId="{A1A95F69-7F4D-4918-A643-29DE1127FD93}" type="sibTrans" cxnId="{C7BA3515-FA8E-48FC-960F-99DE8D3EEE99}">
      <dgm:prSet/>
      <dgm:spPr/>
      <dgm:t>
        <a:bodyPr/>
        <a:lstStyle/>
        <a:p>
          <a:endParaRPr lang="en-US"/>
        </a:p>
      </dgm:t>
    </dgm:pt>
    <dgm:pt modelId="{938FD0A6-4333-40B7-A87F-831A090FCEAC}">
      <dgm:prSet phldrT="[Text]"/>
      <dgm:spPr>
        <a:solidFill>
          <a:srgbClr val="FFFF00"/>
        </a:solidFill>
      </dgm:spPr>
      <dgm:t>
        <a:bodyPr/>
        <a:lstStyle/>
        <a:p>
          <a:r>
            <a:rPr lang="en-US" dirty="0">
              <a:solidFill>
                <a:schemeClr val="tx1"/>
              </a:solidFill>
            </a:rPr>
            <a:t>IIRP 2017</a:t>
          </a:r>
        </a:p>
      </dgm:t>
    </dgm:pt>
    <dgm:pt modelId="{5D6006DC-62D5-43A2-A1D1-4C4A9FA0BC76}" type="parTrans" cxnId="{5A5D4323-5895-4260-BB6E-578BBE02BA11}">
      <dgm:prSet/>
      <dgm:spPr/>
      <dgm:t>
        <a:bodyPr/>
        <a:lstStyle/>
        <a:p>
          <a:endParaRPr lang="en-US"/>
        </a:p>
      </dgm:t>
    </dgm:pt>
    <dgm:pt modelId="{EEB03630-36CF-4205-B28C-4F3EE10732B4}" type="sibTrans" cxnId="{5A5D4323-5895-4260-BB6E-578BBE02BA11}">
      <dgm:prSet/>
      <dgm:spPr/>
      <dgm:t>
        <a:bodyPr/>
        <a:lstStyle/>
        <a:p>
          <a:endParaRPr lang="en-US"/>
        </a:p>
      </dgm:t>
    </dgm:pt>
    <dgm:pt modelId="{FE746447-FD3E-4D3E-9B23-516C56C22E1D}">
      <dgm:prSet phldrT="[Text]"/>
      <dgm:spPr/>
      <dgm:t>
        <a:bodyPr/>
        <a:lstStyle/>
        <a:p>
          <a:r>
            <a:rPr lang="en-US"/>
            <a:t>TLTS 2016, 2015</a:t>
          </a:r>
        </a:p>
      </dgm:t>
    </dgm:pt>
    <dgm:pt modelId="{B35E5E65-E60C-44CD-8392-24DA8602B10C}" type="parTrans" cxnId="{A6C00660-7949-4FEC-A58A-A7A092F69DAB}">
      <dgm:prSet/>
      <dgm:spPr/>
      <dgm:t>
        <a:bodyPr/>
        <a:lstStyle/>
        <a:p>
          <a:endParaRPr lang="en-US"/>
        </a:p>
      </dgm:t>
    </dgm:pt>
    <dgm:pt modelId="{3D1833B4-D891-4FFB-84DD-D231021D710F}" type="sibTrans" cxnId="{A6C00660-7949-4FEC-A58A-A7A092F69DAB}">
      <dgm:prSet/>
      <dgm:spPr/>
      <dgm:t>
        <a:bodyPr/>
        <a:lstStyle/>
        <a:p>
          <a:endParaRPr lang="en-US"/>
        </a:p>
      </dgm:t>
    </dgm:pt>
    <dgm:pt modelId="{558B88C1-3185-4E50-A192-7A92AF31B785}">
      <dgm:prSet phldrT="[Text]"/>
      <dgm:spPr/>
      <dgm:t>
        <a:bodyPr/>
        <a:lstStyle/>
        <a:p>
          <a:r>
            <a:rPr lang="en-US"/>
            <a:t>CIBER 2016</a:t>
          </a:r>
        </a:p>
      </dgm:t>
    </dgm:pt>
    <dgm:pt modelId="{5A4E85CE-0524-4061-A4ED-FDEC872C35FE}" type="parTrans" cxnId="{AFC27424-34DA-4550-9C77-85FDF8C517E3}">
      <dgm:prSet/>
      <dgm:spPr/>
      <dgm:t>
        <a:bodyPr/>
        <a:lstStyle/>
        <a:p>
          <a:endParaRPr lang="en-US"/>
        </a:p>
      </dgm:t>
    </dgm:pt>
    <dgm:pt modelId="{E08D9DEF-9C04-46A9-9154-7A1ADC0DDB23}" type="sibTrans" cxnId="{AFC27424-34DA-4550-9C77-85FDF8C517E3}">
      <dgm:prSet/>
      <dgm:spPr/>
      <dgm:t>
        <a:bodyPr/>
        <a:lstStyle/>
        <a:p>
          <a:endParaRPr lang="en-US"/>
        </a:p>
      </dgm:t>
    </dgm:pt>
    <dgm:pt modelId="{C90F9447-8721-4EA7-A94F-FDFE56E02B4F}" type="pres">
      <dgm:prSet presAssocID="{829DF6CC-FB4E-4C33-BA5A-4AFF3B76DFC6}" presName="diagram" presStyleCnt="0">
        <dgm:presLayoutVars>
          <dgm:dir/>
          <dgm:resizeHandles val="exact"/>
        </dgm:presLayoutVars>
      </dgm:prSet>
      <dgm:spPr/>
    </dgm:pt>
    <dgm:pt modelId="{C2BEB83E-803B-4826-9B8A-7AFA17839BFC}" type="pres">
      <dgm:prSet presAssocID="{3AEF4390-EC4E-4D46-9A3D-384E39BEC6E2}" presName="node" presStyleLbl="node1" presStyleIdx="0" presStyleCnt="12">
        <dgm:presLayoutVars>
          <dgm:bulletEnabled val="1"/>
        </dgm:presLayoutVars>
      </dgm:prSet>
      <dgm:spPr/>
    </dgm:pt>
    <dgm:pt modelId="{91DBB0A8-35DD-48F3-821E-513979909E6C}" type="pres">
      <dgm:prSet presAssocID="{9A86F747-9B27-4AA2-B561-E3F5B71E8746}" presName="sibTrans" presStyleCnt="0"/>
      <dgm:spPr/>
    </dgm:pt>
    <dgm:pt modelId="{DB431249-8795-4F06-8CBD-D3D3BCA10A5C}" type="pres">
      <dgm:prSet presAssocID="{938FD0A6-4333-40B7-A87F-831A090FCEAC}" presName="node" presStyleLbl="node1" presStyleIdx="1" presStyleCnt="12">
        <dgm:presLayoutVars>
          <dgm:bulletEnabled val="1"/>
        </dgm:presLayoutVars>
      </dgm:prSet>
      <dgm:spPr/>
    </dgm:pt>
    <dgm:pt modelId="{1C0FC975-DD84-47B5-9C78-3FA9F9A45EC2}" type="pres">
      <dgm:prSet presAssocID="{EEB03630-36CF-4205-B28C-4F3EE10732B4}" presName="sibTrans" presStyleCnt="0"/>
      <dgm:spPr/>
    </dgm:pt>
    <dgm:pt modelId="{516DC478-3305-4C50-9E8D-746EC2FDA28E}" type="pres">
      <dgm:prSet presAssocID="{10EEA307-C6EE-4959-8ED7-DBCEFB2A706E}" presName="node" presStyleLbl="node1" presStyleIdx="2" presStyleCnt="12">
        <dgm:presLayoutVars>
          <dgm:bulletEnabled val="1"/>
        </dgm:presLayoutVars>
      </dgm:prSet>
      <dgm:spPr/>
    </dgm:pt>
    <dgm:pt modelId="{59622B77-1241-4599-A4CB-0D2257981FAE}" type="pres">
      <dgm:prSet presAssocID="{A1A95F69-7F4D-4918-A643-29DE1127FD93}" presName="sibTrans" presStyleCnt="0"/>
      <dgm:spPr/>
    </dgm:pt>
    <dgm:pt modelId="{C1763402-649A-4B2F-A1D0-CEDDE31E7789}" type="pres">
      <dgm:prSet presAssocID="{34849FA9-CA08-4149-B8A0-E0D62181311B}" presName="node" presStyleLbl="node1" presStyleIdx="3" presStyleCnt="12">
        <dgm:presLayoutVars>
          <dgm:bulletEnabled val="1"/>
        </dgm:presLayoutVars>
      </dgm:prSet>
      <dgm:spPr/>
    </dgm:pt>
    <dgm:pt modelId="{B9DB5C6A-0A8A-4C7F-9D10-2042BD4BF0D0}" type="pres">
      <dgm:prSet presAssocID="{227D34AA-CEC8-46AF-8C7C-75A3790E3F3A}" presName="sibTrans" presStyleCnt="0"/>
      <dgm:spPr/>
    </dgm:pt>
    <dgm:pt modelId="{600CD51B-1965-48C8-99DA-0AA43BD2DA49}" type="pres">
      <dgm:prSet presAssocID="{D21FC73E-A00D-4611-92D5-012103FAB446}" presName="node" presStyleLbl="node1" presStyleIdx="4" presStyleCnt="12">
        <dgm:presLayoutVars>
          <dgm:bulletEnabled val="1"/>
        </dgm:presLayoutVars>
      </dgm:prSet>
      <dgm:spPr/>
    </dgm:pt>
    <dgm:pt modelId="{65BEFC93-4702-447F-AE95-5B254AF7607F}" type="pres">
      <dgm:prSet presAssocID="{247D7681-03BD-4E08-ADF2-C0F408CF29F1}" presName="sibTrans" presStyleCnt="0"/>
      <dgm:spPr/>
    </dgm:pt>
    <dgm:pt modelId="{5DD5E8EB-7DEC-4BC3-8E9E-3F14055AF2C5}" type="pres">
      <dgm:prSet presAssocID="{35C705A7-BCE5-4D11-8574-558AE10C827B}" presName="node" presStyleLbl="node1" presStyleIdx="5" presStyleCnt="12">
        <dgm:presLayoutVars>
          <dgm:bulletEnabled val="1"/>
        </dgm:presLayoutVars>
      </dgm:prSet>
      <dgm:spPr/>
    </dgm:pt>
    <dgm:pt modelId="{50EB3302-0B4A-4C61-A881-84512A82BF31}" type="pres">
      <dgm:prSet presAssocID="{56BA3FB8-131A-4D5B-803C-E83289A2590D}" presName="sibTrans" presStyleCnt="0"/>
      <dgm:spPr/>
    </dgm:pt>
    <dgm:pt modelId="{33DF26B9-5B57-4CDD-9E44-82C6ED99BE9C}" type="pres">
      <dgm:prSet presAssocID="{BBF1A984-1D92-4E2F-9977-AE2776366690}" presName="node" presStyleLbl="node1" presStyleIdx="6" presStyleCnt="12">
        <dgm:presLayoutVars>
          <dgm:bulletEnabled val="1"/>
        </dgm:presLayoutVars>
      </dgm:prSet>
      <dgm:spPr/>
    </dgm:pt>
    <dgm:pt modelId="{F3BCDB7C-580C-4A87-9610-04DB5F7E7F6F}" type="pres">
      <dgm:prSet presAssocID="{124999B1-A7D2-4D81-982A-133255262CD9}" presName="sibTrans" presStyleCnt="0"/>
      <dgm:spPr/>
    </dgm:pt>
    <dgm:pt modelId="{CC188063-9FF7-450F-AD98-BE0F5419F8D6}" type="pres">
      <dgm:prSet presAssocID="{FE746447-FD3E-4D3E-9B23-516C56C22E1D}" presName="node" presStyleLbl="node1" presStyleIdx="7" presStyleCnt="12">
        <dgm:presLayoutVars>
          <dgm:bulletEnabled val="1"/>
        </dgm:presLayoutVars>
      </dgm:prSet>
      <dgm:spPr/>
    </dgm:pt>
    <dgm:pt modelId="{677C2172-0FE7-4F22-A7D3-DFFEBA706A7A}" type="pres">
      <dgm:prSet presAssocID="{3D1833B4-D891-4FFB-84DD-D231021D710F}" presName="sibTrans" presStyleCnt="0"/>
      <dgm:spPr/>
    </dgm:pt>
    <dgm:pt modelId="{249C4971-B1D6-4372-9DF3-40EC327CF03C}" type="pres">
      <dgm:prSet presAssocID="{558B88C1-3185-4E50-A192-7A92AF31B785}" presName="node" presStyleLbl="node1" presStyleIdx="8" presStyleCnt="12">
        <dgm:presLayoutVars>
          <dgm:bulletEnabled val="1"/>
        </dgm:presLayoutVars>
      </dgm:prSet>
      <dgm:spPr/>
    </dgm:pt>
    <dgm:pt modelId="{37D7D79C-F7FF-4F35-A76E-8CD49CD2B0D4}" type="pres">
      <dgm:prSet presAssocID="{E08D9DEF-9C04-46A9-9154-7A1ADC0DDB23}" presName="sibTrans" presStyleCnt="0"/>
      <dgm:spPr/>
    </dgm:pt>
    <dgm:pt modelId="{28AB137E-5E4D-4496-9412-0BF806602EB3}" type="pres">
      <dgm:prSet presAssocID="{474735D5-F7A8-4E1E-ABF7-0EA54836458D}" presName="node" presStyleLbl="node1" presStyleIdx="9" presStyleCnt="12">
        <dgm:presLayoutVars>
          <dgm:bulletEnabled val="1"/>
        </dgm:presLayoutVars>
      </dgm:prSet>
      <dgm:spPr/>
    </dgm:pt>
    <dgm:pt modelId="{C50281AF-46C9-4A69-AC4A-63FDEE740425}" type="pres">
      <dgm:prSet presAssocID="{17A24BC8-D5DF-472D-97E6-EA2F49E310DB}" presName="sibTrans" presStyleCnt="0"/>
      <dgm:spPr/>
    </dgm:pt>
    <dgm:pt modelId="{24C7C7B2-5C08-436B-9561-2FBCC3C8C23A}" type="pres">
      <dgm:prSet presAssocID="{BB5DB288-45F4-403E-BD1B-4447426E66D4}" presName="node" presStyleLbl="node1" presStyleIdx="10" presStyleCnt="12">
        <dgm:presLayoutVars>
          <dgm:bulletEnabled val="1"/>
        </dgm:presLayoutVars>
      </dgm:prSet>
      <dgm:spPr/>
    </dgm:pt>
    <dgm:pt modelId="{867A607D-DE3C-4E58-85F0-BD50CE28FE00}" type="pres">
      <dgm:prSet presAssocID="{84A57634-79E0-47F9-AE4C-C6943E0222D1}" presName="sibTrans" presStyleCnt="0"/>
      <dgm:spPr/>
    </dgm:pt>
    <dgm:pt modelId="{5596F5F2-A5B4-412A-B7CE-310C573DF045}" type="pres">
      <dgm:prSet presAssocID="{B26B5A88-D154-47EE-83C4-678784C2E2BD}" presName="node" presStyleLbl="node1" presStyleIdx="11" presStyleCnt="12">
        <dgm:presLayoutVars>
          <dgm:bulletEnabled val="1"/>
        </dgm:presLayoutVars>
      </dgm:prSet>
      <dgm:spPr/>
    </dgm:pt>
  </dgm:ptLst>
  <dgm:cxnLst>
    <dgm:cxn modelId="{C7BA3515-FA8E-48FC-960F-99DE8D3EEE99}" srcId="{829DF6CC-FB4E-4C33-BA5A-4AFF3B76DFC6}" destId="{10EEA307-C6EE-4959-8ED7-DBCEFB2A706E}" srcOrd="2" destOrd="0" parTransId="{A68AE4D2-BF09-497F-A5F8-CF0F66F3CB77}" sibTransId="{A1A95F69-7F4D-4918-A643-29DE1127FD93}"/>
    <dgm:cxn modelId="{F2EE9017-2218-4770-87BB-74131D8569C4}" srcId="{829DF6CC-FB4E-4C33-BA5A-4AFF3B76DFC6}" destId="{B26B5A88-D154-47EE-83C4-678784C2E2BD}" srcOrd="11" destOrd="0" parTransId="{5E6304A0-295D-46C7-A3AB-2C6CE9052017}" sibTransId="{589FE301-BFA0-427D-83B9-5AB6838D9A02}"/>
    <dgm:cxn modelId="{D5E7E121-0FA9-46C9-B3B1-2DF0BBEDA43C}" type="presOf" srcId="{938FD0A6-4333-40B7-A87F-831A090FCEAC}" destId="{DB431249-8795-4F06-8CBD-D3D3BCA10A5C}" srcOrd="0" destOrd="0" presId="urn:microsoft.com/office/officeart/2005/8/layout/default"/>
    <dgm:cxn modelId="{5A5D4323-5895-4260-BB6E-578BBE02BA11}" srcId="{829DF6CC-FB4E-4C33-BA5A-4AFF3B76DFC6}" destId="{938FD0A6-4333-40B7-A87F-831A090FCEAC}" srcOrd="1" destOrd="0" parTransId="{5D6006DC-62D5-43A2-A1D1-4C4A9FA0BC76}" sibTransId="{EEB03630-36CF-4205-B28C-4F3EE10732B4}"/>
    <dgm:cxn modelId="{AFC27424-34DA-4550-9C77-85FDF8C517E3}" srcId="{829DF6CC-FB4E-4C33-BA5A-4AFF3B76DFC6}" destId="{558B88C1-3185-4E50-A192-7A92AF31B785}" srcOrd="8" destOrd="0" parTransId="{5A4E85CE-0524-4061-A4ED-FDEC872C35FE}" sibTransId="{E08D9DEF-9C04-46A9-9154-7A1ADC0DDB23}"/>
    <dgm:cxn modelId="{E1B78433-5966-40BD-879A-733A02BDF41D}" srcId="{829DF6CC-FB4E-4C33-BA5A-4AFF3B76DFC6}" destId="{D21FC73E-A00D-4611-92D5-012103FAB446}" srcOrd="4" destOrd="0" parTransId="{450B507B-1E85-4376-83D9-C02F0EF14B8A}" sibTransId="{247D7681-03BD-4E08-ADF2-C0F408CF29F1}"/>
    <dgm:cxn modelId="{84E57935-3C54-4EA3-9D04-0779359A7A96}" srcId="{829DF6CC-FB4E-4C33-BA5A-4AFF3B76DFC6}" destId="{BB5DB288-45F4-403E-BD1B-4447426E66D4}" srcOrd="10" destOrd="0" parTransId="{BC079639-8714-40F7-9DFB-6F4D82138B62}" sibTransId="{84A57634-79E0-47F9-AE4C-C6943E0222D1}"/>
    <dgm:cxn modelId="{18C54339-DF63-4F1B-AE91-EBD18F3B26BA}" srcId="{829DF6CC-FB4E-4C33-BA5A-4AFF3B76DFC6}" destId="{BBF1A984-1D92-4E2F-9977-AE2776366690}" srcOrd="6" destOrd="0" parTransId="{3DEA920F-6822-4893-A112-A60377513ED1}" sibTransId="{124999B1-A7D2-4D81-982A-133255262CD9}"/>
    <dgm:cxn modelId="{53C84053-B8F0-4162-B0C7-5F29F49AE6C5}" srcId="{829DF6CC-FB4E-4C33-BA5A-4AFF3B76DFC6}" destId="{34849FA9-CA08-4149-B8A0-E0D62181311B}" srcOrd="3" destOrd="0" parTransId="{4FA8C0D5-DD89-4AD6-89B5-977A28BD2CD9}" sibTransId="{227D34AA-CEC8-46AF-8C7C-75A3790E3F3A}"/>
    <dgm:cxn modelId="{A6C00660-7949-4FEC-A58A-A7A092F69DAB}" srcId="{829DF6CC-FB4E-4C33-BA5A-4AFF3B76DFC6}" destId="{FE746447-FD3E-4D3E-9B23-516C56C22E1D}" srcOrd="7" destOrd="0" parTransId="{B35E5E65-E60C-44CD-8392-24DA8602B10C}" sibTransId="{3D1833B4-D891-4FFB-84DD-D231021D710F}"/>
    <dgm:cxn modelId="{40F48072-AE6B-41FC-A622-16A0EBBAB89C}" srcId="{829DF6CC-FB4E-4C33-BA5A-4AFF3B76DFC6}" destId="{35C705A7-BCE5-4D11-8574-558AE10C827B}" srcOrd="5" destOrd="0" parTransId="{5E65B148-93BE-43B2-9E00-815BB9468CB4}" sibTransId="{56BA3FB8-131A-4D5B-803C-E83289A2590D}"/>
    <dgm:cxn modelId="{FA0D8877-B723-4ED1-9A07-1A87C9128541}" type="presOf" srcId="{35C705A7-BCE5-4D11-8574-558AE10C827B}" destId="{5DD5E8EB-7DEC-4BC3-8E9E-3F14055AF2C5}" srcOrd="0" destOrd="0" presId="urn:microsoft.com/office/officeart/2005/8/layout/default"/>
    <dgm:cxn modelId="{C151CE8D-81D1-400A-BEC2-FFA136768394}" type="presOf" srcId="{BBF1A984-1D92-4E2F-9977-AE2776366690}" destId="{33DF26B9-5B57-4CDD-9E44-82C6ED99BE9C}" srcOrd="0" destOrd="0" presId="urn:microsoft.com/office/officeart/2005/8/layout/default"/>
    <dgm:cxn modelId="{6624638F-4A03-4D17-93FB-D7E1B9D97A2A}" type="presOf" srcId="{BB5DB288-45F4-403E-BD1B-4447426E66D4}" destId="{24C7C7B2-5C08-436B-9561-2FBCC3C8C23A}" srcOrd="0" destOrd="0" presId="urn:microsoft.com/office/officeart/2005/8/layout/default"/>
    <dgm:cxn modelId="{6F3E2190-FFEB-479B-A0DA-C8D32A3A68EF}" srcId="{829DF6CC-FB4E-4C33-BA5A-4AFF3B76DFC6}" destId="{3AEF4390-EC4E-4D46-9A3D-384E39BEC6E2}" srcOrd="0" destOrd="0" parTransId="{5CF94EA6-7899-40F5-B331-B6BDC576B3F3}" sibTransId="{9A86F747-9B27-4AA2-B561-E3F5B71E8746}"/>
    <dgm:cxn modelId="{C89190A1-2EF7-46DF-A92E-9DC981C4B4EF}" type="presOf" srcId="{829DF6CC-FB4E-4C33-BA5A-4AFF3B76DFC6}" destId="{C90F9447-8721-4EA7-A94F-FDFE56E02B4F}" srcOrd="0" destOrd="0" presId="urn:microsoft.com/office/officeart/2005/8/layout/default"/>
    <dgm:cxn modelId="{376699AA-A481-4903-9EA4-DADE8D0D6CA3}" type="presOf" srcId="{D21FC73E-A00D-4611-92D5-012103FAB446}" destId="{600CD51B-1965-48C8-99DA-0AA43BD2DA49}" srcOrd="0" destOrd="0" presId="urn:microsoft.com/office/officeart/2005/8/layout/default"/>
    <dgm:cxn modelId="{65F89EBE-6CD6-4E26-B9A9-9B1EC95A9D00}" type="presOf" srcId="{10EEA307-C6EE-4959-8ED7-DBCEFB2A706E}" destId="{516DC478-3305-4C50-9E8D-746EC2FDA28E}" srcOrd="0" destOrd="0" presId="urn:microsoft.com/office/officeart/2005/8/layout/default"/>
    <dgm:cxn modelId="{16446AC5-36BD-43CD-B4C8-24B120C59B25}" type="presOf" srcId="{B26B5A88-D154-47EE-83C4-678784C2E2BD}" destId="{5596F5F2-A5B4-412A-B7CE-310C573DF045}" srcOrd="0" destOrd="0" presId="urn:microsoft.com/office/officeart/2005/8/layout/default"/>
    <dgm:cxn modelId="{CC9F8FCD-30C6-45EF-A49E-EC491AA7C1E3}" type="presOf" srcId="{3AEF4390-EC4E-4D46-9A3D-384E39BEC6E2}" destId="{C2BEB83E-803B-4826-9B8A-7AFA17839BFC}" srcOrd="0" destOrd="0" presId="urn:microsoft.com/office/officeart/2005/8/layout/default"/>
    <dgm:cxn modelId="{88FB98CE-CBEA-4141-87A2-2AD4487512CB}" type="presOf" srcId="{474735D5-F7A8-4E1E-ABF7-0EA54836458D}" destId="{28AB137E-5E4D-4496-9412-0BF806602EB3}" srcOrd="0" destOrd="0" presId="urn:microsoft.com/office/officeart/2005/8/layout/default"/>
    <dgm:cxn modelId="{9D5B13D7-0FED-4B61-80B4-DA8D00AC606B}" type="presOf" srcId="{558B88C1-3185-4E50-A192-7A92AF31B785}" destId="{249C4971-B1D6-4372-9DF3-40EC327CF03C}" srcOrd="0" destOrd="0" presId="urn:microsoft.com/office/officeart/2005/8/layout/default"/>
    <dgm:cxn modelId="{7F94C9EC-4E9C-48C4-B91A-4C05CC561F37}" type="presOf" srcId="{FE746447-FD3E-4D3E-9B23-516C56C22E1D}" destId="{CC188063-9FF7-450F-AD98-BE0F5419F8D6}" srcOrd="0" destOrd="0" presId="urn:microsoft.com/office/officeart/2005/8/layout/default"/>
    <dgm:cxn modelId="{8455A6ED-8EBC-4141-BC0D-E4B89E554C5B}" type="presOf" srcId="{34849FA9-CA08-4149-B8A0-E0D62181311B}" destId="{C1763402-649A-4B2F-A1D0-CEDDE31E7789}" srcOrd="0" destOrd="0" presId="urn:microsoft.com/office/officeart/2005/8/layout/default"/>
    <dgm:cxn modelId="{DF735EEF-19C9-4C46-9618-E5C4462CA610}" srcId="{829DF6CC-FB4E-4C33-BA5A-4AFF3B76DFC6}" destId="{474735D5-F7A8-4E1E-ABF7-0EA54836458D}" srcOrd="9" destOrd="0" parTransId="{080718B5-3585-4D8F-BF56-8C4D6B54C77B}" sibTransId="{17A24BC8-D5DF-472D-97E6-EA2F49E310DB}"/>
    <dgm:cxn modelId="{282ED56B-F300-41C0-8E8E-92CD53ADF89E}" type="presParOf" srcId="{C90F9447-8721-4EA7-A94F-FDFE56E02B4F}" destId="{C2BEB83E-803B-4826-9B8A-7AFA17839BFC}" srcOrd="0" destOrd="0" presId="urn:microsoft.com/office/officeart/2005/8/layout/default"/>
    <dgm:cxn modelId="{62A419BA-E2A1-4DE7-8DCB-B865DD6FC825}" type="presParOf" srcId="{C90F9447-8721-4EA7-A94F-FDFE56E02B4F}" destId="{91DBB0A8-35DD-48F3-821E-513979909E6C}" srcOrd="1" destOrd="0" presId="urn:microsoft.com/office/officeart/2005/8/layout/default"/>
    <dgm:cxn modelId="{EBB446DF-6E4F-4BD2-8F74-BD4667BC1B0E}" type="presParOf" srcId="{C90F9447-8721-4EA7-A94F-FDFE56E02B4F}" destId="{DB431249-8795-4F06-8CBD-D3D3BCA10A5C}" srcOrd="2" destOrd="0" presId="urn:microsoft.com/office/officeart/2005/8/layout/default"/>
    <dgm:cxn modelId="{04F12EC2-84A9-4BBC-85E5-AD67BAA048A5}" type="presParOf" srcId="{C90F9447-8721-4EA7-A94F-FDFE56E02B4F}" destId="{1C0FC975-DD84-47B5-9C78-3FA9F9A45EC2}" srcOrd="3" destOrd="0" presId="urn:microsoft.com/office/officeart/2005/8/layout/default"/>
    <dgm:cxn modelId="{52412757-FFCF-4EFF-A688-444918FE69A2}" type="presParOf" srcId="{C90F9447-8721-4EA7-A94F-FDFE56E02B4F}" destId="{516DC478-3305-4C50-9E8D-746EC2FDA28E}" srcOrd="4" destOrd="0" presId="urn:microsoft.com/office/officeart/2005/8/layout/default"/>
    <dgm:cxn modelId="{17FC8908-7140-42CE-98A6-D22DDC473726}" type="presParOf" srcId="{C90F9447-8721-4EA7-A94F-FDFE56E02B4F}" destId="{59622B77-1241-4599-A4CB-0D2257981FAE}" srcOrd="5" destOrd="0" presId="urn:microsoft.com/office/officeart/2005/8/layout/default"/>
    <dgm:cxn modelId="{F6C34034-1052-4B32-A62F-47D397EDDF39}" type="presParOf" srcId="{C90F9447-8721-4EA7-A94F-FDFE56E02B4F}" destId="{C1763402-649A-4B2F-A1D0-CEDDE31E7789}" srcOrd="6" destOrd="0" presId="urn:microsoft.com/office/officeart/2005/8/layout/default"/>
    <dgm:cxn modelId="{22A86E66-E986-4EFE-BDFE-A245A2B22BA2}" type="presParOf" srcId="{C90F9447-8721-4EA7-A94F-FDFE56E02B4F}" destId="{B9DB5C6A-0A8A-4C7F-9D10-2042BD4BF0D0}" srcOrd="7" destOrd="0" presId="urn:microsoft.com/office/officeart/2005/8/layout/default"/>
    <dgm:cxn modelId="{A83B94B5-9320-4E55-A750-EBFD430B83B9}" type="presParOf" srcId="{C90F9447-8721-4EA7-A94F-FDFE56E02B4F}" destId="{600CD51B-1965-48C8-99DA-0AA43BD2DA49}" srcOrd="8" destOrd="0" presId="urn:microsoft.com/office/officeart/2005/8/layout/default"/>
    <dgm:cxn modelId="{66219320-9914-4E80-9F6D-64C12F68C6E9}" type="presParOf" srcId="{C90F9447-8721-4EA7-A94F-FDFE56E02B4F}" destId="{65BEFC93-4702-447F-AE95-5B254AF7607F}" srcOrd="9" destOrd="0" presId="urn:microsoft.com/office/officeart/2005/8/layout/default"/>
    <dgm:cxn modelId="{1C42084A-0C63-47D3-89DB-4EC440F09DAE}" type="presParOf" srcId="{C90F9447-8721-4EA7-A94F-FDFE56E02B4F}" destId="{5DD5E8EB-7DEC-4BC3-8E9E-3F14055AF2C5}" srcOrd="10" destOrd="0" presId="urn:microsoft.com/office/officeart/2005/8/layout/default"/>
    <dgm:cxn modelId="{7C83C8EF-015E-4C34-93FC-79BF979C9EF4}" type="presParOf" srcId="{C90F9447-8721-4EA7-A94F-FDFE56E02B4F}" destId="{50EB3302-0B4A-4C61-A881-84512A82BF31}" srcOrd="11" destOrd="0" presId="urn:microsoft.com/office/officeart/2005/8/layout/default"/>
    <dgm:cxn modelId="{D0A0C6FF-DA7A-4262-8FF8-A2CC4FB704CB}" type="presParOf" srcId="{C90F9447-8721-4EA7-A94F-FDFE56E02B4F}" destId="{33DF26B9-5B57-4CDD-9E44-82C6ED99BE9C}" srcOrd="12" destOrd="0" presId="urn:microsoft.com/office/officeart/2005/8/layout/default"/>
    <dgm:cxn modelId="{7CB996DE-F4F5-41AC-94C1-C1D700EAB602}" type="presParOf" srcId="{C90F9447-8721-4EA7-A94F-FDFE56E02B4F}" destId="{F3BCDB7C-580C-4A87-9610-04DB5F7E7F6F}" srcOrd="13" destOrd="0" presId="urn:microsoft.com/office/officeart/2005/8/layout/default"/>
    <dgm:cxn modelId="{FB7A7500-7DC8-4E32-B18D-CF13F0015DEF}" type="presParOf" srcId="{C90F9447-8721-4EA7-A94F-FDFE56E02B4F}" destId="{CC188063-9FF7-450F-AD98-BE0F5419F8D6}" srcOrd="14" destOrd="0" presId="urn:microsoft.com/office/officeart/2005/8/layout/default"/>
    <dgm:cxn modelId="{68E83F9E-194C-4002-877C-320A43570673}" type="presParOf" srcId="{C90F9447-8721-4EA7-A94F-FDFE56E02B4F}" destId="{677C2172-0FE7-4F22-A7D3-DFFEBA706A7A}" srcOrd="15" destOrd="0" presId="urn:microsoft.com/office/officeart/2005/8/layout/default"/>
    <dgm:cxn modelId="{5E401FC0-F207-4729-89E2-E69C23E64AC4}" type="presParOf" srcId="{C90F9447-8721-4EA7-A94F-FDFE56E02B4F}" destId="{249C4971-B1D6-4372-9DF3-40EC327CF03C}" srcOrd="16" destOrd="0" presId="urn:microsoft.com/office/officeart/2005/8/layout/default"/>
    <dgm:cxn modelId="{A6B0A6D0-BC7F-4D85-B644-CF8ADA0ADC5D}" type="presParOf" srcId="{C90F9447-8721-4EA7-A94F-FDFE56E02B4F}" destId="{37D7D79C-F7FF-4F35-A76E-8CD49CD2B0D4}" srcOrd="17" destOrd="0" presId="urn:microsoft.com/office/officeart/2005/8/layout/default"/>
    <dgm:cxn modelId="{6AFE146E-5077-474C-8665-EDDF22C83CD1}" type="presParOf" srcId="{C90F9447-8721-4EA7-A94F-FDFE56E02B4F}" destId="{28AB137E-5E4D-4496-9412-0BF806602EB3}" srcOrd="18" destOrd="0" presId="urn:microsoft.com/office/officeart/2005/8/layout/default"/>
    <dgm:cxn modelId="{03876712-2245-4790-B390-05236E1A7C40}" type="presParOf" srcId="{C90F9447-8721-4EA7-A94F-FDFE56E02B4F}" destId="{C50281AF-46C9-4A69-AC4A-63FDEE740425}" srcOrd="19" destOrd="0" presId="urn:microsoft.com/office/officeart/2005/8/layout/default"/>
    <dgm:cxn modelId="{EA250E76-25D7-4079-8B71-65D9D8FDF635}" type="presParOf" srcId="{C90F9447-8721-4EA7-A94F-FDFE56E02B4F}" destId="{24C7C7B2-5C08-436B-9561-2FBCC3C8C23A}" srcOrd="20" destOrd="0" presId="urn:microsoft.com/office/officeart/2005/8/layout/default"/>
    <dgm:cxn modelId="{FAC7DB5C-FA5E-4BD6-A652-05A8D8FA23E5}" type="presParOf" srcId="{C90F9447-8721-4EA7-A94F-FDFE56E02B4F}" destId="{867A607D-DE3C-4E58-85F0-BD50CE28FE00}" srcOrd="21" destOrd="0" presId="urn:microsoft.com/office/officeart/2005/8/layout/default"/>
    <dgm:cxn modelId="{A280F7C7-C7E5-4302-A52D-64F610A97ED3}" type="presParOf" srcId="{C90F9447-8721-4EA7-A94F-FDFE56E02B4F}" destId="{5596F5F2-A5B4-412A-B7CE-310C573DF045}"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1DFA8F-7D7A-4FC0-950B-F9A8EF2D649A}" type="doc">
      <dgm:prSet loTypeId="urn:microsoft.com/office/officeart/2016/7/layout/BasicLinearProcessNumbered" loCatId="process" qsTypeId="urn:microsoft.com/office/officeart/2005/8/quickstyle/simple1" qsCatId="simple" csTypeId="urn:microsoft.com/office/officeart/2005/8/colors/accent3_1" csCatId="accent3" phldr="1"/>
      <dgm:spPr/>
      <dgm:t>
        <a:bodyPr/>
        <a:lstStyle/>
        <a:p>
          <a:endParaRPr lang="en-US"/>
        </a:p>
      </dgm:t>
    </dgm:pt>
    <dgm:pt modelId="{DB5C6E71-4C97-4E2B-853D-0E963EE21A85}">
      <dgm:prSet/>
      <dgm:spPr/>
      <dgm:t>
        <a:bodyPr/>
        <a:lstStyle/>
        <a:p>
          <a:r>
            <a:rPr lang="en-US"/>
            <a:t>Identify key components within the self-regulated learning model. </a:t>
          </a:r>
        </a:p>
      </dgm:t>
    </dgm:pt>
    <dgm:pt modelId="{BC62526C-E402-4272-8C9D-5D7DBA259C14}" type="parTrans" cxnId="{8553206B-5029-4EF4-8D9F-71376E2AF2A0}">
      <dgm:prSet/>
      <dgm:spPr/>
      <dgm:t>
        <a:bodyPr/>
        <a:lstStyle/>
        <a:p>
          <a:endParaRPr lang="en-US"/>
        </a:p>
      </dgm:t>
    </dgm:pt>
    <dgm:pt modelId="{3B820947-7097-41C1-91A5-3EDEAC8FAB8A}" type="sibTrans" cxnId="{8553206B-5029-4EF4-8D9F-71376E2AF2A0}">
      <dgm:prSet phldrT="1" phldr="0"/>
      <dgm:spPr/>
      <dgm:t>
        <a:bodyPr/>
        <a:lstStyle/>
        <a:p>
          <a:r>
            <a:rPr lang="en-US"/>
            <a:t>1</a:t>
          </a:r>
        </a:p>
      </dgm:t>
    </dgm:pt>
    <dgm:pt modelId="{53BBEA49-68CB-4A8F-B31E-17EF8445E9A2}">
      <dgm:prSet/>
      <dgm:spPr/>
      <dgm:t>
        <a:bodyPr/>
        <a:lstStyle/>
        <a:p>
          <a:r>
            <a:rPr lang="en-US" dirty="0"/>
            <a:t>Describe the use of dialogue to deepen learning. </a:t>
          </a:r>
        </a:p>
      </dgm:t>
    </dgm:pt>
    <dgm:pt modelId="{E8A3DC18-0CA1-4F96-8BCD-532A8C5F1CAE}" type="parTrans" cxnId="{5F2E3C7B-0867-46C2-928E-FEC5351AFBD6}">
      <dgm:prSet/>
      <dgm:spPr/>
      <dgm:t>
        <a:bodyPr/>
        <a:lstStyle/>
        <a:p>
          <a:endParaRPr lang="en-US"/>
        </a:p>
      </dgm:t>
    </dgm:pt>
    <dgm:pt modelId="{27500565-D4A4-4BB5-8ACA-7276A2537E1C}" type="sibTrans" cxnId="{5F2E3C7B-0867-46C2-928E-FEC5351AFBD6}">
      <dgm:prSet phldrT="2" phldr="0"/>
      <dgm:spPr/>
      <dgm:t>
        <a:bodyPr/>
        <a:lstStyle/>
        <a:p>
          <a:r>
            <a:rPr lang="en-US"/>
            <a:t>2</a:t>
          </a:r>
        </a:p>
      </dgm:t>
    </dgm:pt>
    <dgm:pt modelId="{EC7C419B-2E83-4057-8220-78BA1801299B}">
      <dgm:prSet/>
      <dgm:spPr/>
      <dgm:t>
        <a:bodyPr/>
        <a:lstStyle/>
        <a:p>
          <a:r>
            <a:rPr lang="en-US"/>
            <a:t>Consider instructional feedback as a method of dialogue.</a:t>
          </a:r>
        </a:p>
      </dgm:t>
    </dgm:pt>
    <dgm:pt modelId="{ACADAE24-A172-478B-BE13-0D1F07388CAD}" type="parTrans" cxnId="{78A4E7CA-67FC-4BA5-B69E-3264943B9D6E}">
      <dgm:prSet/>
      <dgm:spPr/>
      <dgm:t>
        <a:bodyPr/>
        <a:lstStyle/>
        <a:p>
          <a:endParaRPr lang="en-US"/>
        </a:p>
      </dgm:t>
    </dgm:pt>
    <dgm:pt modelId="{01D34C89-CDA4-48A8-A6A8-E01FC7DE0769}" type="sibTrans" cxnId="{78A4E7CA-67FC-4BA5-B69E-3264943B9D6E}">
      <dgm:prSet phldrT="3" phldr="0"/>
      <dgm:spPr/>
      <dgm:t>
        <a:bodyPr/>
        <a:lstStyle/>
        <a:p>
          <a:r>
            <a:rPr lang="en-US"/>
            <a:t>3</a:t>
          </a:r>
        </a:p>
      </dgm:t>
    </dgm:pt>
    <dgm:pt modelId="{7CF4B93C-598F-43E3-842E-73E40FC1A51C}">
      <dgm:prSet/>
      <dgm:spPr/>
      <dgm:t>
        <a:bodyPr/>
        <a:lstStyle/>
        <a:p>
          <a:r>
            <a:rPr lang="en-US"/>
            <a:t>Practice dialogue.</a:t>
          </a:r>
        </a:p>
      </dgm:t>
    </dgm:pt>
    <dgm:pt modelId="{F1B57E21-5268-45F6-80B9-C754520FEC2A}" type="parTrans" cxnId="{8FB16179-E088-4CEB-ABBD-950FAE628BFA}">
      <dgm:prSet/>
      <dgm:spPr/>
      <dgm:t>
        <a:bodyPr/>
        <a:lstStyle/>
        <a:p>
          <a:endParaRPr lang="en-US"/>
        </a:p>
      </dgm:t>
    </dgm:pt>
    <dgm:pt modelId="{8829E2A0-1DE4-4EAA-96C8-D98D544841A2}" type="sibTrans" cxnId="{8FB16179-E088-4CEB-ABBD-950FAE628BFA}">
      <dgm:prSet phldrT="4" phldr="0"/>
      <dgm:spPr/>
      <dgm:t>
        <a:bodyPr/>
        <a:lstStyle/>
        <a:p>
          <a:r>
            <a:rPr lang="en-US"/>
            <a:t>4</a:t>
          </a:r>
        </a:p>
      </dgm:t>
    </dgm:pt>
    <dgm:pt modelId="{7E5D9559-18D8-45E0-8E25-D3D7F9B3BDEC}" type="pres">
      <dgm:prSet presAssocID="{271DFA8F-7D7A-4FC0-950B-F9A8EF2D649A}" presName="Name0" presStyleCnt="0">
        <dgm:presLayoutVars>
          <dgm:animLvl val="lvl"/>
          <dgm:resizeHandles val="exact"/>
        </dgm:presLayoutVars>
      </dgm:prSet>
      <dgm:spPr/>
    </dgm:pt>
    <dgm:pt modelId="{4BB9D73C-A30D-4567-B74A-25C281B9CC8B}" type="pres">
      <dgm:prSet presAssocID="{DB5C6E71-4C97-4E2B-853D-0E963EE21A85}" presName="compositeNode" presStyleCnt="0">
        <dgm:presLayoutVars>
          <dgm:bulletEnabled val="1"/>
        </dgm:presLayoutVars>
      </dgm:prSet>
      <dgm:spPr/>
    </dgm:pt>
    <dgm:pt modelId="{EC9AAA71-4644-4FCD-A475-63D2C0D00CE6}" type="pres">
      <dgm:prSet presAssocID="{DB5C6E71-4C97-4E2B-853D-0E963EE21A85}" presName="bgRect" presStyleLbl="bgAccFollowNode1" presStyleIdx="0" presStyleCnt="4"/>
      <dgm:spPr/>
    </dgm:pt>
    <dgm:pt modelId="{7C7E4F9B-ECE0-49FF-B73A-07AAFB92C541}" type="pres">
      <dgm:prSet presAssocID="{3B820947-7097-41C1-91A5-3EDEAC8FAB8A}" presName="sibTransNodeCircle" presStyleLbl="alignNode1" presStyleIdx="0" presStyleCnt="8">
        <dgm:presLayoutVars>
          <dgm:chMax val="0"/>
          <dgm:bulletEnabled/>
        </dgm:presLayoutVars>
      </dgm:prSet>
      <dgm:spPr/>
    </dgm:pt>
    <dgm:pt modelId="{D2A1D5B6-3EB5-4F28-B842-3AAE3478829B}" type="pres">
      <dgm:prSet presAssocID="{DB5C6E71-4C97-4E2B-853D-0E963EE21A85}" presName="bottomLine" presStyleLbl="alignNode1" presStyleIdx="1" presStyleCnt="8">
        <dgm:presLayoutVars/>
      </dgm:prSet>
      <dgm:spPr/>
    </dgm:pt>
    <dgm:pt modelId="{6815C9EE-41CD-4463-B035-493334CDB2F0}" type="pres">
      <dgm:prSet presAssocID="{DB5C6E71-4C97-4E2B-853D-0E963EE21A85}" presName="nodeText" presStyleLbl="bgAccFollowNode1" presStyleIdx="0" presStyleCnt="4">
        <dgm:presLayoutVars>
          <dgm:bulletEnabled val="1"/>
        </dgm:presLayoutVars>
      </dgm:prSet>
      <dgm:spPr/>
    </dgm:pt>
    <dgm:pt modelId="{E4514894-DE5F-49A4-8AD6-6E3069848312}" type="pres">
      <dgm:prSet presAssocID="{3B820947-7097-41C1-91A5-3EDEAC8FAB8A}" presName="sibTrans" presStyleCnt="0"/>
      <dgm:spPr/>
    </dgm:pt>
    <dgm:pt modelId="{9F8CC6C4-F8C6-4D10-AAA8-8D4BF9E3E6FE}" type="pres">
      <dgm:prSet presAssocID="{53BBEA49-68CB-4A8F-B31E-17EF8445E9A2}" presName="compositeNode" presStyleCnt="0">
        <dgm:presLayoutVars>
          <dgm:bulletEnabled val="1"/>
        </dgm:presLayoutVars>
      </dgm:prSet>
      <dgm:spPr/>
    </dgm:pt>
    <dgm:pt modelId="{B46CEC4D-BA43-484B-88E9-04106E84B4E5}" type="pres">
      <dgm:prSet presAssocID="{53BBEA49-68CB-4A8F-B31E-17EF8445E9A2}" presName="bgRect" presStyleLbl="bgAccFollowNode1" presStyleIdx="1" presStyleCnt="4"/>
      <dgm:spPr/>
    </dgm:pt>
    <dgm:pt modelId="{4FE4BB5E-4D58-4A61-8491-DC587221C135}" type="pres">
      <dgm:prSet presAssocID="{27500565-D4A4-4BB5-8ACA-7276A2537E1C}" presName="sibTransNodeCircle" presStyleLbl="alignNode1" presStyleIdx="2" presStyleCnt="8">
        <dgm:presLayoutVars>
          <dgm:chMax val="0"/>
          <dgm:bulletEnabled/>
        </dgm:presLayoutVars>
      </dgm:prSet>
      <dgm:spPr/>
    </dgm:pt>
    <dgm:pt modelId="{CAF677C2-069F-4CCA-B674-1A4622572ED0}" type="pres">
      <dgm:prSet presAssocID="{53BBEA49-68CB-4A8F-B31E-17EF8445E9A2}" presName="bottomLine" presStyleLbl="alignNode1" presStyleIdx="3" presStyleCnt="8">
        <dgm:presLayoutVars/>
      </dgm:prSet>
      <dgm:spPr/>
    </dgm:pt>
    <dgm:pt modelId="{037EEC09-0937-4864-A1B0-D4152D6535FF}" type="pres">
      <dgm:prSet presAssocID="{53BBEA49-68CB-4A8F-B31E-17EF8445E9A2}" presName="nodeText" presStyleLbl="bgAccFollowNode1" presStyleIdx="1" presStyleCnt="4">
        <dgm:presLayoutVars>
          <dgm:bulletEnabled val="1"/>
        </dgm:presLayoutVars>
      </dgm:prSet>
      <dgm:spPr/>
    </dgm:pt>
    <dgm:pt modelId="{7FF2FDA2-0F77-439D-BA6F-BD6309AE170E}" type="pres">
      <dgm:prSet presAssocID="{27500565-D4A4-4BB5-8ACA-7276A2537E1C}" presName="sibTrans" presStyleCnt="0"/>
      <dgm:spPr/>
    </dgm:pt>
    <dgm:pt modelId="{E6AE2571-9B1E-47D1-89C0-80915E72D1EA}" type="pres">
      <dgm:prSet presAssocID="{EC7C419B-2E83-4057-8220-78BA1801299B}" presName="compositeNode" presStyleCnt="0">
        <dgm:presLayoutVars>
          <dgm:bulletEnabled val="1"/>
        </dgm:presLayoutVars>
      </dgm:prSet>
      <dgm:spPr/>
    </dgm:pt>
    <dgm:pt modelId="{7356D3A3-848D-4361-A535-D9AE2F0D806A}" type="pres">
      <dgm:prSet presAssocID="{EC7C419B-2E83-4057-8220-78BA1801299B}" presName="bgRect" presStyleLbl="bgAccFollowNode1" presStyleIdx="2" presStyleCnt="4"/>
      <dgm:spPr/>
    </dgm:pt>
    <dgm:pt modelId="{EA7F12A4-324C-4919-8963-83F6E7352593}" type="pres">
      <dgm:prSet presAssocID="{01D34C89-CDA4-48A8-A6A8-E01FC7DE0769}" presName="sibTransNodeCircle" presStyleLbl="alignNode1" presStyleIdx="4" presStyleCnt="8">
        <dgm:presLayoutVars>
          <dgm:chMax val="0"/>
          <dgm:bulletEnabled/>
        </dgm:presLayoutVars>
      </dgm:prSet>
      <dgm:spPr/>
    </dgm:pt>
    <dgm:pt modelId="{5AED77A8-349D-40BA-899E-69D7E2441DC3}" type="pres">
      <dgm:prSet presAssocID="{EC7C419B-2E83-4057-8220-78BA1801299B}" presName="bottomLine" presStyleLbl="alignNode1" presStyleIdx="5" presStyleCnt="8">
        <dgm:presLayoutVars/>
      </dgm:prSet>
      <dgm:spPr/>
    </dgm:pt>
    <dgm:pt modelId="{3D45B001-013A-41C3-82AC-F3026E5ACD8E}" type="pres">
      <dgm:prSet presAssocID="{EC7C419B-2E83-4057-8220-78BA1801299B}" presName="nodeText" presStyleLbl="bgAccFollowNode1" presStyleIdx="2" presStyleCnt="4">
        <dgm:presLayoutVars>
          <dgm:bulletEnabled val="1"/>
        </dgm:presLayoutVars>
      </dgm:prSet>
      <dgm:spPr/>
    </dgm:pt>
    <dgm:pt modelId="{72596DAD-B514-44CF-8990-268283BBB8F5}" type="pres">
      <dgm:prSet presAssocID="{01D34C89-CDA4-48A8-A6A8-E01FC7DE0769}" presName="sibTrans" presStyleCnt="0"/>
      <dgm:spPr/>
    </dgm:pt>
    <dgm:pt modelId="{0D3C5E26-67F1-4D33-9FA5-FA084B7FA936}" type="pres">
      <dgm:prSet presAssocID="{7CF4B93C-598F-43E3-842E-73E40FC1A51C}" presName="compositeNode" presStyleCnt="0">
        <dgm:presLayoutVars>
          <dgm:bulletEnabled val="1"/>
        </dgm:presLayoutVars>
      </dgm:prSet>
      <dgm:spPr/>
    </dgm:pt>
    <dgm:pt modelId="{0824307C-46AA-40EE-A68C-04FD2F06D432}" type="pres">
      <dgm:prSet presAssocID="{7CF4B93C-598F-43E3-842E-73E40FC1A51C}" presName="bgRect" presStyleLbl="bgAccFollowNode1" presStyleIdx="3" presStyleCnt="4"/>
      <dgm:spPr/>
    </dgm:pt>
    <dgm:pt modelId="{2889F586-F185-44E7-B6E5-4572A4261719}" type="pres">
      <dgm:prSet presAssocID="{8829E2A0-1DE4-4EAA-96C8-D98D544841A2}" presName="sibTransNodeCircle" presStyleLbl="alignNode1" presStyleIdx="6" presStyleCnt="8">
        <dgm:presLayoutVars>
          <dgm:chMax val="0"/>
          <dgm:bulletEnabled/>
        </dgm:presLayoutVars>
      </dgm:prSet>
      <dgm:spPr/>
    </dgm:pt>
    <dgm:pt modelId="{0DBB0363-9469-4D5C-80E7-30C95F9C9ECC}" type="pres">
      <dgm:prSet presAssocID="{7CF4B93C-598F-43E3-842E-73E40FC1A51C}" presName="bottomLine" presStyleLbl="alignNode1" presStyleIdx="7" presStyleCnt="8">
        <dgm:presLayoutVars/>
      </dgm:prSet>
      <dgm:spPr/>
    </dgm:pt>
    <dgm:pt modelId="{DABE430E-E399-4F6C-9AF6-E248A5E6B96D}" type="pres">
      <dgm:prSet presAssocID="{7CF4B93C-598F-43E3-842E-73E40FC1A51C}" presName="nodeText" presStyleLbl="bgAccFollowNode1" presStyleIdx="3" presStyleCnt="4">
        <dgm:presLayoutVars>
          <dgm:bulletEnabled val="1"/>
        </dgm:presLayoutVars>
      </dgm:prSet>
      <dgm:spPr/>
    </dgm:pt>
  </dgm:ptLst>
  <dgm:cxnLst>
    <dgm:cxn modelId="{9B914D07-4BB1-4868-A41C-9523D13BA428}" type="presOf" srcId="{8829E2A0-1DE4-4EAA-96C8-D98D544841A2}" destId="{2889F586-F185-44E7-B6E5-4572A4261719}" srcOrd="0" destOrd="0" presId="urn:microsoft.com/office/officeart/2016/7/layout/BasicLinearProcessNumbered"/>
    <dgm:cxn modelId="{E5B4F926-4172-4335-9755-E3D401B20D32}" type="presOf" srcId="{3B820947-7097-41C1-91A5-3EDEAC8FAB8A}" destId="{7C7E4F9B-ECE0-49FF-B73A-07AAFB92C541}" srcOrd="0" destOrd="0" presId="urn:microsoft.com/office/officeart/2016/7/layout/BasicLinearProcessNumbered"/>
    <dgm:cxn modelId="{E7895047-F62E-417A-9908-3571644824A5}" type="presOf" srcId="{EC7C419B-2E83-4057-8220-78BA1801299B}" destId="{7356D3A3-848D-4361-A535-D9AE2F0D806A}" srcOrd="0" destOrd="0" presId="urn:microsoft.com/office/officeart/2016/7/layout/BasicLinearProcessNumbered"/>
    <dgm:cxn modelId="{5651B663-B941-443D-BA04-24713111F86D}" type="presOf" srcId="{53BBEA49-68CB-4A8F-B31E-17EF8445E9A2}" destId="{B46CEC4D-BA43-484B-88E9-04106E84B4E5}" srcOrd="0" destOrd="0" presId="urn:microsoft.com/office/officeart/2016/7/layout/BasicLinearProcessNumbered"/>
    <dgm:cxn modelId="{8553206B-5029-4EF4-8D9F-71376E2AF2A0}" srcId="{271DFA8F-7D7A-4FC0-950B-F9A8EF2D649A}" destId="{DB5C6E71-4C97-4E2B-853D-0E963EE21A85}" srcOrd="0" destOrd="0" parTransId="{BC62526C-E402-4272-8C9D-5D7DBA259C14}" sibTransId="{3B820947-7097-41C1-91A5-3EDEAC8FAB8A}"/>
    <dgm:cxn modelId="{85C78A6B-7FD1-45B5-8049-3C3DBE397597}" type="presOf" srcId="{EC7C419B-2E83-4057-8220-78BA1801299B}" destId="{3D45B001-013A-41C3-82AC-F3026E5ACD8E}" srcOrd="1" destOrd="0" presId="urn:microsoft.com/office/officeart/2016/7/layout/BasicLinearProcessNumbered"/>
    <dgm:cxn modelId="{17D46D77-14AA-4876-A0F3-D5A3503E7797}" type="presOf" srcId="{27500565-D4A4-4BB5-8ACA-7276A2537E1C}" destId="{4FE4BB5E-4D58-4A61-8491-DC587221C135}" srcOrd="0" destOrd="0" presId="urn:microsoft.com/office/officeart/2016/7/layout/BasicLinearProcessNumbered"/>
    <dgm:cxn modelId="{8FB16179-E088-4CEB-ABBD-950FAE628BFA}" srcId="{271DFA8F-7D7A-4FC0-950B-F9A8EF2D649A}" destId="{7CF4B93C-598F-43E3-842E-73E40FC1A51C}" srcOrd="3" destOrd="0" parTransId="{F1B57E21-5268-45F6-80B9-C754520FEC2A}" sibTransId="{8829E2A0-1DE4-4EAA-96C8-D98D544841A2}"/>
    <dgm:cxn modelId="{5F2E3C7B-0867-46C2-928E-FEC5351AFBD6}" srcId="{271DFA8F-7D7A-4FC0-950B-F9A8EF2D649A}" destId="{53BBEA49-68CB-4A8F-B31E-17EF8445E9A2}" srcOrd="1" destOrd="0" parTransId="{E8A3DC18-0CA1-4F96-8BCD-532A8C5F1CAE}" sibTransId="{27500565-D4A4-4BB5-8ACA-7276A2537E1C}"/>
    <dgm:cxn modelId="{92524481-C50B-46CB-AE71-CC54DDC1A197}" type="presOf" srcId="{271DFA8F-7D7A-4FC0-950B-F9A8EF2D649A}" destId="{7E5D9559-18D8-45E0-8E25-D3D7F9B3BDEC}" srcOrd="0" destOrd="0" presId="urn:microsoft.com/office/officeart/2016/7/layout/BasicLinearProcessNumbered"/>
    <dgm:cxn modelId="{65711882-D7A1-46F6-9BD4-03CCDA6215AE}" type="presOf" srcId="{DB5C6E71-4C97-4E2B-853D-0E963EE21A85}" destId="{6815C9EE-41CD-4463-B035-493334CDB2F0}" srcOrd="1" destOrd="0" presId="urn:microsoft.com/office/officeart/2016/7/layout/BasicLinearProcessNumbered"/>
    <dgm:cxn modelId="{D7A29491-AA67-444A-BC34-A2D4595992E6}" type="presOf" srcId="{7CF4B93C-598F-43E3-842E-73E40FC1A51C}" destId="{0824307C-46AA-40EE-A68C-04FD2F06D432}" srcOrd="0" destOrd="0" presId="urn:microsoft.com/office/officeart/2016/7/layout/BasicLinearProcessNumbered"/>
    <dgm:cxn modelId="{431D02B9-058E-4F96-8CD1-48A10AF1F066}" type="presOf" srcId="{01D34C89-CDA4-48A8-A6A8-E01FC7DE0769}" destId="{EA7F12A4-324C-4919-8963-83F6E7352593}" srcOrd="0" destOrd="0" presId="urn:microsoft.com/office/officeart/2016/7/layout/BasicLinearProcessNumbered"/>
    <dgm:cxn modelId="{DD4BA2C0-C17F-49BF-9C17-FE56FBA833E2}" type="presOf" srcId="{DB5C6E71-4C97-4E2B-853D-0E963EE21A85}" destId="{EC9AAA71-4644-4FCD-A475-63D2C0D00CE6}" srcOrd="0" destOrd="0" presId="urn:microsoft.com/office/officeart/2016/7/layout/BasicLinearProcessNumbered"/>
    <dgm:cxn modelId="{079C9FC8-0C8E-49C6-8CCA-0F231E07FD86}" type="presOf" srcId="{7CF4B93C-598F-43E3-842E-73E40FC1A51C}" destId="{DABE430E-E399-4F6C-9AF6-E248A5E6B96D}" srcOrd="1" destOrd="0" presId="urn:microsoft.com/office/officeart/2016/7/layout/BasicLinearProcessNumbered"/>
    <dgm:cxn modelId="{78A4E7CA-67FC-4BA5-B69E-3264943B9D6E}" srcId="{271DFA8F-7D7A-4FC0-950B-F9A8EF2D649A}" destId="{EC7C419B-2E83-4057-8220-78BA1801299B}" srcOrd="2" destOrd="0" parTransId="{ACADAE24-A172-478B-BE13-0D1F07388CAD}" sibTransId="{01D34C89-CDA4-48A8-A6A8-E01FC7DE0769}"/>
    <dgm:cxn modelId="{E2275BE7-A4F6-45DA-8AA7-3CD2A212873C}" type="presOf" srcId="{53BBEA49-68CB-4A8F-B31E-17EF8445E9A2}" destId="{037EEC09-0937-4864-A1B0-D4152D6535FF}" srcOrd="1" destOrd="0" presId="urn:microsoft.com/office/officeart/2016/7/layout/BasicLinearProcessNumbered"/>
    <dgm:cxn modelId="{C961FCCB-ABC1-4E3B-A475-4B84D5FB5A81}" type="presParOf" srcId="{7E5D9559-18D8-45E0-8E25-D3D7F9B3BDEC}" destId="{4BB9D73C-A30D-4567-B74A-25C281B9CC8B}" srcOrd="0" destOrd="0" presId="urn:microsoft.com/office/officeart/2016/7/layout/BasicLinearProcessNumbered"/>
    <dgm:cxn modelId="{5DD2D9AE-AE20-4D2B-B9F3-78EEAA621D25}" type="presParOf" srcId="{4BB9D73C-A30D-4567-B74A-25C281B9CC8B}" destId="{EC9AAA71-4644-4FCD-A475-63D2C0D00CE6}" srcOrd="0" destOrd="0" presId="urn:microsoft.com/office/officeart/2016/7/layout/BasicLinearProcessNumbered"/>
    <dgm:cxn modelId="{0D638BC9-6B62-4915-81A3-160C76B8D66D}" type="presParOf" srcId="{4BB9D73C-A30D-4567-B74A-25C281B9CC8B}" destId="{7C7E4F9B-ECE0-49FF-B73A-07AAFB92C541}" srcOrd="1" destOrd="0" presId="urn:microsoft.com/office/officeart/2016/7/layout/BasicLinearProcessNumbered"/>
    <dgm:cxn modelId="{58B184DD-916B-4CF6-B432-34A816B0C9B3}" type="presParOf" srcId="{4BB9D73C-A30D-4567-B74A-25C281B9CC8B}" destId="{D2A1D5B6-3EB5-4F28-B842-3AAE3478829B}" srcOrd="2" destOrd="0" presId="urn:microsoft.com/office/officeart/2016/7/layout/BasicLinearProcessNumbered"/>
    <dgm:cxn modelId="{70A83B18-55BB-443E-9D56-9DDE2807EB71}" type="presParOf" srcId="{4BB9D73C-A30D-4567-B74A-25C281B9CC8B}" destId="{6815C9EE-41CD-4463-B035-493334CDB2F0}" srcOrd="3" destOrd="0" presId="urn:microsoft.com/office/officeart/2016/7/layout/BasicLinearProcessNumbered"/>
    <dgm:cxn modelId="{5B701227-4A39-4FE0-AE71-2A86F40BDA70}" type="presParOf" srcId="{7E5D9559-18D8-45E0-8E25-D3D7F9B3BDEC}" destId="{E4514894-DE5F-49A4-8AD6-6E3069848312}" srcOrd="1" destOrd="0" presId="urn:microsoft.com/office/officeart/2016/7/layout/BasicLinearProcessNumbered"/>
    <dgm:cxn modelId="{B85CFA1E-8777-491C-B96A-4416A1685CFE}" type="presParOf" srcId="{7E5D9559-18D8-45E0-8E25-D3D7F9B3BDEC}" destId="{9F8CC6C4-F8C6-4D10-AAA8-8D4BF9E3E6FE}" srcOrd="2" destOrd="0" presId="urn:microsoft.com/office/officeart/2016/7/layout/BasicLinearProcessNumbered"/>
    <dgm:cxn modelId="{CA70FE48-7C43-498C-B180-6BBB996403CB}" type="presParOf" srcId="{9F8CC6C4-F8C6-4D10-AAA8-8D4BF9E3E6FE}" destId="{B46CEC4D-BA43-484B-88E9-04106E84B4E5}" srcOrd="0" destOrd="0" presId="urn:microsoft.com/office/officeart/2016/7/layout/BasicLinearProcessNumbered"/>
    <dgm:cxn modelId="{E30F2D57-798D-43E9-A022-8A2011D806C2}" type="presParOf" srcId="{9F8CC6C4-F8C6-4D10-AAA8-8D4BF9E3E6FE}" destId="{4FE4BB5E-4D58-4A61-8491-DC587221C135}" srcOrd="1" destOrd="0" presId="urn:microsoft.com/office/officeart/2016/7/layout/BasicLinearProcessNumbered"/>
    <dgm:cxn modelId="{8A8EDE77-2662-4550-8584-A4D4349321CE}" type="presParOf" srcId="{9F8CC6C4-F8C6-4D10-AAA8-8D4BF9E3E6FE}" destId="{CAF677C2-069F-4CCA-B674-1A4622572ED0}" srcOrd="2" destOrd="0" presId="urn:microsoft.com/office/officeart/2016/7/layout/BasicLinearProcessNumbered"/>
    <dgm:cxn modelId="{BF0879D0-4964-4B4D-9152-3C8E26357AB5}" type="presParOf" srcId="{9F8CC6C4-F8C6-4D10-AAA8-8D4BF9E3E6FE}" destId="{037EEC09-0937-4864-A1B0-D4152D6535FF}" srcOrd="3" destOrd="0" presId="urn:microsoft.com/office/officeart/2016/7/layout/BasicLinearProcessNumbered"/>
    <dgm:cxn modelId="{2E5CA23B-C514-4811-8201-EDEB0A7BE371}" type="presParOf" srcId="{7E5D9559-18D8-45E0-8E25-D3D7F9B3BDEC}" destId="{7FF2FDA2-0F77-439D-BA6F-BD6309AE170E}" srcOrd="3" destOrd="0" presId="urn:microsoft.com/office/officeart/2016/7/layout/BasicLinearProcessNumbered"/>
    <dgm:cxn modelId="{1035403F-91ED-4E01-BD8C-DC1672C44EE8}" type="presParOf" srcId="{7E5D9559-18D8-45E0-8E25-D3D7F9B3BDEC}" destId="{E6AE2571-9B1E-47D1-89C0-80915E72D1EA}" srcOrd="4" destOrd="0" presId="urn:microsoft.com/office/officeart/2016/7/layout/BasicLinearProcessNumbered"/>
    <dgm:cxn modelId="{9EFD1C6D-CF65-4168-918C-2EC5B9D46379}" type="presParOf" srcId="{E6AE2571-9B1E-47D1-89C0-80915E72D1EA}" destId="{7356D3A3-848D-4361-A535-D9AE2F0D806A}" srcOrd="0" destOrd="0" presId="urn:microsoft.com/office/officeart/2016/7/layout/BasicLinearProcessNumbered"/>
    <dgm:cxn modelId="{642D0EEE-1287-40F4-8BD8-684D9B60A15E}" type="presParOf" srcId="{E6AE2571-9B1E-47D1-89C0-80915E72D1EA}" destId="{EA7F12A4-324C-4919-8963-83F6E7352593}" srcOrd="1" destOrd="0" presId="urn:microsoft.com/office/officeart/2016/7/layout/BasicLinearProcessNumbered"/>
    <dgm:cxn modelId="{10D740E4-CA74-4317-B14E-06F67EC0CF79}" type="presParOf" srcId="{E6AE2571-9B1E-47D1-89C0-80915E72D1EA}" destId="{5AED77A8-349D-40BA-899E-69D7E2441DC3}" srcOrd="2" destOrd="0" presId="urn:microsoft.com/office/officeart/2016/7/layout/BasicLinearProcessNumbered"/>
    <dgm:cxn modelId="{B2791EFB-ADAC-4C04-B3FE-7E319C7D7234}" type="presParOf" srcId="{E6AE2571-9B1E-47D1-89C0-80915E72D1EA}" destId="{3D45B001-013A-41C3-82AC-F3026E5ACD8E}" srcOrd="3" destOrd="0" presId="urn:microsoft.com/office/officeart/2016/7/layout/BasicLinearProcessNumbered"/>
    <dgm:cxn modelId="{506DD2BB-7D6C-424F-B7AE-F2C230DF3341}" type="presParOf" srcId="{7E5D9559-18D8-45E0-8E25-D3D7F9B3BDEC}" destId="{72596DAD-B514-44CF-8990-268283BBB8F5}" srcOrd="5" destOrd="0" presId="urn:microsoft.com/office/officeart/2016/7/layout/BasicLinearProcessNumbered"/>
    <dgm:cxn modelId="{39EEE566-AFA8-44FC-9D74-0023ABC24EB9}" type="presParOf" srcId="{7E5D9559-18D8-45E0-8E25-D3D7F9B3BDEC}" destId="{0D3C5E26-67F1-4D33-9FA5-FA084B7FA936}" srcOrd="6" destOrd="0" presId="urn:microsoft.com/office/officeart/2016/7/layout/BasicLinearProcessNumbered"/>
    <dgm:cxn modelId="{D711448E-1813-49D4-B987-2AE70BA06EAD}" type="presParOf" srcId="{0D3C5E26-67F1-4D33-9FA5-FA084B7FA936}" destId="{0824307C-46AA-40EE-A68C-04FD2F06D432}" srcOrd="0" destOrd="0" presId="urn:microsoft.com/office/officeart/2016/7/layout/BasicLinearProcessNumbered"/>
    <dgm:cxn modelId="{8B400569-7E60-40C3-82D8-25FBFA0C9558}" type="presParOf" srcId="{0D3C5E26-67F1-4D33-9FA5-FA084B7FA936}" destId="{2889F586-F185-44E7-B6E5-4572A4261719}" srcOrd="1" destOrd="0" presId="urn:microsoft.com/office/officeart/2016/7/layout/BasicLinearProcessNumbered"/>
    <dgm:cxn modelId="{A359D004-9F44-4F33-A7E4-E0BAF88DBA36}" type="presParOf" srcId="{0D3C5E26-67F1-4D33-9FA5-FA084B7FA936}" destId="{0DBB0363-9469-4D5C-80E7-30C95F9C9ECC}" srcOrd="2" destOrd="0" presId="urn:microsoft.com/office/officeart/2016/7/layout/BasicLinearProcessNumbered"/>
    <dgm:cxn modelId="{4A1B89AC-414F-4919-85A2-4831734EED53}" type="presParOf" srcId="{0D3C5E26-67F1-4D33-9FA5-FA084B7FA936}" destId="{DABE430E-E399-4F6C-9AF6-E248A5E6B96D}"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EB83E-803B-4826-9B8A-7AFA17839BFC}">
      <dsp:nvSpPr>
        <dsp:cNvPr id="0" name=""/>
        <dsp:cNvSpPr/>
      </dsp:nvSpPr>
      <dsp:spPr>
        <a:xfrm>
          <a:off x="582645" y="1178"/>
          <a:ext cx="2174490" cy="130469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TLC 2017</a:t>
          </a:r>
        </a:p>
      </dsp:txBody>
      <dsp:txXfrm>
        <a:off x="582645" y="1178"/>
        <a:ext cx="2174490" cy="1304694"/>
      </dsp:txXfrm>
    </dsp:sp>
    <dsp:sp modelId="{DB431249-8795-4F06-8CBD-D3D3BCA10A5C}">
      <dsp:nvSpPr>
        <dsp:cNvPr id="0" name=""/>
        <dsp:cNvSpPr/>
      </dsp:nvSpPr>
      <dsp:spPr>
        <a:xfrm>
          <a:off x="2974584" y="1178"/>
          <a:ext cx="2174490" cy="1304694"/>
        </a:xfrm>
        <a:prstGeom prst="rect">
          <a:avLst/>
        </a:prstGeom>
        <a:solidFill>
          <a:srgbClr val="FFFF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IIRP 2017</a:t>
          </a:r>
        </a:p>
      </dsp:txBody>
      <dsp:txXfrm>
        <a:off x="2974584" y="1178"/>
        <a:ext cx="2174490" cy="1304694"/>
      </dsp:txXfrm>
    </dsp:sp>
    <dsp:sp modelId="{516DC478-3305-4C50-9E8D-746EC2FDA28E}">
      <dsp:nvSpPr>
        <dsp:cNvPr id="0" name=""/>
        <dsp:cNvSpPr/>
      </dsp:nvSpPr>
      <dsp:spPr>
        <a:xfrm>
          <a:off x="5366524" y="1178"/>
          <a:ext cx="2174490" cy="130469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USAFA </a:t>
          </a:r>
          <a:r>
            <a:rPr lang="en-US" sz="2500" kern="1200" err="1"/>
            <a:t>SoTL</a:t>
          </a:r>
          <a:r>
            <a:rPr lang="en-US" sz="2500" kern="1200"/>
            <a:t> 2017, 2016, 2015, 2014</a:t>
          </a:r>
        </a:p>
      </dsp:txBody>
      <dsp:txXfrm>
        <a:off x="5366524" y="1178"/>
        <a:ext cx="2174490" cy="1304694"/>
      </dsp:txXfrm>
    </dsp:sp>
    <dsp:sp modelId="{C1763402-649A-4B2F-A1D0-CEDDE31E7789}">
      <dsp:nvSpPr>
        <dsp:cNvPr id="0" name=""/>
        <dsp:cNvSpPr/>
      </dsp:nvSpPr>
      <dsp:spPr>
        <a:xfrm>
          <a:off x="7758464" y="1178"/>
          <a:ext cx="2174490" cy="130469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IELOL 2017</a:t>
          </a:r>
        </a:p>
      </dsp:txBody>
      <dsp:txXfrm>
        <a:off x="7758464" y="1178"/>
        <a:ext cx="2174490" cy="1304694"/>
      </dsp:txXfrm>
    </dsp:sp>
    <dsp:sp modelId="{600CD51B-1965-48C8-99DA-0AA43BD2DA49}">
      <dsp:nvSpPr>
        <dsp:cNvPr id="0" name=""/>
        <dsp:cNvSpPr/>
      </dsp:nvSpPr>
      <dsp:spPr>
        <a:xfrm>
          <a:off x="582645" y="1523321"/>
          <a:ext cx="2174490" cy="130469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ILA LEA 2017</a:t>
          </a:r>
        </a:p>
      </dsp:txBody>
      <dsp:txXfrm>
        <a:off x="582645" y="1523321"/>
        <a:ext cx="2174490" cy="1304694"/>
      </dsp:txXfrm>
    </dsp:sp>
    <dsp:sp modelId="{5DD5E8EB-7DEC-4BC3-8E9E-3F14055AF2C5}">
      <dsp:nvSpPr>
        <dsp:cNvPr id="0" name=""/>
        <dsp:cNvSpPr/>
      </dsp:nvSpPr>
      <dsp:spPr>
        <a:xfrm>
          <a:off x="2974584" y="1523321"/>
          <a:ext cx="2174490" cy="130469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ACE COIL 2017</a:t>
          </a:r>
        </a:p>
      </dsp:txBody>
      <dsp:txXfrm>
        <a:off x="2974584" y="1523321"/>
        <a:ext cx="2174490" cy="1304694"/>
      </dsp:txXfrm>
    </dsp:sp>
    <dsp:sp modelId="{33DF26B9-5B57-4CDD-9E44-82C6ED99BE9C}">
      <dsp:nvSpPr>
        <dsp:cNvPr id="0" name=""/>
        <dsp:cNvSpPr/>
      </dsp:nvSpPr>
      <dsp:spPr>
        <a:xfrm>
          <a:off x="5366524" y="1523321"/>
          <a:ext cx="2174490" cy="130469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err="1"/>
            <a:t>InstructureCon</a:t>
          </a:r>
          <a:r>
            <a:rPr lang="en-US" sz="2500" kern="1200"/>
            <a:t> 2017</a:t>
          </a:r>
        </a:p>
      </dsp:txBody>
      <dsp:txXfrm>
        <a:off x="5366524" y="1523321"/>
        <a:ext cx="2174490" cy="1304694"/>
      </dsp:txXfrm>
    </dsp:sp>
    <dsp:sp modelId="{CC188063-9FF7-450F-AD98-BE0F5419F8D6}">
      <dsp:nvSpPr>
        <dsp:cNvPr id="0" name=""/>
        <dsp:cNvSpPr/>
      </dsp:nvSpPr>
      <dsp:spPr>
        <a:xfrm>
          <a:off x="7758464" y="1523321"/>
          <a:ext cx="2174490" cy="130469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TLTS 2016, 2015</a:t>
          </a:r>
        </a:p>
      </dsp:txBody>
      <dsp:txXfrm>
        <a:off x="7758464" y="1523321"/>
        <a:ext cx="2174490" cy="1304694"/>
      </dsp:txXfrm>
    </dsp:sp>
    <dsp:sp modelId="{249C4971-B1D6-4372-9DF3-40EC327CF03C}">
      <dsp:nvSpPr>
        <dsp:cNvPr id="0" name=""/>
        <dsp:cNvSpPr/>
      </dsp:nvSpPr>
      <dsp:spPr>
        <a:xfrm>
          <a:off x="582645" y="3045465"/>
          <a:ext cx="2174490" cy="130469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CIBER 2016</a:t>
          </a:r>
        </a:p>
      </dsp:txBody>
      <dsp:txXfrm>
        <a:off x="582645" y="3045465"/>
        <a:ext cx="2174490" cy="1304694"/>
      </dsp:txXfrm>
    </dsp:sp>
    <dsp:sp modelId="{28AB137E-5E4D-4496-9412-0BF806602EB3}">
      <dsp:nvSpPr>
        <dsp:cNvPr id="0" name=""/>
        <dsp:cNvSpPr/>
      </dsp:nvSpPr>
      <dsp:spPr>
        <a:xfrm>
          <a:off x="2974584" y="3045465"/>
          <a:ext cx="2174490" cy="130469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OLC Innovate 2016</a:t>
          </a:r>
        </a:p>
      </dsp:txBody>
      <dsp:txXfrm>
        <a:off x="2974584" y="3045465"/>
        <a:ext cx="2174490" cy="1304694"/>
      </dsp:txXfrm>
    </dsp:sp>
    <dsp:sp modelId="{24C7C7B2-5C08-436B-9561-2FBCC3C8C23A}">
      <dsp:nvSpPr>
        <dsp:cNvPr id="0" name=""/>
        <dsp:cNvSpPr/>
      </dsp:nvSpPr>
      <dsp:spPr>
        <a:xfrm>
          <a:off x="5366524" y="3045465"/>
          <a:ext cx="2174490" cy="130469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err="1"/>
            <a:t>EdMedia</a:t>
          </a:r>
          <a:r>
            <a:rPr lang="en-US" sz="2500" kern="1200"/>
            <a:t> 2016</a:t>
          </a:r>
        </a:p>
      </dsp:txBody>
      <dsp:txXfrm>
        <a:off x="5366524" y="3045465"/>
        <a:ext cx="2174490" cy="1304694"/>
      </dsp:txXfrm>
    </dsp:sp>
    <dsp:sp modelId="{5596F5F2-A5B4-412A-B7CE-310C573DF045}">
      <dsp:nvSpPr>
        <dsp:cNvPr id="0" name=""/>
        <dsp:cNvSpPr/>
      </dsp:nvSpPr>
      <dsp:spPr>
        <a:xfrm>
          <a:off x="7758464" y="3045465"/>
          <a:ext cx="2174490" cy="130469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Site 2016</a:t>
          </a:r>
        </a:p>
      </dsp:txBody>
      <dsp:txXfrm>
        <a:off x="7758464" y="3045465"/>
        <a:ext cx="2174490" cy="1304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AAA71-4644-4FCD-A475-63D2C0D00CE6}">
      <dsp:nvSpPr>
        <dsp:cNvPr id="0" name=""/>
        <dsp:cNvSpPr/>
      </dsp:nvSpPr>
      <dsp:spPr>
        <a:xfrm>
          <a:off x="3080" y="366405"/>
          <a:ext cx="2444055" cy="3421677"/>
        </a:xfrm>
        <a:prstGeom prst="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844550">
            <a:lnSpc>
              <a:spcPct val="90000"/>
            </a:lnSpc>
            <a:spcBef>
              <a:spcPct val="0"/>
            </a:spcBef>
            <a:spcAft>
              <a:spcPct val="35000"/>
            </a:spcAft>
            <a:buNone/>
          </a:pPr>
          <a:r>
            <a:rPr lang="en-US" sz="1900" kern="1200"/>
            <a:t>Identify key components within the self-regulated learning model. </a:t>
          </a:r>
        </a:p>
      </dsp:txBody>
      <dsp:txXfrm>
        <a:off x="3080" y="1666642"/>
        <a:ext cx="2444055" cy="2053006"/>
      </dsp:txXfrm>
    </dsp:sp>
    <dsp:sp modelId="{7C7E4F9B-ECE0-49FF-B73A-07AAFB92C541}">
      <dsp:nvSpPr>
        <dsp:cNvPr id="0" name=""/>
        <dsp:cNvSpPr/>
      </dsp:nvSpPr>
      <dsp:spPr>
        <a:xfrm>
          <a:off x="711856" y="708572"/>
          <a:ext cx="1026503" cy="1026503"/>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62184" y="858900"/>
        <a:ext cx="725847" cy="725847"/>
      </dsp:txXfrm>
    </dsp:sp>
    <dsp:sp modelId="{D2A1D5B6-3EB5-4F28-B842-3AAE3478829B}">
      <dsp:nvSpPr>
        <dsp:cNvPr id="0" name=""/>
        <dsp:cNvSpPr/>
      </dsp:nvSpPr>
      <dsp:spPr>
        <a:xfrm>
          <a:off x="3080" y="3788010"/>
          <a:ext cx="2444055" cy="72"/>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6CEC4D-BA43-484B-88E9-04106E84B4E5}">
      <dsp:nvSpPr>
        <dsp:cNvPr id="0" name=""/>
        <dsp:cNvSpPr/>
      </dsp:nvSpPr>
      <dsp:spPr>
        <a:xfrm>
          <a:off x="2691541" y="366405"/>
          <a:ext cx="2444055" cy="3421677"/>
        </a:xfrm>
        <a:prstGeom prst="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844550">
            <a:lnSpc>
              <a:spcPct val="90000"/>
            </a:lnSpc>
            <a:spcBef>
              <a:spcPct val="0"/>
            </a:spcBef>
            <a:spcAft>
              <a:spcPct val="35000"/>
            </a:spcAft>
            <a:buNone/>
          </a:pPr>
          <a:r>
            <a:rPr lang="en-US" sz="1900" kern="1200" dirty="0"/>
            <a:t>Describe the use of dialogue to deepen learning. </a:t>
          </a:r>
        </a:p>
      </dsp:txBody>
      <dsp:txXfrm>
        <a:off x="2691541" y="1666642"/>
        <a:ext cx="2444055" cy="2053006"/>
      </dsp:txXfrm>
    </dsp:sp>
    <dsp:sp modelId="{4FE4BB5E-4D58-4A61-8491-DC587221C135}">
      <dsp:nvSpPr>
        <dsp:cNvPr id="0" name=""/>
        <dsp:cNvSpPr/>
      </dsp:nvSpPr>
      <dsp:spPr>
        <a:xfrm>
          <a:off x="3400317" y="708572"/>
          <a:ext cx="1026503" cy="1026503"/>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550645" y="858900"/>
        <a:ext cx="725847" cy="725847"/>
      </dsp:txXfrm>
    </dsp:sp>
    <dsp:sp modelId="{CAF677C2-069F-4CCA-B674-1A4622572ED0}">
      <dsp:nvSpPr>
        <dsp:cNvPr id="0" name=""/>
        <dsp:cNvSpPr/>
      </dsp:nvSpPr>
      <dsp:spPr>
        <a:xfrm>
          <a:off x="2691541" y="3788010"/>
          <a:ext cx="2444055" cy="72"/>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56D3A3-848D-4361-A535-D9AE2F0D806A}">
      <dsp:nvSpPr>
        <dsp:cNvPr id="0" name=""/>
        <dsp:cNvSpPr/>
      </dsp:nvSpPr>
      <dsp:spPr>
        <a:xfrm>
          <a:off x="5380002" y="366405"/>
          <a:ext cx="2444055" cy="3421677"/>
        </a:xfrm>
        <a:prstGeom prst="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844550">
            <a:lnSpc>
              <a:spcPct val="90000"/>
            </a:lnSpc>
            <a:spcBef>
              <a:spcPct val="0"/>
            </a:spcBef>
            <a:spcAft>
              <a:spcPct val="35000"/>
            </a:spcAft>
            <a:buNone/>
          </a:pPr>
          <a:r>
            <a:rPr lang="en-US" sz="1900" kern="1200"/>
            <a:t>Consider instructional feedback as a method of dialogue.</a:t>
          </a:r>
        </a:p>
      </dsp:txBody>
      <dsp:txXfrm>
        <a:off x="5380002" y="1666642"/>
        <a:ext cx="2444055" cy="2053006"/>
      </dsp:txXfrm>
    </dsp:sp>
    <dsp:sp modelId="{EA7F12A4-324C-4919-8963-83F6E7352593}">
      <dsp:nvSpPr>
        <dsp:cNvPr id="0" name=""/>
        <dsp:cNvSpPr/>
      </dsp:nvSpPr>
      <dsp:spPr>
        <a:xfrm>
          <a:off x="6088778" y="708572"/>
          <a:ext cx="1026503" cy="1026503"/>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239106" y="858900"/>
        <a:ext cx="725847" cy="725847"/>
      </dsp:txXfrm>
    </dsp:sp>
    <dsp:sp modelId="{5AED77A8-349D-40BA-899E-69D7E2441DC3}">
      <dsp:nvSpPr>
        <dsp:cNvPr id="0" name=""/>
        <dsp:cNvSpPr/>
      </dsp:nvSpPr>
      <dsp:spPr>
        <a:xfrm>
          <a:off x="5380002" y="3788010"/>
          <a:ext cx="2444055" cy="72"/>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24307C-46AA-40EE-A68C-04FD2F06D432}">
      <dsp:nvSpPr>
        <dsp:cNvPr id="0" name=""/>
        <dsp:cNvSpPr/>
      </dsp:nvSpPr>
      <dsp:spPr>
        <a:xfrm>
          <a:off x="8068463" y="366405"/>
          <a:ext cx="2444055" cy="3421677"/>
        </a:xfrm>
        <a:prstGeom prst="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844550">
            <a:lnSpc>
              <a:spcPct val="90000"/>
            </a:lnSpc>
            <a:spcBef>
              <a:spcPct val="0"/>
            </a:spcBef>
            <a:spcAft>
              <a:spcPct val="35000"/>
            </a:spcAft>
            <a:buNone/>
          </a:pPr>
          <a:r>
            <a:rPr lang="en-US" sz="1900" kern="1200"/>
            <a:t>Practice dialogue.</a:t>
          </a:r>
        </a:p>
      </dsp:txBody>
      <dsp:txXfrm>
        <a:off x="8068463" y="1666642"/>
        <a:ext cx="2444055" cy="2053006"/>
      </dsp:txXfrm>
    </dsp:sp>
    <dsp:sp modelId="{2889F586-F185-44E7-B6E5-4572A4261719}">
      <dsp:nvSpPr>
        <dsp:cNvPr id="0" name=""/>
        <dsp:cNvSpPr/>
      </dsp:nvSpPr>
      <dsp:spPr>
        <a:xfrm>
          <a:off x="8777239" y="708572"/>
          <a:ext cx="1026503" cy="1026503"/>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927567" y="858900"/>
        <a:ext cx="725847" cy="725847"/>
      </dsp:txXfrm>
    </dsp:sp>
    <dsp:sp modelId="{0DBB0363-9469-4D5C-80E7-30C95F9C9ECC}">
      <dsp:nvSpPr>
        <dsp:cNvPr id="0" name=""/>
        <dsp:cNvSpPr/>
      </dsp:nvSpPr>
      <dsp:spPr>
        <a:xfrm>
          <a:off x="8068463" y="3788010"/>
          <a:ext cx="2444055" cy="72"/>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A1290E-C1DE-47FE-8614-30D2C46B5DFC}" type="datetimeFigureOut">
              <a:rPr lang="en-US" smtClean="0"/>
              <a:t>5/17/18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A7A4A-9B05-4F20-8F48-24C660B61D52}" type="slidenum">
              <a:rPr lang="en-US" smtClean="0"/>
              <a:t>‹#›</a:t>
            </a:fld>
            <a:endParaRPr lang="en-US"/>
          </a:p>
        </p:txBody>
      </p:sp>
    </p:spTree>
    <p:extLst>
      <p:ext uri="{BB962C8B-B14F-4D97-AF65-F5344CB8AC3E}">
        <p14:creationId xmlns:p14="http://schemas.microsoft.com/office/powerpoint/2010/main" val="4000546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new to Restorative Practice… or am I? I’ve always felt</a:t>
            </a:r>
            <a:r>
              <a:rPr lang="en-US" baseline="0" dirty="0"/>
              <a:t> that life had a way of taking care of me. Some of my worst experiences led the best – moving at 15, I met my husband. </a:t>
            </a:r>
            <a:endParaRPr lang="en-US" dirty="0"/>
          </a:p>
        </p:txBody>
      </p:sp>
      <p:sp>
        <p:nvSpPr>
          <p:cNvPr id="4" name="Slide Number Placeholder 3"/>
          <p:cNvSpPr>
            <a:spLocks noGrp="1"/>
          </p:cNvSpPr>
          <p:nvPr>
            <p:ph type="sldNum" sz="quarter" idx="10"/>
          </p:nvPr>
        </p:nvSpPr>
        <p:spPr/>
        <p:txBody>
          <a:bodyPr/>
          <a:lstStyle/>
          <a:p>
            <a:fld id="{B15A7A4A-9B05-4F20-8F48-24C660B61D52}" type="slidenum">
              <a:rPr lang="en-US" smtClean="0"/>
              <a:t>5</a:t>
            </a:fld>
            <a:endParaRPr lang="en-US"/>
          </a:p>
        </p:txBody>
      </p:sp>
    </p:spTree>
    <p:extLst>
      <p:ext uri="{BB962C8B-B14F-4D97-AF65-F5344CB8AC3E}">
        <p14:creationId xmlns:p14="http://schemas.microsoft.com/office/powerpoint/2010/main" val="2080845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p>
        </p:txBody>
      </p:sp>
      <p:sp>
        <p:nvSpPr>
          <p:cNvPr id="4" name="Slide Number Placeholder 3"/>
          <p:cNvSpPr>
            <a:spLocks noGrp="1"/>
          </p:cNvSpPr>
          <p:nvPr>
            <p:ph type="sldNum" sz="quarter" idx="10"/>
          </p:nvPr>
        </p:nvSpPr>
        <p:spPr/>
        <p:txBody>
          <a:bodyPr/>
          <a:lstStyle/>
          <a:p>
            <a:fld id="{B15A7A4A-9B05-4F20-8F48-24C660B61D52}" type="slidenum">
              <a:rPr lang="en-US" smtClean="0"/>
              <a:t>20</a:t>
            </a:fld>
            <a:endParaRPr lang="en-US"/>
          </a:p>
        </p:txBody>
      </p:sp>
    </p:spTree>
    <p:extLst>
      <p:ext uri="{BB962C8B-B14F-4D97-AF65-F5344CB8AC3E}">
        <p14:creationId xmlns:p14="http://schemas.microsoft.com/office/powerpoint/2010/main" val="2589081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a:t>
            </a:r>
          </a:p>
        </p:txBody>
      </p:sp>
      <p:sp>
        <p:nvSpPr>
          <p:cNvPr id="4" name="Slide Number Placeholder 3"/>
          <p:cNvSpPr>
            <a:spLocks noGrp="1"/>
          </p:cNvSpPr>
          <p:nvPr>
            <p:ph type="sldNum" sz="quarter" idx="10"/>
          </p:nvPr>
        </p:nvSpPr>
        <p:spPr/>
        <p:txBody>
          <a:bodyPr/>
          <a:lstStyle/>
          <a:p>
            <a:fld id="{B15A7A4A-9B05-4F20-8F48-24C660B61D52}" type="slidenum">
              <a:rPr lang="en-US" smtClean="0"/>
              <a:t>21</a:t>
            </a:fld>
            <a:endParaRPr lang="en-US"/>
          </a:p>
        </p:txBody>
      </p:sp>
    </p:spTree>
    <p:extLst>
      <p:ext uri="{BB962C8B-B14F-4D97-AF65-F5344CB8AC3E}">
        <p14:creationId xmlns:p14="http://schemas.microsoft.com/office/powerpoint/2010/main" val="527688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p>
        </p:txBody>
      </p:sp>
      <p:sp>
        <p:nvSpPr>
          <p:cNvPr id="4" name="Slide Number Placeholder 3"/>
          <p:cNvSpPr>
            <a:spLocks noGrp="1"/>
          </p:cNvSpPr>
          <p:nvPr>
            <p:ph type="sldNum" sz="quarter" idx="10"/>
          </p:nvPr>
        </p:nvSpPr>
        <p:spPr/>
        <p:txBody>
          <a:bodyPr/>
          <a:lstStyle/>
          <a:p>
            <a:fld id="{B15A7A4A-9B05-4F20-8F48-24C660B61D52}" type="slidenum">
              <a:rPr lang="en-US" smtClean="0"/>
              <a:t>22</a:t>
            </a:fld>
            <a:endParaRPr lang="en-US"/>
          </a:p>
        </p:txBody>
      </p:sp>
    </p:spTree>
    <p:extLst>
      <p:ext uri="{BB962C8B-B14F-4D97-AF65-F5344CB8AC3E}">
        <p14:creationId xmlns:p14="http://schemas.microsoft.com/office/powerpoint/2010/main" val="1161391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p>
        </p:txBody>
      </p:sp>
      <p:sp>
        <p:nvSpPr>
          <p:cNvPr id="4" name="Slide Number Placeholder 3"/>
          <p:cNvSpPr>
            <a:spLocks noGrp="1"/>
          </p:cNvSpPr>
          <p:nvPr>
            <p:ph type="sldNum" sz="quarter" idx="10"/>
          </p:nvPr>
        </p:nvSpPr>
        <p:spPr/>
        <p:txBody>
          <a:bodyPr/>
          <a:lstStyle/>
          <a:p>
            <a:fld id="{B15A7A4A-9B05-4F20-8F48-24C660B61D52}" type="slidenum">
              <a:rPr lang="en-US" smtClean="0"/>
              <a:t>23</a:t>
            </a:fld>
            <a:endParaRPr lang="en-US"/>
          </a:p>
        </p:txBody>
      </p:sp>
    </p:spTree>
    <p:extLst>
      <p:ext uri="{BB962C8B-B14F-4D97-AF65-F5344CB8AC3E}">
        <p14:creationId xmlns:p14="http://schemas.microsoft.com/office/powerpoint/2010/main" val="1674428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p>
        </p:txBody>
      </p:sp>
      <p:sp>
        <p:nvSpPr>
          <p:cNvPr id="4" name="Slide Number Placeholder 3"/>
          <p:cNvSpPr>
            <a:spLocks noGrp="1"/>
          </p:cNvSpPr>
          <p:nvPr>
            <p:ph type="sldNum" sz="quarter" idx="10"/>
          </p:nvPr>
        </p:nvSpPr>
        <p:spPr/>
        <p:txBody>
          <a:bodyPr/>
          <a:lstStyle/>
          <a:p>
            <a:fld id="{B15A7A4A-9B05-4F20-8F48-24C660B61D52}" type="slidenum">
              <a:rPr lang="en-US" smtClean="0"/>
              <a:t>24</a:t>
            </a:fld>
            <a:endParaRPr lang="en-US"/>
          </a:p>
        </p:txBody>
      </p:sp>
    </p:spTree>
    <p:extLst>
      <p:ext uri="{BB962C8B-B14F-4D97-AF65-F5344CB8AC3E}">
        <p14:creationId xmlns:p14="http://schemas.microsoft.com/office/powerpoint/2010/main" val="1457092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p>
        </p:txBody>
      </p:sp>
      <p:sp>
        <p:nvSpPr>
          <p:cNvPr id="4" name="Slide Number Placeholder 3"/>
          <p:cNvSpPr>
            <a:spLocks noGrp="1"/>
          </p:cNvSpPr>
          <p:nvPr>
            <p:ph type="sldNum" sz="quarter" idx="10"/>
          </p:nvPr>
        </p:nvSpPr>
        <p:spPr/>
        <p:txBody>
          <a:bodyPr/>
          <a:lstStyle/>
          <a:p>
            <a:fld id="{B15A7A4A-9B05-4F20-8F48-24C660B61D52}" type="slidenum">
              <a:rPr lang="en-US" smtClean="0"/>
              <a:t>25</a:t>
            </a:fld>
            <a:endParaRPr lang="en-US"/>
          </a:p>
        </p:txBody>
      </p:sp>
    </p:spTree>
    <p:extLst>
      <p:ext uri="{BB962C8B-B14F-4D97-AF65-F5344CB8AC3E}">
        <p14:creationId xmlns:p14="http://schemas.microsoft.com/office/powerpoint/2010/main" val="1836930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p>
        </p:txBody>
      </p:sp>
      <p:sp>
        <p:nvSpPr>
          <p:cNvPr id="4" name="Slide Number Placeholder 3"/>
          <p:cNvSpPr>
            <a:spLocks noGrp="1"/>
          </p:cNvSpPr>
          <p:nvPr>
            <p:ph type="sldNum" sz="quarter" idx="10"/>
          </p:nvPr>
        </p:nvSpPr>
        <p:spPr/>
        <p:txBody>
          <a:bodyPr/>
          <a:lstStyle/>
          <a:p>
            <a:fld id="{B15A7A4A-9B05-4F20-8F48-24C660B61D52}" type="slidenum">
              <a:rPr lang="en-US" smtClean="0"/>
              <a:t>26</a:t>
            </a:fld>
            <a:endParaRPr lang="en-US"/>
          </a:p>
        </p:txBody>
      </p:sp>
    </p:spTree>
    <p:extLst>
      <p:ext uri="{BB962C8B-B14F-4D97-AF65-F5344CB8AC3E}">
        <p14:creationId xmlns:p14="http://schemas.microsoft.com/office/powerpoint/2010/main" val="3672671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p>
        </p:txBody>
      </p:sp>
      <p:sp>
        <p:nvSpPr>
          <p:cNvPr id="4" name="Slide Number Placeholder 3"/>
          <p:cNvSpPr>
            <a:spLocks noGrp="1"/>
          </p:cNvSpPr>
          <p:nvPr>
            <p:ph type="sldNum" sz="quarter" idx="10"/>
          </p:nvPr>
        </p:nvSpPr>
        <p:spPr/>
        <p:txBody>
          <a:bodyPr/>
          <a:lstStyle/>
          <a:p>
            <a:fld id="{B15A7A4A-9B05-4F20-8F48-24C660B61D52}" type="slidenum">
              <a:rPr lang="en-US" smtClean="0"/>
              <a:t>27</a:t>
            </a:fld>
            <a:endParaRPr lang="en-US"/>
          </a:p>
        </p:txBody>
      </p:sp>
    </p:spTree>
    <p:extLst>
      <p:ext uri="{BB962C8B-B14F-4D97-AF65-F5344CB8AC3E}">
        <p14:creationId xmlns:p14="http://schemas.microsoft.com/office/powerpoint/2010/main" val="3778536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p>
        </p:txBody>
      </p:sp>
      <p:sp>
        <p:nvSpPr>
          <p:cNvPr id="4" name="Slide Number Placeholder 3"/>
          <p:cNvSpPr>
            <a:spLocks noGrp="1"/>
          </p:cNvSpPr>
          <p:nvPr>
            <p:ph type="sldNum" sz="quarter" idx="10"/>
          </p:nvPr>
        </p:nvSpPr>
        <p:spPr/>
        <p:txBody>
          <a:bodyPr/>
          <a:lstStyle/>
          <a:p>
            <a:fld id="{B15A7A4A-9B05-4F20-8F48-24C660B61D52}" type="slidenum">
              <a:rPr lang="en-US" smtClean="0"/>
              <a:t>28</a:t>
            </a:fld>
            <a:endParaRPr lang="en-US"/>
          </a:p>
        </p:txBody>
      </p:sp>
    </p:spTree>
    <p:extLst>
      <p:ext uri="{BB962C8B-B14F-4D97-AF65-F5344CB8AC3E}">
        <p14:creationId xmlns:p14="http://schemas.microsoft.com/office/powerpoint/2010/main" val="21974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a:t>
            </a:r>
          </a:p>
        </p:txBody>
      </p:sp>
      <p:sp>
        <p:nvSpPr>
          <p:cNvPr id="4" name="Slide Number Placeholder 3"/>
          <p:cNvSpPr>
            <a:spLocks noGrp="1"/>
          </p:cNvSpPr>
          <p:nvPr>
            <p:ph type="sldNum" sz="quarter" idx="10"/>
          </p:nvPr>
        </p:nvSpPr>
        <p:spPr/>
        <p:txBody>
          <a:bodyPr/>
          <a:lstStyle/>
          <a:p>
            <a:fld id="{B15A7A4A-9B05-4F20-8F48-24C660B61D52}" type="slidenum">
              <a:rPr lang="en-US" smtClean="0"/>
              <a:t>29</a:t>
            </a:fld>
            <a:endParaRPr lang="en-US"/>
          </a:p>
        </p:txBody>
      </p:sp>
    </p:spTree>
    <p:extLst>
      <p:ext uri="{BB962C8B-B14F-4D97-AF65-F5344CB8AC3E}">
        <p14:creationId xmlns:p14="http://schemas.microsoft.com/office/powerpoint/2010/main" val="1156591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p>
        </p:txBody>
      </p:sp>
      <p:sp>
        <p:nvSpPr>
          <p:cNvPr id="4" name="Slide Number Placeholder 3"/>
          <p:cNvSpPr>
            <a:spLocks noGrp="1"/>
          </p:cNvSpPr>
          <p:nvPr>
            <p:ph type="sldNum" sz="quarter" idx="10"/>
          </p:nvPr>
        </p:nvSpPr>
        <p:spPr/>
        <p:txBody>
          <a:bodyPr/>
          <a:lstStyle/>
          <a:p>
            <a:fld id="{B15A7A4A-9B05-4F20-8F48-24C660B61D52}" type="slidenum">
              <a:rPr lang="en-US" smtClean="0"/>
              <a:t>11</a:t>
            </a:fld>
            <a:endParaRPr lang="en-US"/>
          </a:p>
        </p:txBody>
      </p:sp>
    </p:spTree>
    <p:extLst>
      <p:ext uri="{BB962C8B-B14F-4D97-AF65-F5344CB8AC3E}">
        <p14:creationId xmlns:p14="http://schemas.microsoft.com/office/powerpoint/2010/main" val="2383346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p>
        </p:txBody>
      </p:sp>
      <p:sp>
        <p:nvSpPr>
          <p:cNvPr id="4" name="Slide Number Placeholder 3"/>
          <p:cNvSpPr>
            <a:spLocks noGrp="1"/>
          </p:cNvSpPr>
          <p:nvPr>
            <p:ph type="sldNum" sz="quarter" idx="10"/>
          </p:nvPr>
        </p:nvSpPr>
        <p:spPr/>
        <p:txBody>
          <a:bodyPr/>
          <a:lstStyle/>
          <a:p>
            <a:fld id="{B15A7A4A-9B05-4F20-8F48-24C660B61D52}" type="slidenum">
              <a:rPr lang="en-US" smtClean="0"/>
              <a:t>12</a:t>
            </a:fld>
            <a:endParaRPr lang="en-US"/>
          </a:p>
        </p:txBody>
      </p:sp>
    </p:spTree>
    <p:extLst>
      <p:ext uri="{BB962C8B-B14F-4D97-AF65-F5344CB8AC3E}">
        <p14:creationId xmlns:p14="http://schemas.microsoft.com/office/powerpoint/2010/main" val="3474541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p>
        </p:txBody>
      </p:sp>
      <p:sp>
        <p:nvSpPr>
          <p:cNvPr id="4" name="Slide Number Placeholder 3"/>
          <p:cNvSpPr>
            <a:spLocks noGrp="1"/>
          </p:cNvSpPr>
          <p:nvPr>
            <p:ph type="sldNum" sz="quarter" idx="10"/>
          </p:nvPr>
        </p:nvSpPr>
        <p:spPr/>
        <p:txBody>
          <a:bodyPr/>
          <a:lstStyle/>
          <a:p>
            <a:fld id="{B15A7A4A-9B05-4F20-8F48-24C660B61D52}" type="slidenum">
              <a:rPr lang="en-US" smtClean="0"/>
              <a:t>13</a:t>
            </a:fld>
            <a:endParaRPr lang="en-US"/>
          </a:p>
        </p:txBody>
      </p:sp>
    </p:spTree>
    <p:extLst>
      <p:ext uri="{BB962C8B-B14F-4D97-AF65-F5344CB8AC3E}">
        <p14:creationId xmlns:p14="http://schemas.microsoft.com/office/powerpoint/2010/main" val="998742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p>
        </p:txBody>
      </p:sp>
      <p:sp>
        <p:nvSpPr>
          <p:cNvPr id="4" name="Slide Number Placeholder 3"/>
          <p:cNvSpPr>
            <a:spLocks noGrp="1"/>
          </p:cNvSpPr>
          <p:nvPr>
            <p:ph type="sldNum" sz="quarter" idx="10"/>
          </p:nvPr>
        </p:nvSpPr>
        <p:spPr/>
        <p:txBody>
          <a:bodyPr/>
          <a:lstStyle/>
          <a:p>
            <a:fld id="{B15A7A4A-9B05-4F20-8F48-24C660B61D52}" type="slidenum">
              <a:rPr lang="en-US" smtClean="0"/>
              <a:t>14</a:t>
            </a:fld>
            <a:endParaRPr lang="en-US"/>
          </a:p>
        </p:txBody>
      </p:sp>
    </p:spTree>
    <p:extLst>
      <p:ext uri="{BB962C8B-B14F-4D97-AF65-F5344CB8AC3E}">
        <p14:creationId xmlns:p14="http://schemas.microsoft.com/office/powerpoint/2010/main" val="1927698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A7A4A-9B05-4F20-8F48-24C660B61D52}" type="slidenum">
              <a:rPr lang="en-US" smtClean="0"/>
              <a:t>15</a:t>
            </a:fld>
            <a:endParaRPr lang="en-US"/>
          </a:p>
        </p:txBody>
      </p:sp>
    </p:spTree>
    <p:extLst>
      <p:ext uri="{BB962C8B-B14F-4D97-AF65-F5344CB8AC3E}">
        <p14:creationId xmlns:p14="http://schemas.microsoft.com/office/powerpoint/2010/main" val="1311381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A7A4A-9B05-4F20-8F48-24C660B61D52}" type="slidenum">
              <a:rPr lang="en-US" smtClean="0"/>
              <a:t>16</a:t>
            </a:fld>
            <a:endParaRPr lang="en-US"/>
          </a:p>
        </p:txBody>
      </p:sp>
    </p:spTree>
    <p:extLst>
      <p:ext uri="{BB962C8B-B14F-4D97-AF65-F5344CB8AC3E}">
        <p14:creationId xmlns:p14="http://schemas.microsoft.com/office/powerpoint/2010/main" val="2159832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1:10</a:t>
            </a:r>
          </a:p>
        </p:txBody>
      </p:sp>
      <p:sp>
        <p:nvSpPr>
          <p:cNvPr id="4" name="Slide Number Placeholder 3"/>
          <p:cNvSpPr>
            <a:spLocks noGrp="1"/>
          </p:cNvSpPr>
          <p:nvPr>
            <p:ph type="sldNum" sz="quarter" idx="10"/>
          </p:nvPr>
        </p:nvSpPr>
        <p:spPr/>
        <p:txBody>
          <a:bodyPr/>
          <a:lstStyle/>
          <a:p>
            <a:fld id="{B15A7A4A-9B05-4F20-8F48-24C660B61D52}" type="slidenum">
              <a:rPr lang="en-US" smtClean="0"/>
              <a:t>18</a:t>
            </a:fld>
            <a:endParaRPr lang="en-US"/>
          </a:p>
        </p:txBody>
      </p:sp>
    </p:spTree>
    <p:extLst>
      <p:ext uri="{BB962C8B-B14F-4D97-AF65-F5344CB8AC3E}">
        <p14:creationId xmlns:p14="http://schemas.microsoft.com/office/powerpoint/2010/main" val="3615417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p>
        </p:txBody>
      </p:sp>
      <p:sp>
        <p:nvSpPr>
          <p:cNvPr id="4" name="Slide Number Placeholder 3"/>
          <p:cNvSpPr>
            <a:spLocks noGrp="1"/>
          </p:cNvSpPr>
          <p:nvPr>
            <p:ph type="sldNum" sz="quarter" idx="10"/>
          </p:nvPr>
        </p:nvSpPr>
        <p:spPr/>
        <p:txBody>
          <a:bodyPr/>
          <a:lstStyle/>
          <a:p>
            <a:fld id="{B15A7A4A-9B05-4F20-8F48-24C660B61D52}" type="slidenum">
              <a:rPr lang="en-US" smtClean="0"/>
              <a:t>19</a:t>
            </a:fld>
            <a:endParaRPr lang="en-US"/>
          </a:p>
        </p:txBody>
      </p:sp>
    </p:spTree>
    <p:extLst>
      <p:ext uri="{BB962C8B-B14F-4D97-AF65-F5344CB8AC3E}">
        <p14:creationId xmlns:p14="http://schemas.microsoft.com/office/powerpoint/2010/main" val="2673888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85EDC77-58B8-4172-A2AF-4FFE39AB03BD}"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54976-C175-4567-87F0-6F15E6E61FEC}" type="slidenum">
              <a:rPr lang="en-US" smtClean="0"/>
              <a:t>‹#›</a:t>
            </a:fld>
            <a:endParaRPr lang="en-US"/>
          </a:p>
        </p:txBody>
      </p:sp>
    </p:spTree>
    <p:extLst>
      <p:ext uri="{BB962C8B-B14F-4D97-AF65-F5344CB8AC3E}">
        <p14:creationId xmlns:p14="http://schemas.microsoft.com/office/powerpoint/2010/main" val="513664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5EDC77-58B8-4172-A2AF-4FFE39AB03BD}"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54976-C175-4567-87F0-6F15E6E61FEC}" type="slidenum">
              <a:rPr lang="en-US" smtClean="0"/>
              <a:t>‹#›</a:t>
            </a:fld>
            <a:endParaRPr lang="en-US"/>
          </a:p>
        </p:txBody>
      </p:sp>
    </p:spTree>
    <p:extLst>
      <p:ext uri="{BB962C8B-B14F-4D97-AF65-F5344CB8AC3E}">
        <p14:creationId xmlns:p14="http://schemas.microsoft.com/office/powerpoint/2010/main" val="3049763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5EDC77-58B8-4172-A2AF-4FFE39AB03BD}"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54976-C175-4567-87F0-6F15E6E61FEC}" type="slidenum">
              <a:rPr lang="en-US" smtClean="0"/>
              <a:t>‹#›</a:t>
            </a:fld>
            <a:endParaRPr lang="en-US"/>
          </a:p>
        </p:txBody>
      </p:sp>
    </p:spTree>
    <p:extLst>
      <p:ext uri="{BB962C8B-B14F-4D97-AF65-F5344CB8AC3E}">
        <p14:creationId xmlns:p14="http://schemas.microsoft.com/office/powerpoint/2010/main" val="339286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5EDC77-58B8-4172-A2AF-4FFE39AB03BD}"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54976-C175-4567-87F0-6F15E6E61FEC}" type="slidenum">
              <a:rPr lang="en-US" smtClean="0"/>
              <a:t>‹#›</a:t>
            </a:fld>
            <a:endParaRPr lang="en-US"/>
          </a:p>
        </p:txBody>
      </p:sp>
    </p:spTree>
    <p:extLst>
      <p:ext uri="{BB962C8B-B14F-4D97-AF65-F5344CB8AC3E}">
        <p14:creationId xmlns:p14="http://schemas.microsoft.com/office/powerpoint/2010/main" val="3968781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5EDC77-58B8-4172-A2AF-4FFE39AB03BD}"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54976-C175-4567-87F0-6F15E6E61FEC}" type="slidenum">
              <a:rPr lang="en-US" smtClean="0"/>
              <a:t>‹#›</a:t>
            </a:fld>
            <a:endParaRPr lang="en-US"/>
          </a:p>
        </p:txBody>
      </p:sp>
    </p:spTree>
    <p:extLst>
      <p:ext uri="{BB962C8B-B14F-4D97-AF65-F5344CB8AC3E}">
        <p14:creationId xmlns:p14="http://schemas.microsoft.com/office/powerpoint/2010/main" val="1771956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5EDC77-58B8-4172-A2AF-4FFE39AB03BD}" type="datetimeFigureOut">
              <a:rPr lang="en-US" smtClean="0"/>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54976-C175-4567-87F0-6F15E6E61FEC}" type="slidenum">
              <a:rPr lang="en-US" smtClean="0"/>
              <a:t>‹#›</a:t>
            </a:fld>
            <a:endParaRPr lang="en-US"/>
          </a:p>
        </p:txBody>
      </p:sp>
    </p:spTree>
    <p:extLst>
      <p:ext uri="{BB962C8B-B14F-4D97-AF65-F5344CB8AC3E}">
        <p14:creationId xmlns:p14="http://schemas.microsoft.com/office/powerpoint/2010/main" val="3695701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5EDC77-58B8-4172-A2AF-4FFE39AB03BD}" type="datetimeFigureOut">
              <a:rPr lang="en-US" smtClean="0"/>
              <a:t>5/17/18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C54976-C175-4567-87F0-6F15E6E61FEC}" type="slidenum">
              <a:rPr lang="en-US" smtClean="0"/>
              <a:t>‹#›</a:t>
            </a:fld>
            <a:endParaRPr lang="en-US"/>
          </a:p>
        </p:txBody>
      </p:sp>
    </p:spTree>
    <p:extLst>
      <p:ext uri="{BB962C8B-B14F-4D97-AF65-F5344CB8AC3E}">
        <p14:creationId xmlns:p14="http://schemas.microsoft.com/office/powerpoint/2010/main" val="344425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5EDC77-58B8-4172-A2AF-4FFE39AB03BD}" type="datetimeFigureOut">
              <a:rPr lang="en-US" smtClean="0"/>
              <a:t>5/17/18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C54976-C175-4567-87F0-6F15E6E61FEC}" type="slidenum">
              <a:rPr lang="en-US" smtClean="0"/>
              <a:t>‹#›</a:t>
            </a:fld>
            <a:endParaRPr lang="en-US"/>
          </a:p>
        </p:txBody>
      </p:sp>
    </p:spTree>
    <p:extLst>
      <p:ext uri="{BB962C8B-B14F-4D97-AF65-F5344CB8AC3E}">
        <p14:creationId xmlns:p14="http://schemas.microsoft.com/office/powerpoint/2010/main" val="4174823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5EDC77-58B8-4172-A2AF-4FFE39AB03BD}" type="datetimeFigureOut">
              <a:rPr lang="en-US" smtClean="0"/>
              <a:t>5/17/18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C54976-C175-4567-87F0-6F15E6E61FEC}" type="slidenum">
              <a:rPr lang="en-US" smtClean="0"/>
              <a:t>‹#›</a:t>
            </a:fld>
            <a:endParaRPr lang="en-US"/>
          </a:p>
        </p:txBody>
      </p:sp>
    </p:spTree>
    <p:extLst>
      <p:ext uri="{BB962C8B-B14F-4D97-AF65-F5344CB8AC3E}">
        <p14:creationId xmlns:p14="http://schemas.microsoft.com/office/powerpoint/2010/main" val="3379934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5EDC77-58B8-4172-A2AF-4FFE39AB03BD}" type="datetimeFigureOut">
              <a:rPr lang="en-US" smtClean="0"/>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54976-C175-4567-87F0-6F15E6E61FEC}" type="slidenum">
              <a:rPr lang="en-US" smtClean="0"/>
              <a:t>‹#›</a:t>
            </a:fld>
            <a:endParaRPr lang="en-US"/>
          </a:p>
        </p:txBody>
      </p:sp>
    </p:spTree>
    <p:extLst>
      <p:ext uri="{BB962C8B-B14F-4D97-AF65-F5344CB8AC3E}">
        <p14:creationId xmlns:p14="http://schemas.microsoft.com/office/powerpoint/2010/main" val="3627236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5EDC77-58B8-4172-A2AF-4FFE39AB03BD}" type="datetimeFigureOut">
              <a:rPr lang="en-US" smtClean="0"/>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54976-C175-4567-87F0-6F15E6E61FEC}" type="slidenum">
              <a:rPr lang="en-US" smtClean="0"/>
              <a:t>‹#›</a:t>
            </a:fld>
            <a:endParaRPr lang="en-US"/>
          </a:p>
        </p:txBody>
      </p:sp>
    </p:spTree>
    <p:extLst>
      <p:ext uri="{BB962C8B-B14F-4D97-AF65-F5344CB8AC3E}">
        <p14:creationId xmlns:p14="http://schemas.microsoft.com/office/powerpoint/2010/main" val="3366075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5EDC77-58B8-4172-A2AF-4FFE39AB03BD}" type="datetimeFigureOut">
              <a:rPr lang="en-US" smtClean="0"/>
              <a:t>5/17/18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C54976-C175-4567-87F0-6F15E6E61FEC}" type="slidenum">
              <a:rPr lang="en-US" smtClean="0"/>
              <a:t>‹#›</a:t>
            </a:fld>
            <a:endParaRPr lang="en-US"/>
          </a:p>
        </p:txBody>
      </p:sp>
    </p:spTree>
    <p:extLst>
      <p:ext uri="{BB962C8B-B14F-4D97-AF65-F5344CB8AC3E}">
        <p14:creationId xmlns:p14="http://schemas.microsoft.com/office/powerpoint/2010/main" val="421076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KEaH64uhaN0" TargetMode="Externa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azCNNudflFk" TargetMode="Externa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gF8wV9OlUHc" TargetMode="Externa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QbB4WT_7a60" TargetMode="Externa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rive.google.com/file/d/0B7UqBCptTm_cX1llazlOUVEycTg/view?usp=sharing" TargetMode="External"/><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hyperlink" Target="http://prezi.com/vnqway8tcv_q/?utm_campaign=share&amp;utm_medium=copy&amp;rc=ex0share" TargetMode="External"/><Relationship Id="rId4" Type="http://schemas.openxmlformats.org/officeDocument/2006/relationships/hyperlink" Target="https://docs.google.com/presentation/d/1KRGTF2cy4jh3MLn0MPdVefOzbc4nVVguc5mR9YRYZgQ/edit?usp=sharing"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93EF0C2-EE57-40DD-B754-BF1477FABAB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0"/>
            <a:ext cx="407213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23257" y="965198"/>
            <a:ext cx="6766078" cy="4927601"/>
          </a:xfrm>
        </p:spPr>
        <p:txBody>
          <a:bodyPr anchor="ctr">
            <a:normAutofit/>
          </a:bodyPr>
          <a:lstStyle/>
          <a:p>
            <a:pPr algn="r"/>
            <a:r>
              <a:rPr lang="en-US" sz="5600" b="1"/>
              <a:t>Effecting Change Through Dialogue within a Model of Self-Regulated Learning </a:t>
            </a:r>
            <a:br>
              <a:rPr lang="en-US" sz="5600" b="1"/>
            </a:br>
            <a:endParaRPr lang="en-US" sz="5600"/>
          </a:p>
        </p:txBody>
      </p:sp>
      <p:sp>
        <p:nvSpPr>
          <p:cNvPr id="3" name="Subtitle 2"/>
          <p:cNvSpPr>
            <a:spLocks noGrp="1"/>
          </p:cNvSpPr>
          <p:nvPr>
            <p:ph type="subTitle" idx="1"/>
          </p:nvPr>
        </p:nvSpPr>
        <p:spPr>
          <a:xfrm>
            <a:off x="8454570" y="965199"/>
            <a:ext cx="3093963" cy="4927602"/>
          </a:xfrm>
        </p:spPr>
        <p:txBody>
          <a:bodyPr anchor="ctr">
            <a:normAutofit/>
          </a:bodyPr>
          <a:lstStyle/>
          <a:p>
            <a:pPr algn="l"/>
            <a:r>
              <a:rPr lang="en-US" sz="2000">
                <a:solidFill>
                  <a:srgbClr val="FFFFFF"/>
                </a:solidFill>
              </a:rPr>
              <a:t>Jodie Hemerda, Ph.D.</a:t>
            </a:r>
          </a:p>
          <a:p>
            <a:pPr algn="l"/>
            <a:r>
              <a:rPr lang="en-US" sz="2000">
                <a:solidFill>
                  <a:srgbClr val="FFFFFF"/>
                </a:solidFill>
              </a:rPr>
              <a:t>Lifelong Learner</a:t>
            </a:r>
          </a:p>
        </p:txBody>
      </p:sp>
    </p:spTree>
    <p:extLst>
      <p:ext uri="{BB962C8B-B14F-4D97-AF65-F5344CB8AC3E}">
        <p14:creationId xmlns:p14="http://schemas.microsoft.com/office/powerpoint/2010/main" val="174210127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3002" y="365125"/>
            <a:ext cx="10520702" cy="1325563"/>
          </a:xfrm>
        </p:spPr>
        <p:txBody>
          <a:bodyPr>
            <a:normAutofit/>
          </a:bodyPr>
          <a:lstStyle/>
          <a:p>
            <a:r>
              <a:rPr lang="en-US" dirty="0"/>
              <a:t>Learning Outcomes</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3179354700"/>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948138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Self-regulated Learning Model</a:t>
            </a:r>
            <a:endParaRPr lang="en-US" dirty="0"/>
          </a:p>
        </p:txBody>
      </p:sp>
      <p:grpSp>
        <p:nvGrpSpPr>
          <p:cNvPr id="7" name="Group 6"/>
          <p:cNvGrpSpPr/>
          <p:nvPr/>
        </p:nvGrpSpPr>
        <p:grpSpPr>
          <a:xfrm>
            <a:off x="5525537" y="1690687"/>
            <a:ext cx="6480469" cy="4611093"/>
            <a:chOff x="5525537" y="1690687"/>
            <a:chExt cx="6480469" cy="4611093"/>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5537" y="1690687"/>
              <a:ext cx="6480469" cy="424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765772" y="5932448"/>
              <a:ext cx="2877711" cy="369332"/>
            </a:xfrm>
            <a:prstGeom prst="rect">
              <a:avLst/>
            </a:prstGeom>
          </p:spPr>
          <p:txBody>
            <a:bodyPr wrap="none">
              <a:spAutoFit/>
            </a:bodyPr>
            <a:lstStyle/>
            <a:p>
              <a:r>
                <a:rPr lang="en-US" dirty="0"/>
                <a:t>Butler &amp; Winne, 1995 Model</a:t>
              </a:r>
            </a:p>
          </p:txBody>
        </p:sp>
      </p:grpSp>
      <p:sp>
        <p:nvSpPr>
          <p:cNvPr id="6" name="Rectangle 5"/>
          <p:cNvSpPr/>
          <p:nvPr/>
        </p:nvSpPr>
        <p:spPr>
          <a:xfrm>
            <a:off x="838199" y="1690688"/>
            <a:ext cx="4324815" cy="3416320"/>
          </a:xfrm>
          <a:prstGeom prst="rect">
            <a:avLst/>
          </a:prstGeom>
        </p:spPr>
        <p:txBody>
          <a:bodyPr wrap="square">
            <a:spAutoFit/>
          </a:bodyPr>
          <a:lstStyle/>
          <a:p>
            <a:r>
              <a:rPr lang="en-US" sz="2400" dirty="0"/>
              <a:t>SRL is inherent in knowledge construction….Monitoring is the hub of self-regulated task engagement and the internal feedback it generates is critical in shaping the evolving pattern of a learner’s engagement with a task. (Butler &amp; Winne, 1995, p. 275)</a:t>
            </a:r>
            <a:endParaRPr lang="en-US" sz="3600" dirty="0"/>
          </a:p>
        </p:txBody>
      </p:sp>
    </p:spTree>
    <p:extLst>
      <p:ext uri="{BB962C8B-B14F-4D97-AF65-F5344CB8AC3E}">
        <p14:creationId xmlns:p14="http://schemas.microsoft.com/office/powerpoint/2010/main" val="2435826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Self-regulated Learning in Teaching</a:t>
            </a:r>
            <a:endParaRPr lang="en-US" dirty="0"/>
          </a:p>
        </p:txBody>
      </p:sp>
      <p:sp>
        <p:nvSpPr>
          <p:cNvPr id="6" name="Rectangle 5"/>
          <p:cNvSpPr/>
          <p:nvPr/>
        </p:nvSpPr>
        <p:spPr>
          <a:xfrm>
            <a:off x="838200" y="1690688"/>
            <a:ext cx="4101790" cy="3970318"/>
          </a:xfrm>
          <a:prstGeom prst="rect">
            <a:avLst/>
          </a:prstGeom>
        </p:spPr>
        <p:txBody>
          <a:bodyPr wrap="square">
            <a:spAutoFit/>
          </a:bodyPr>
          <a:lstStyle/>
          <a:p>
            <a:r>
              <a:rPr lang="en-US" sz="2800" dirty="0"/>
              <a:t>Expert teachers engage students in learning and develop in their students self-regulation, involvement in mastery learning, enhanced self-efficacy, and self-esteem as learners” (Hattie, 2003, p. 10).</a:t>
            </a:r>
          </a:p>
        </p:txBody>
      </p:sp>
      <p:grpSp>
        <p:nvGrpSpPr>
          <p:cNvPr id="7" name="Group 6"/>
          <p:cNvGrpSpPr/>
          <p:nvPr/>
        </p:nvGrpSpPr>
        <p:grpSpPr>
          <a:xfrm>
            <a:off x="5525537" y="1690687"/>
            <a:ext cx="6480469" cy="4611093"/>
            <a:chOff x="5525537" y="1690687"/>
            <a:chExt cx="6480469" cy="4611093"/>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5537" y="1690687"/>
              <a:ext cx="6480469" cy="424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8765772" y="5932448"/>
              <a:ext cx="2877711" cy="369332"/>
            </a:xfrm>
            <a:prstGeom prst="rect">
              <a:avLst/>
            </a:prstGeom>
          </p:spPr>
          <p:txBody>
            <a:bodyPr wrap="none">
              <a:spAutoFit/>
            </a:bodyPr>
            <a:lstStyle/>
            <a:p>
              <a:r>
                <a:rPr lang="en-US" dirty="0"/>
                <a:t>Butler &amp; Winne, 1995 Model</a:t>
              </a:r>
            </a:p>
          </p:txBody>
        </p:sp>
      </p:grpSp>
    </p:spTree>
    <p:extLst>
      <p:ext uri="{BB962C8B-B14F-4D97-AF65-F5344CB8AC3E}">
        <p14:creationId xmlns:p14="http://schemas.microsoft.com/office/powerpoint/2010/main" val="1688775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Self-regulated Learners</a:t>
            </a:r>
            <a:endParaRPr lang="en-US" dirty="0"/>
          </a:p>
        </p:txBody>
      </p:sp>
      <p:sp>
        <p:nvSpPr>
          <p:cNvPr id="6" name="Rectangle 5"/>
          <p:cNvSpPr/>
          <p:nvPr/>
        </p:nvSpPr>
        <p:spPr>
          <a:xfrm>
            <a:off x="838200" y="1690688"/>
            <a:ext cx="4101790" cy="3970318"/>
          </a:xfrm>
          <a:prstGeom prst="rect">
            <a:avLst/>
          </a:prstGeom>
        </p:spPr>
        <p:txBody>
          <a:bodyPr wrap="square">
            <a:spAutoFit/>
          </a:bodyPr>
          <a:lstStyle/>
          <a:p>
            <a:pPr marL="285750" indent="-285750">
              <a:buFont typeface="Arial" panose="020B0604020202020204" pitchFamily="34" charset="0"/>
              <a:buChar char="•"/>
            </a:pPr>
            <a:r>
              <a:rPr lang="en-US" sz="2800" dirty="0"/>
              <a:t>Self-regulated learners possess self-awareness. </a:t>
            </a:r>
          </a:p>
          <a:p>
            <a:pPr marL="285750" indent="-285750">
              <a:buFont typeface="Arial" panose="020B0604020202020204" pitchFamily="34" charset="0"/>
              <a:buChar char="•"/>
            </a:pPr>
            <a:r>
              <a:rPr lang="en-US" sz="2800" dirty="0"/>
              <a:t>Feedback serves as a “catalyst” to self-regulation (p. 246). </a:t>
            </a:r>
          </a:p>
          <a:p>
            <a:pPr marL="285750" indent="-285750">
              <a:buFont typeface="Arial" panose="020B0604020202020204" pitchFamily="34" charset="0"/>
              <a:buChar char="•"/>
            </a:pPr>
            <a:r>
              <a:rPr lang="en-US" sz="2800" dirty="0"/>
              <a:t>“Effective learners seek out external feedback” (Butler &amp; Winne, 1995, p. 246). </a:t>
            </a:r>
          </a:p>
        </p:txBody>
      </p:sp>
      <p:grpSp>
        <p:nvGrpSpPr>
          <p:cNvPr id="7" name="Group 6"/>
          <p:cNvGrpSpPr/>
          <p:nvPr/>
        </p:nvGrpSpPr>
        <p:grpSpPr>
          <a:xfrm>
            <a:off x="5525537" y="1690687"/>
            <a:ext cx="6480469" cy="4611093"/>
            <a:chOff x="5525537" y="1690687"/>
            <a:chExt cx="6480469" cy="4611093"/>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5537" y="1690687"/>
              <a:ext cx="6480469" cy="424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8765772" y="5932448"/>
              <a:ext cx="2877711" cy="369332"/>
            </a:xfrm>
            <a:prstGeom prst="rect">
              <a:avLst/>
            </a:prstGeom>
          </p:spPr>
          <p:txBody>
            <a:bodyPr wrap="none">
              <a:spAutoFit/>
            </a:bodyPr>
            <a:lstStyle/>
            <a:p>
              <a:r>
                <a:rPr lang="en-US" dirty="0"/>
                <a:t>Butler &amp; Winne, 1995 Model</a:t>
              </a:r>
            </a:p>
          </p:txBody>
        </p:sp>
      </p:grpSp>
    </p:spTree>
    <p:extLst>
      <p:ext uri="{BB962C8B-B14F-4D97-AF65-F5344CB8AC3E}">
        <p14:creationId xmlns:p14="http://schemas.microsoft.com/office/powerpoint/2010/main" val="1677657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5445C6-DD42-4979-86FF-03730E8C6DB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5000665-DFC7-417E-8FD7-516A0F15C97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dirty="0"/>
              <a:t>Share your experience with the SRL Model.</a:t>
            </a:r>
            <a:endParaRPr lang="en-US" sz="5800" kern="1200" dirty="0">
              <a:solidFill>
                <a:schemeClr val="tx1"/>
              </a:solidFill>
              <a:latin typeface="+mj-lt"/>
              <a:ea typeface="+mj-ea"/>
              <a:cs typeface="+mj-cs"/>
            </a:endParaRPr>
          </a:p>
        </p:txBody>
      </p:sp>
    </p:spTree>
    <p:extLst>
      <p:ext uri="{BB962C8B-B14F-4D97-AF65-F5344CB8AC3E}">
        <p14:creationId xmlns:p14="http://schemas.microsoft.com/office/powerpoint/2010/main" val="115867675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Paulo Freire, Brazilian Educationist, (1921 - 1997) </a:t>
            </a:r>
          </a:p>
        </p:txBody>
      </p:sp>
      <p:pic>
        <p:nvPicPr>
          <p:cNvPr id="4" name="KEaH64uhaN0">
            <a:hlinkClick r:id="" action="ppaction://media"/>
          </p:cNvPr>
          <p:cNvPicPr>
            <a:picLocks noGrp="1" noRot="1" noChangeAspect="1"/>
          </p:cNvPicPr>
          <p:nvPr>
            <p:ph idx="1"/>
            <a:videoFile r:link="rId1"/>
          </p:nvPr>
        </p:nvPicPr>
        <p:blipFill>
          <a:blip r:embed="rId4"/>
          <a:stretch>
            <a:fillRect/>
          </a:stretch>
        </p:blipFill>
        <p:spPr>
          <a:xfrm>
            <a:off x="2550017" y="1376430"/>
            <a:ext cx="7091966" cy="5318975"/>
          </a:xfrm>
          <a:prstGeom prst="rect">
            <a:avLst/>
          </a:prstGeom>
        </p:spPr>
      </p:pic>
    </p:spTree>
    <p:extLst>
      <p:ext uri="{BB962C8B-B14F-4D97-AF65-F5344CB8AC3E}">
        <p14:creationId xmlns:p14="http://schemas.microsoft.com/office/powerpoint/2010/main" val="37027870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93039"/>
            <a:ext cx="10515600" cy="4351338"/>
          </a:xfrm>
        </p:spPr>
        <p:txBody>
          <a:bodyPr>
            <a:normAutofit/>
          </a:bodyPr>
          <a:lstStyle/>
          <a:p>
            <a:pPr marL="0" indent="0">
              <a:buNone/>
            </a:pPr>
            <a:r>
              <a:rPr lang="en-US" dirty="0"/>
              <a:t>Learning does not mean starting with a certain amount of knowledge, and adding to it further knowledge. That is not learning at all; it is a purely mechanistic process. To me, learning is something entirely different. I am learning about myself from moment to moment, and the myself is extraordinarily vital; it is living, moving; it has no beginning and no end. When I say, 'I know myself,' learning has come to an end in accumulated knowledge. Learning is never cumulative; it is a movement of knowing which has no beginning and no end. (</a:t>
            </a:r>
            <a:r>
              <a:rPr lang="en-US" dirty="0" err="1"/>
              <a:t>Krishnamurti</a:t>
            </a:r>
            <a:r>
              <a:rPr lang="en-US" dirty="0"/>
              <a:t>, 1995, p. September 20) </a:t>
            </a:r>
          </a:p>
        </p:txBody>
      </p:sp>
      <p:pic>
        <p:nvPicPr>
          <p:cNvPr id="4" name="azCNNudflFk">
            <a:hlinkClick r:id="" action="ppaction://media"/>
          </p:cNvPr>
          <p:cNvPicPr>
            <a:picLocks noRot="1" noChangeAspect="1"/>
          </p:cNvPicPr>
          <p:nvPr>
            <a:videoFile r:link="rId1"/>
          </p:nvPr>
        </p:nvPicPr>
        <p:blipFill>
          <a:blip r:embed="rId4"/>
          <a:stretch>
            <a:fillRect/>
          </a:stretch>
        </p:blipFill>
        <p:spPr>
          <a:xfrm>
            <a:off x="838200" y="4127679"/>
            <a:ext cx="3048000" cy="2286000"/>
          </a:xfrm>
          <a:prstGeom prst="rect">
            <a:avLst/>
          </a:prstGeom>
        </p:spPr>
      </p:pic>
      <p:sp>
        <p:nvSpPr>
          <p:cNvPr id="5" name="TextBox 4"/>
          <p:cNvSpPr txBox="1"/>
          <p:nvPr/>
        </p:nvSpPr>
        <p:spPr>
          <a:xfrm>
            <a:off x="3992451" y="6027313"/>
            <a:ext cx="2034862" cy="369332"/>
          </a:xfrm>
          <a:prstGeom prst="rect">
            <a:avLst/>
          </a:prstGeom>
          <a:noFill/>
        </p:spPr>
        <p:txBody>
          <a:bodyPr wrap="square" rtlCol="0">
            <a:spAutoFit/>
          </a:bodyPr>
          <a:lstStyle/>
          <a:p>
            <a:r>
              <a:rPr lang="en-US" dirty="0"/>
              <a:t>2:11</a:t>
            </a:r>
          </a:p>
        </p:txBody>
      </p:sp>
    </p:spTree>
    <p:extLst>
      <p:ext uri="{BB962C8B-B14F-4D97-AF65-F5344CB8AC3E}">
        <p14:creationId xmlns:p14="http://schemas.microsoft.com/office/powerpoint/2010/main" val="3057455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102" r="84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p:cNvSpPr>
            <a:spLocks noGrp="1"/>
          </p:cNvSpPr>
          <p:nvPr>
            <p:ph type="title"/>
          </p:nvPr>
        </p:nvSpPr>
        <p:spPr>
          <a:xfrm>
            <a:off x="655320" y="365125"/>
            <a:ext cx="5120114" cy="1692794"/>
          </a:xfrm>
        </p:spPr>
        <p:txBody>
          <a:bodyPr>
            <a:normAutofit/>
          </a:bodyPr>
          <a:lstStyle/>
          <a:p>
            <a:r>
              <a:rPr lang="en-US" dirty="0"/>
              <a:t>Peter </a:t>
            </a:r>
            <a:r>
              <a:rPr lang="en-US" dirty="0" err="1"/>
              <a:t>Senge</a:t>
            </a:r>
            <a:r>
              <a:rPr lang="en-US" dirty="0"/>
              <a:t>, MIT</a:t>
            </a:r>
          </a:p>
        </p:txBody>
      </p:sp>
      <p:sp>
        <p:nvSpPr>
          <p:cNvPr id="3" name="Content Placeholder 2"/>
          <p:cNvSpPr>
            <a:spLocks noGrp="1"/>
          </p:cNvSpPr>
          <p:nvPr>
            <p:ph idx="1"/>
          </p:nvPr>
        </p:nvSpPr>
        <p:spPr>
          <a:xfrm>
            <a:off x="655321" y="2575034"/>
            <a:ext cx="5120113" cy="3462228"/>
          </a:xfrm>
        </p:spPr>
        <p:txBody>
          <a:bodyPr>
            <a:normAutofit lnSpcReduction="10000"/>
          </a:bodyPr>
          <a:lstStyle/>
          <a:p>
            <a:pPr marL="0" indent="0">
              <a:buNone/>
            </a:pPr>
            <a:r>
              <a:rPr lang="en-US" dirty="0"/>
              <a:t>When we’re learning something new, we can feel awkward, incompetent, and even foolish. It’s easy to convince ourselves that it’s really not so important after all to incorporate the new – and so we give up. This is our own psychological “immune system” at work. (</a:t>
            </a:r>
            <a:r>
              <a:rPr lang="en-US" dirty="0" err="1"/>
              <a:t>Senge</a:t>
            </a:r>
            <a:r>
              <a:rPr lang="en-US" dirty="0"/>
              <a:t> et al, 2004, p. 35)</a:t>
            </a:r>
          </a:p>
          <a:p>
            <a:pPr marL="0" indent="0">
              <a:buNone/>
            </a:pPr>
            <a:endParaRPr lang="en-US" sz="1800" dirty="0"/>
          </a:p>
        </p:txBody>
      </p:sp>
    </p:spTree>
    <p:extLst>
      <p:ext uri="{BB962C8B-B14F-4D97-AF65-F5344CB8AC3E}">
        <p14:creationId xmlns:p14="http://schemas.microsoft.com/office/powerpoint/2010/main" val="3486311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3225"/>
            <a:ext cx="3295918" cy="1786944"/>
          </a:xfrm>
        </p:spPr>
        <p:txBody>
          <a:bodyPr>
            <a:normAutofit fontScale="90000"/>
          </a:bodyPr>
          <a:lstStyle/>
          <a:p>
            <a:r>
              <a:rPr lang="en-US" dirty="0"/>
              <a:t>Peter </a:t>
            </a:r>
            <a:r>
              <a:rPr lang="en-US" dirty="0" err="1"/>
              <a:t>Senge</a:t>
            </a:r>
            <a:r>
              <a:rPr lang="en-US" dirty="0"/>
              <a:t> &amp; Otto </a:t>
            </a:r>
            <a:r>
              <a:rPr lang="en-US" dirty="0" err="1"/>
              <a:t>Scharmer</a:t>
            </a:r>
            <a:r>
              <a:rPr lang="en-US" dirty="0"/>
              <a:t>, MIT, U Process</a:t>
            </a:r>
          </a:p>
        </p:txBody>
      </p:sp>
      <p:pic>
        <p:nvPicPr>
          <p:cNvPr id="4" name="gF8wV9OlUHc">
            <a:hlinkClick r:id="" action="ppaction://media"/>
          </p:cNvPr>
          <p:cNvPicPr>
            <a:picLocks noGrp="1" noRot="1" noChangeAspect="1"/>
          </p:cNvPicPr>
          <p:nvPr>
            <p:ph idx="1"/>
            <a:videoFile r:link="rId1"/>
          </p:nvPr>
        </p:nvPicPr>
        <p:blipFill>
          <a:blip r:embed="rId4"/>
          <a:stretch>
            <a:fillRect/>
          </a:stretch>
        </p:blipFill>
        <p:spPr>
          <a:xfrm>
            <a:off x="3052293" y="3219"/>
            <a:ext cx="9139707" cy="6854781"/>
          </a:xfrm>
          <a:prstGeom prst="rect">
            <a:avLst/>
          </a:prstGeom>
        </p:spPr>
      </p:pic>
    </p:spTree>
    <p:extLst>
      <p:ext uri="{BB962C8B-B14F-4D97-AF65-F5344CB8AC3E}">
        <p14:creationId xmlns:p14="http://schemas.microsoft.com/office/powerpoint/2010/main" val="41113590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1" name="Rectangle 70">
            <a:extLst>
              <a:ext uri="{FF2B5EF4-FFF2-40B4-BE49-F238E27FC236}">
                <a16:creationId xmlns:a16="http://schemas.microsoft.com/office/drawing/2014/main" id="{CEB41C5C-0F34-4DDA-9D7C-5E717F35F60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s://lh3.googleusercontent.com/haHS5Ej602bBfPw_4u2hgC3trzshbB51iwBHvI2kqcbsnaFnYMEpqJkC_omUxm8v5NAY5j9VfeKainN2a8BV7Re8EiAYnSEhcve7wTtkXaMvv0pUNcsy3u7x8gOHwfNQzCTH58cuavYQMgb7y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41" y="1985238"/>
            <a:ext cx="5874974" cy="24234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92598" y="640263"/>
            <a:ext cx="5221266" cy="1344975"/>
          </a:xfrm>
        </p:spPr>
        <p:txBody>
          <a:bodyPr>
            <a:normAutofit/>
          </a:bodyPr>
          <a:lstStyle/>
          <a:p>
            <a:pPr algn="ctr"/>
            <a:r>
              <a:rPr lang="en-US" altLang="en-US" sz="4000">
                <a:latin typeface="Source Sans Pro"/>
              </a:rPr>
              <a:t>U Process: Suspend for deep learning</a:t>
            </a:r>
            <a:endParaRPr lang="en-US" sz="4000"/>
          </a:p>
        </p:txBody>
      </p:sp>
      <p:sp>
        <p:nvSpPr>
          <p:cNvPr id="3" name="Content Placeholder 2"/>
          <p:cNvSpPr>
            <a:spLocks noGrp="1"/>
          </p:cNvSpPr>
          <p:nvPr>
            <p:ph idx="1"/>
          </p:nvPr>
        </p:nvSpPr>
        <p:spPr>
          <a:xfrm>
            <a:off x="6391903" y="2121763"/>
            <a:ext cx="5235490" cy="3773010"/>
          </a:xfrm>
        </p:spPr>
        <p:txBody>
          <a:bodyPr>
            <a:normAutofit/>
          </a:bodyPr>
          <a:lstStyle/>
          <a:p>
            <a:pPr eaLnBrk="0" fontAlgn="base" hangingPunct="0">
              <a:spcBef>
                <a:spcPct val="0"/>
              </a:spcBef>
              <a:spcAft>
                <a:spcPct val="0"/>
              </a:spcAft>
            </a:pPr>
            <a:r>
              <a:rPr kumimoji="0" lang="en-US" altLang="en-US" sz="1900" b="1" i="0" u="none" strike="noStrike" cap="none" normalizeH="0" baseline="0">
                <a:ln>
                  <a:noFill/>
                </a:ln>
                <a:effectLst/>
                <a:latin typeface="Source Sans Pro"/>
              </a:rPr>
              <a:t>Sensing</a:t>
            </a:r>
            <a:r>
              <a:rPr kumimoji="0" lang="en-US" altLang="en-US" sz="1900" b="0" i="0" u="none" strike="noStrike" cap="none" normalizeH="0" baseline="0">
                <a:ln>
                  <a:noFill/>
                </a:ln>
                <a:effectLst/>
                <a:latin typeface="Source Sans Pro"/>
              </a:rPr>
              <a:t>: deep, inquiry into their mental models through seeing reality beyond their filters;</a:t>
            </a:r>
          </a:p>
          <a:p>
            <a:pPr eaLnBrk="0" fontAlgn="base" hangingPunct="0">
              <a:spcBef>
                <a:spcPct val="0"/>
              </a:spcBef>
              <a:spcAft>
                <a:spcPct val="0"/>
              </a:spcAft>
            </a:pPr>
            <a:endParaRPr lang="en-US" altLang="en-US" sz="1900">
              <a:latin typeface="Noto Sans Symbols"/>
            </a:endParaRPr>
          </a:p>
          <a:p>
            <a:pPr eaLnBrk="0" fontAlgn="base" hangingPunct="0">
              <a:spcBef>
                <a:spcPct val="0"/>
              </a:spcBef>
              <a:spcAft>
                <a:spcPct val="0"/>
              </a:spcAft>
            </a:pPr>
            <a:r>
              <a:rPr kumimoji="0" lang="en-US" altLang="en-US" sz="1900" b="1" i="0" u="none" strike="noStrike" cap="none" normalizeH="0" baseline="0">
                <a:ln>
                  <a:noFill/>
                </a:ln>
                <a:effectLst/>
                <a:latin typeface="Source Sans Pro"/>
              </a:rPr>
              <a:t>Presencing</a:t>
            </a:r>
            <a:r>
              <a:rPr kumimoji="0" lang="en-US" altLang="en-US" sz="1900" b="0" i="0" u="none" strike="noStrike" cap="none" normalizeH="0" baseline="0">
                <a:ln>
                  <a:noFill/>
                </a:ln>
                <a:effectLst/>
                <a:latin typeface="Source Sans Pro"/>
              </a:rPr>
              <a:t>: moving from there to a deep process of connecting with purpose and visioning, individually and collectively;</a:t>
            </a:r>
            <a:endParaRPr kumimoji="0" lang="en-US" altLang="en-US" sz="1900" b="0" i="0" u="none" strike="noStrike" cap="none" normalizeH="0" baseline="0">
              <a:ln>
                <a:noFill/>
              </a:ln>
              <a:effectLst/>
              <a:latin typeface="Noto Sans Symbols"/>
            </a:endParaRPr>
          </a:p>
          <a:p>
            <a:pPr eaLnBrk="0" fontAlgn="base" hangingPunct="0">
              <a:spcBef>
                <a:spcPct val="0"/>
              </a:spcBef>
              <a:spcAft>
                <a:spcPct val="0"/>
              </a:spcAft>
            </a:pPr>
            <a:endParaRPr kumimoji="0" lang="en-US" altLang="en-US" sz="1900" b="1" i="0" u="none" strike="noStrike" cap="none" normalizeH="0" baseline="0">
              <a:ln>
                <a:noFill/>
              </a:ln>
              <a:effectLst/>
              <a:latin typeface="Source Sans Pro"/>
            </a:endParaRPr>
          </a:p>
          <a:p>
            <a:pPr eaLnBrk="0" fontAlgn="base" hangingPunct="0">
              <a:spcBef>
                <a:spcPct val="0"/>
              </a:spcBef>
              <a:spcAft>
                <a:spcPct val="0"/>
              </a:spcAft>
            </a:pPr>
            <a:r>
              <a:rPr kumimoji="0" lang="en-US" altLang="en-US" sz="1900" b="1" i="0" u="none" strike="noStrike" cap="none" normalizeH="0" baseline="0">
                <a:ln>
                  <a:noFill/>
                </a:ln>
                <a:effectLst/>
                <a:latin typeface="Source Sans Pro"/>
              </a:rPr>
              <a:t>Realizing</a:t>
            </a:r>
            <a:r>
              <a:rPr kumimoji="0" lang="en-US" altLang="en-US" sz="1900" b="0" i="0" u="none" strike="noStrike" cap="none" normalizeH="0" baseline="0">
                <a:ln>
                  <a:noFill/>
                </a:ln>
                <a:effectLst/>
                <a:latin typeface="Source Sans Pro"/>
              </a:rPr>
              <a:t>: then moving into rapid prototyping to translate visions into concrete working models from which feedback can be garnered and further adjustments made. (Senge, 2006, Appendix 3)</a:t>
            </a:r>
            <a:br>
              <a:rPr kumimoji="0" lang="en-US" altLang="en-US" sz="1900" b="0" i="0" u="none" strike="noStrike" cap="none" normalizeH="0" baseline="0">
                <a:ln>
                  <a:noFill/>
                </a:ln>
                <a:effectLst/>
                <a:latin typeface="Arial" panose="020B0604020202020204" pitchFamily="34" charset="0"/>
              </a:rPr>
            </a:br>
            <a:endParaRPr kumimoji="0" lang="en-US" altLang="en-US" sz="1900" b="0" i="0" u="none" strike="noStrike" cap="none" normalizeH="0" baseline="0">
              <a:ln>
                <a:noFill/>
              </a:ln>
              <a:effectLst/>
              <a:latin typeface="Arial" panose="020B0604020202020204" pitchFamily="34" charset="0"/>
            </a:endParaRPr>
          </a:p>
          <a:p>
            <a:pPr marL="0" indent="0">
              <a:buNone/>
            </a:pPr>
            <a:endParaRPr lang="en-US" sz="1900"/>
          </a:p>
        </p:txBody>
      </p:sp>
    </p:spTree>
    <p:extLst>
      <p:ext uri="{BB962C8B-B14F-4D97-AF65-F5344CB8AC3E}">
        <p14:creationId xmlns:p14="http://schemas.microsoft.com/office/powerpoint/2010/main" val="3942821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37">
            <a:extLst>
              <a:ext uri="{FF2B5EF4-FFF2-40B4-BE49-F238E27FC236}">
                <a16:creationId xmlns:a16="http://schemas.microsoft.com/office/drawing/2014/main" id="{7E6CA27E-BEE7-49F6-9FBE-99A7492AE1D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1365" r="2" b="43998"/>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7" name="Picture 6"/>
          <p:cNvPicPr>
            <a:picLocks noChangeAspect="1"/>
          </p:cNvPicPr>
          <p:nvPr/>
        </p:nvPicPr>
        <p:blipFill rotWithShape="1">
          <a:blip r:embed="rId3"/>
          <a:srcRect t="6741" r="1" b="38544"/>
          <a:stretch/>
        </p:blipFill>
        <p:spPr>
          <a:xfrm>
            <a:off x="4791075" y="4357117"/>
            <a:ext cx="4570758" cy="2500884"/>
          </a:xfrm>
          <a:custGeom>
            <a:avLst/>
            <a:gdLst>
              <a:gd name="connsiteX0" fmla="*/ 1717230 w 4570758"/>
              <a:gd name="connsiteY0" fmla="*/ 0 h 2500884"/>
              <a:gd name="connsiteX1" fmla="*/ 4570758 w 4570758"/>
              <a:gd name="connsiteY1" fmla="*/ 0 h 2500884"/>
              <a:gd name="connsiteX2" fmla="*/ 3411951 w 4570758"/>
              <a:gd name="connsiteY2" fmla="*/ 2500884 h 2500884"/>
              <a:gd name="connsiteX3" fmla="*/ 3405728 w 4570758"/>
              <a:gd name="connsiteY3" fmla="*/ 2500884 h 2500884"/>
              <a:gd name="connsiteX4" fmla="*/ 2215937 w 4570758"/>
              <a:gd name="connsiteY4" fmla="*/ 2500884 h 2500884"/>
              <a:gd name="connsiteX5" fmla="*/ 565892 w 4570758"/>
              <a:gd name="connsiteY5" fmla="*/ 2500884 h 2500884"/>
              <a:gd name="connsiteX6" fmla="*/ 0 w 4570758"/>
              <a:gd name="connsiteY6" fmla="*/ 2500884 h 2500884"/>
              <a:gd name="connsiteX7" fmla="*/ 0 w 4570758"/>
              <a:gd name="connsiteY7" fmla="*/ 2500883 h 2500884"/>
              <a:gd name="connsiteX8" fmla="*/ 552186 w 4570758"/>
              <a:gd name="connsiteY8" fmla="*/ 2500883 h 2500884"/>
              <a:gd name="connsiteX9" fmla="*/ 558423 w 4570758"/>
              <a:gd name="connsiteY9"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0758" h="2500884">
                <a:moveTo>
                  <a:pt x="1717230" y="0"/>
                </a:moveTo>
                <a:lnTo>
                  <a:pt x="4570758" y="0"/>
                </a:lnTo>
                <a:lnTo>
                  <a:pt x="3411951" y="2500884"/>
                </a:lnTo>
                <a:lnTo>
                  <a:pt x="3405728" y="2500884"/>
                </a:lnTo>
                <a:lnTo>
                  <a:pt x="2215937" y="2500884"/>
                </a:lnTo>
                <a:lnTo>
                  <a:pt x="565892" y="2500884"/>
                </a:lnTo>
                <a:lnTo>
                  <a:pt x="0" y="2500884"/>
                </a:lnTo>
                <a:lnTo>
                  <a:pt x="0" y="2500883"/>
                </a:lnTo>
                <a:lnTo>
                  <a:pt x="552186" y="2500883"/>
                </a:lnTo>
                <a:lnTo>
                  <a:pt x="558423" y="2500883"/>
                </a:lnTo>
                <a:close/>
              </a:path>
            </a:pathLst>
          </a:cu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2491" r="-1" b="44571"/>
          <a:stretch/>
        </p:blipFill>
        <p:spPr>
          <a:xfrm>
            <a:off x="7823674" y="4357117"/>
            <a:ext cx="4368327" cy="2500884"/>
          </a:xfrm>
          <a:custGeom>
            <a:avLst/>
            <a:gdLst>
              <a:gd name="connsiteX0" fmla="*/ 1717230 w 4368327"/>
              <a:gd name="connsiteY0" fmla="*/ 0 h 2500884"/>
              <a:gd name="connsiteX1" fmla="*/ 4368327 w 4368327"/>
              <a:gd name="connsiteY1" fmla="*/ 0 h 2500884"/>
              <a:gd name="connsiteX2" fmla="*/ 4368327 w 4368327"/>
              <a:gd name="connsiteY2" fmla="*/ 2500884 h 2500884"/>
              <a:gd name="connsiteX3" fmla="*/ 0 w 4368327"/>
              <a:gd name="connsiteY3" fmla="*/ 2500884 h 2500884"/>
              <a:gd name="connsiteX4" fmla="*/ 0 w 4368327"/>
              <a:gd name="connsiteY4" fmla="*/ 2500883 h 2500884"/>
              <a:gd name="connsiteX5" fmla="*/ 552186 w 4368327"/>
              <a:gd name="connsiteY5" fmla="*/ 2500883 h 2500884"/>
              <a:gd name="connsiteX6" fmla="*/ 558423 w 4368327"/>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327" h="2500884">
                <a:moveTo>
                  <a:pt x="1717230" y="0"/>
                </a:moveTo>
                <a:lnTo>
                  <a:pt x="4368327" y="0"/>
                </a:lnTo>
                <a:lnTo>
                  <a:pt x="4368327" y="2500884"/>
                </a:lnTo>
                <a:lnTo>
                  <a:pt x="0" y="2500884"/>
                </a:lnTo>
                <a:lnTo>
                  <a:pt x="0" y="2500883"/>
                </a:lnTo>
                <a:lnTo>
                  <a:pt x="552186" y="2500883"/>
                </a:lnTo>
                <a:lnTo>
                  <a:pt x="558423" y="2500883"/>
                </a:lnTo>
                <a:close/>
              </a:path>
            </a:pathLst>
          </a:custGeom>
        </p:spPr>
      </p:pic>
      <p:sp>
        <p:nvSpPr>
          <p:cNvPr id="2" name="Title 1"/>
          <p:cNvSpPr>
            <a:spLocks noGrp="1"/>
          </p:cNvSpPr>
          <p:nvPr>
            <p:ph type="title"/>
          </p:nvPr>
        </p:nvSpPr>
        <p:spPr>
          <a:xfrm>
            <a:off x="838200" y="365125"/>
            <a:ext cx="10515600" cy="1325563"/>
          </a:xfrm>
        </p:spPr>
        <p:txBody>
          <a:bodyPr>
            <a:normAutofit/>
          </a:bodyPr>
          <a:lstStyle/>
          <a:p>
            <a:r>
              <a:rPr lang="en-US" altLang="en-US">
                <a:latin typeface="Source Sans Pro"/>
              </a:rPr>
              <a:t>I AM…</a:t>
            </a:r>
            <a:endParaRPr lang="en-US" dirty="0"/>
          </a:p>
        </p:txBody>
      </p:sp>
      <p:sp>
        <p:nvSpPr>
          <p:cNvPr id="3" name="Content Placeholder 2"/>
          <p:cNvSpPr>
            <a:spLocks noGrp="1"/>
          </p:cNvSpPr>
          <p:nvPr>
            <p:ph idx="1"/>
          </p:nvPr>
        </p:nvSpPr>
        <p:spPr>
          <a:xfrm>
            <a:off x="0" y="2015406"/>
            <a:ext cx="5935979" cy="4539940"/>
          </a:xfrm>
        </p:spPr>
        <p:txBody>
          <a:bodyPr anchor="t">
            <a:normAutofit fontScale="70000" lnSpcReduction="20000"/>
          </a:bodyPr>
          <a:lstStyle/>
          <a:p>
            <a:pPr marL="0" lvl="0" indent="0" eaLnBrk="0" fontAlgn="base" hangingPunct="0">
              <a:spcBef>
                <a:spcPct val="0"/>
              </a:spcBef>
              <a:spcAft>
                <a:spcPct val="0"/>
              </a:spcAft>
              <a:buNone/>
            </a:pPr>
            <a:r>
              <a:rPr lang="en-US" altLang="en-US" sz="2900" b="1" dirty="0">
                <a:solidFill>
                  <a:schemeClr val="bg1"/>
                </a:solidFill>
              </a:rPr>
              <a:t>Professional Career</a:t>
            </a:r>
            <a:r>
              <a:rPr lang="en-US" altLang="en-US" sz="2900" dirty="0">
                <a:solidFill>
                  <a:schemeClr val="bg1"/>
                </a:solidFill>
                <a:latin typeface="Source Sans Pro"/>
              </a:rPr>
              <a:t>:</a:t>
            </a:r>
          </a:p>
          <a:p>
            <a:pPr lvl="1" eaLnBrk="0" fontAlgn="base" hangingPunct="0">
              <a:spcBef>
                <a:spcPct val="0"/>
              </a:spcBef>
              <a:spcAft>
                <a:spcPct val="0"/>
              </a:spcAft>
            </a:pPr>
            <a:r>
              <a:rPr lang="en-US" altLang="en-US" sz="2900" dirty="0">
                <a:solidFill>
                  <a:schemeClr val="bg1"/>
                </a:solidFill>
              </a:rPr>
              <a:t>2010-current Director in Academic/Curricular Operations</a:t>
            </a:r>
          </a:p>
          <a:p>
            <a:pPr lvl="1" eaLnBrk="0" fontAlgn="base" hangingPunct="0">
              <a:spcBef>
                <a:spcPct val="0"/>
              </a:spcBef>
              <a:spcAft>
                <a:spcPct val="0"/>
              </a:spcAft>
            </a:pPr>
            <a:r>
              <a:rPr lang="en-US" altLang="en-US" sz="2900" dirty="0">
                <a:solidFill>
                  <a:schemeClr val="bg1"/>
                </a:solidFill>
              </a:rPr>
              <a:t>2001-2006  Social activist/educational social justice website and newsletter founder/editor</a:t>
            </a:r>
          </a:p>
          <a:p>
            <a:pPr lvl="1" eaLnBrk="0" fontAlgn="base" hangingPunct="0">
              <a:spcBef>
                <a:spcPct val="0"/>
              </a:spcBef>
              <a:spcAft>
                <a:spcPct val="0"/>
              </a:spcAft>
            </a:pPr>
            <a:r>
              <a:rPr lang="en-US" altLang="en-US" sz="2900" dirty="0">
                <a:solidFill>
                  <a:schemeClr val="bg1"/>
                </a:solidFill>
              </a:rPr>
              <a:t>1992-2000 Start-up business partner - temp and emergency back-up child/elder care placement</a:t>
            </a:r>
          </a:p>
          <a:p>
            <a:pPr marL="0" indent="0" eaLnBrk="0" fontAlgn="base" hangingPunct="0">
              <a:spcBef>
                <a:spcPct val="0"/>
              </a:spcBef>
              <a:spcAft>
                <a:spcPct val="0"/>
              </a:spcAft>
              <a:buNone/>
            </a:pPr>
            <a:endParaRPr kumimoji="0" lang="en-US" altLang="en-US" sz="2900" b="0" i="0" u="none" strike="noStrike" cap="none" normalizeH="0" baseline="0" dirty="0">
              <a:ln>
                <a:noFill/>
              </a:ln>
              <a:solidFill>
                <a:schemeClr val="bg1"/>
              </a:solidFill>
              <a:effectLst/>
            </a:endParaRPr>
          </a:p>
          <a:p>
            <a:pPr marL="0" indent="0">
              <a:buNone/>
            </a:pPr>
            <a:r>
              <a:rPr lang="en-US" sz="2900" b="1" dirty="0">
                <a:solidFill>
                  <a:schemeClr val="bg1"/>
                </a:solidFill>
              </a:rPr>
              <a:t>Education History:</a:t>
            </a:r>
            <a:endParaRPr lang="en-US" sz="2900" b="0" dirty="0">
              <a:solidFill>
                <a:schemeClr val="bg1"/>
              </a:solidFill>
              <a:effectLst/>
            </a:endParaRPr>
          </a:p>
          <a:p>
            <a:pPr lvl="1" fontAlgn="base"/>
            <a:r>
              <a:rPr lang="en-US" sz="2900" dirty="0">
                <a:solidFill>
                  <a:schemeClr val="bg1"/>
                </a:solidFill>
              </a:rPr>
              <a:t>Ph.D. Education, educational technology</a:t>
            </a:r>
          </a:p>
          <a:p>
            <a:pPr lvl="1" fontAlgn="base"/>
            <a:r>
              <a:rPr lang="en-US" sz="2900" dirty="0">
                <a:solidFill>
                  <a:schemeClr val="bg1"/>
                </a:solidFill>
              </a:rPr>
              <a:t>Graduate Certificates:</a:t>
            </a:r>
          </a:p>
          <a:p>
            <a:pPr lvl="2" fontAlgn="base"/>
            <a:r>
              <a:rPr lang="en-US" sz="2900" dirty="0">
                <a:solidFill>
                  <a:schemeClr val="bg1"/>
                </a:solidFill>
              </a:rPr>
              <a:t>Adult Learning</a:t>
            </a:r>
          </a:p>
          <a:p>
            <a:pPr lvl="2" fontAlgn="base"/>
            <a:r>
              <a:rPr lang="en-US" sz="2900" dirty="0">
                <a:solidFill>
                  <a:schemeClr val="bg1"/>
                </a:solidFill>
              </a:rPr>
              <a:t>Peace, Social Justice and Reconciliation</a:t>
            </a:r>
          </a:p>
          <a:p>
            <a:pPr lvl="1" fontAlgn="base"/>
            <a:r>
              <a:rPr lang="en-US" sz="2900" dirty="0">
                <a:solidFill>
                  <a:schemeClr val="bg1"/>
                </a:solidFill>
              </a:rPr>
              <a:t>Master of Liberal Studies with Psychology emphasis</a:t>
            </a:r>
          </a:p>
          <a:p>
            <a:pPr lvl="1" fontAlgn="base"/>
            <a:r>
              <a:rPr lang="en-US" sz="2900" dirty="0">
                <a:solidFill>
                  <a:schemeClr val="bg1"/>
                </a:solidFill>
              </a:rPr>
              <a:t>Bachelor of Physical Science with minors in Mathematics and Statistics</a:t>
            </a:r>
          </a:p>
          <a:p>
            <a:pPr marL="0" lvl="0" indent="0" eaLnBrk="0" fontAlgn="base" hangingPunct="0">
              <a:spcBef>
                <a:spcPct val="0"/>
              </a:spcBef>
              <a:spcAft>
                <a:spcPct val="0"/>
              </a:spcAft>
              <a:buNone/>
            </a:pPr>
            <a:endParaRPr kumimoji="0" lang="en-US" altLang="en-US" sz="1400" b="0" i="0" u="none" strike="noStrike" cap="none" normalizeH="0" baseline="0" dirty="0">
              <a:ln>
                <a:noFill/>
              </a:ln>
              <a:solidFill>
                <a:schemeClr val="bg1"/>
              </a:solidFill>
              <a:effectLst/>
              <a:latin typeface="Arial" panose="020B0604020202020204" pitchFamily="34" charset="0"/>
            </a:endParaRPr>
          </a:p>
          <a:p>
            <a:endParaRPr lang="en-US" sz="1400" dirty="0">
              <a:solidFill>
                <a:schemeClr val="bg1"/>
              </a:solidFill>
            </a:endParaRPr>
          </a:p>
        </p:txBody>
      </p:sp>
    </p:spTree>
    <p:extLst>
      <p:ext uri="{BB962C8B-B14F-4D97-AF65-F5344CB8AC3E}">
        <p14:creationId xmlns:p14="http://schemas.microsoft.com/office/powerpoint/2010/main" val="2426811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David Bohm, Quantum Physicist &amp; Philosopher, (1917 – 1992) </a:t>
            </a:r>
          </a:p>
        </p:txBody>
      </p:sp>
      <p:pic>
        <p:nvPicPr>
          <p:cNvPr id="4" name="QbB4WT_7a60">
            <a:hlinkClick r:id="" action="ppaction://media"/>
          </p:cNvPr>
          <p:cNvPicPr>
            <a:picLocks noGrp="1" noRot="1" noChangeAspect="1"/>
          </p:cNvPicPr>
          <p:nvPr>
            <p:ph idx="1"/>
            <a:videoFile r:link="rId1"/>
          </p:nvPr>
        </p:nvPicPr>
        <p:blipFill>
          <a:blip r:embed="rId4"/>
          <a:stretch>
            <a:fillRect/>
          </a:stretch>
        </p:blipFill>
        <p:spPr>
          <a:xfrm>
            <a:off x="2595093" y="1606639"/>
            <a:ext cx="7001814" cy="5251361"/>
          </a:xfrm>
          <a:prstGeom prst="rect">
            <a:avLst/>
          </a:prstGeom>
        </p:spPr>
      </p:pic>
    </p:spTree>
    <p:extLst>
      <p:ext uri="{BB962C8B-B14F-4D97-AF65-F5344CB8AC3E}">
        <p14:creationId xmlns:p14="http://schemas.microsoft.com/office/powerpoint/2010/main" val="13126827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AA8F84D-BF31-4985-9EAF-99870D11240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817B5381-FFCA-4325-8FBB-B1481666A08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1" y="-2"/>
            <a:ext cx="6278879"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Straight Arrow Connector 29">
            <a:extLst>
              <a:ext uri="{FF2B5EF4-FFF2-40B4-BE49-F238E27FC236}">
                <a16:creationId xmlns:a16="http://schemas.microsoft.com/office/drawing/2014/main" id="{BCD0BBC1-A7D4-445D-98AC-95A6A45D8E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3326"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55320" y="2631125"/>
            <a:ext cx="4983480" cy="2397443"/>
          </a:xfrm>
        </p:spPr>
        <p:txBody>
          <a:bodyPr vert="horz" lIns="91440" tIns="45720" rIns="91440" bIns="45720" rtlCol="0" anchor="t">
            <a:normAutofit/>
          </a:bodyPr>
          <a:lstStyle/>
          <a:p>
            <a:r>
              <a:rPr lang="en-US" sz="4200" kern="1200">
                <a:solidFill>
                  <a:schemeClr val="tx1"/>
                </a:solidFill>
                <a:latin typeface="+mj-lt"/>
                <a:ea typeface="+mj-ea"/>
                <a:cs typeface="+mj-cs"/>
              </a:rPr>
              <a:t>What seems familiar?</a:t>
            </a:r>
            <a:br>
              <a:rPr lang="en-US" sz="4200" kern="1200">
                <a:solidFill>
                  <a:schemeClr val="tx1"/>
                </a:solidFill>
                <a:latin typeface="+mj-lt"/>
                <a:ea typeface="+mj-ea"/>
                <a:cs typeface="+mj-cs"/>
              </a:rPr>
            </a:br>
            <a:r>
              <a:rPr lang="en-US" sz="4200" kern="1200">
                <a:solidFill>
                  <a:schemeClr val="tx1"/>
                </a:solidFill>
                <a:latin typeface="+mj-lt"/>
                <a:ea typeface="+mj-ea"/>
                <a:cs typeface="+mj-cs"/>
              </a:rPr>
              <a:t>What is new?</a:t>
            </a:r>
            <a:br>
              <a:rPr lang="en-US" sz="4200" kern="1200">
                <a:solidFill>
                  <a:schemeClr val="tx1"/>
                </a:solidFill>
                <a:latin typeface="+mj-lt"/>
                <a:ea typeface="+mj-ea"/>
                <a:cs typeface="+mj-cs"/>
              </a:rPr>
            </a:br>
            <a:r>
              <a:rPr lang="en-US" sz="4200" kern="1200">
                <a:solidFill>
                  <a:schemeClr val="tx1"/>
                </a:solidFill>
                <a:latin typeface="+mj-lt"/>
                <a:ea typeface="+mj-ea"/>
                <a:cs typeface="+mj-cs"/>
              </a:rPr>
              <a:t>What more would you like to know?</a:t>
            </a:r>
          </a:p>
        </p:txBody>
      </p:sp>
    </p:spTree>
    <p:extLst>
      <p:ext uri="{BB962C8B-B14F-4D97-AF65-F5344CB8AC3E}">
        <p14:creationId xmlns:p14="http://schemas.microsoft.com/office/powerpoint/2010/main" val="3572537482"/>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6486" r="-1" b="-1"/>
          <a:stretch/>
        </p:blipFill>
        <p:spPr>
          <a:xfrm>
            <a:off x="4639056" y="10"/>
            <a:ext cx="7552944" cy="6857990"/>
          </a:xfrm>
          <a:prstGeom prst="rect">
            <a:avLst/>
          </a:prstGeom>
          <a:effectLst/>
        </p:spPr>
      </p:pic>
      <p:sp>
        <p:nvSpPr>
          <p:cNvPr id="2" name="Title 1"/>
          <p:cNvSpPr>
            <a:spLocks noGrp="1"/>
          </p:cNvSpPr>
          <p:nvPr>
            <p:ph type="title"/>
          </p:nvPr>
        </p:nvSpPr>
        <p:spPr>
          <a:xfrm>
            <a:off x="648929" y="629266"/>
            <a:ext cx="3651467" cy="1676603"/>
          </a:xfrm>
        </p:spPr>
        <p:txBody>
          <a:bodyPr>
            <a:normAutofit/>
          </a:bodyPr>
          <a:lstStyle/>
          <a:p>
            <a:r>
              <a:rPr lang="en-US" dirty="0"/>
              <a:t>Power of Dialogue </a:t>
            </a:r>
          </a:p>
        </p:txBody>
      </p:sp>
      <p:sp>
        <p:nvSpPr>
          <p:cNvPr id="3" name="Content Placeholder 2"/>
          <p:cNvSpPr>
            <a:spLocks noGrp="1"/>
          </p:cNvSpPr>
          <p:nvPr>
            <p:ph idx="1"/>
          </p:nvPr>
        </p:nvSpPr>
        <p:spPr>
          <a:xfrm>
            <a:off x="648931" y="2438400"/>
            <a:ext cx="3651466" cy="3785419"/>
          </a:xfrm>
        </p:spPr>
        <p:txBody>
          <a:bodyPr>
            <a:normAutofit/>
          </a:bodyPr>
          <a:lstStyle/>
          <a:p>
            <a:r>
              <a:rPr lang="en-US" dirty="0"/>
              <a:t>Suspend assumptions</a:t>
            </a:r>
          </a:p>
          <a:p>
            <a:r>
              <a:rPr lang="en-US" dirty="0"/>
              <a:t>Improve the quality of conversation</a:t>
            </a:r>
          </a:p>
          <a:p>
            <a:r>
              <a:rPr lang="en-US" dirty="0"/>
              <a:t>Provide an avenue to mutual discovery </a:t>
            </a:r>
          </a:p>
        </p:txBody>
      </p:sp>
    </p:spTree>
    <p:extLst>
      <p:ext uri="{BB962C8B-B14F-4D97-AF65-F5344CB8AC3E}">
        <p14:creationId xmlns:p14="http://schemas.microsoft.com/office/powerpoint/2010/main" val="314274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B41C5C-0F34-4DDA-9D7C-5E717F35F60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84632" y="1877340"/>
            <a:ext cx="5126736" cy="2947871"/>
          </a:xfrm>
          <a:prstGeom prst="rect">
            <a:avLst/>
          </a:prstGeom>
        </p:spPr>
      </p:pic>
      <p:sp>
        <p:nvSpPr>
          <p:cNvPr id="2" name="Title 1"/>
          <p:cNvSpPr>
            <a:spLocks noGrp="1"/>
          </p:cNvSpPr>
          <p:nvPr>
            <p:ph type="title"/>
          </p:nvPr>
        </p:nvSpPr>
        <p:spPr>
          <a:xfrm>
            <a:off x="6392598" y="640263"/>
            <a:ext cx="5221266" cy="1344975"/>
          </a:xfrm>
        </p:spPr>
        <p:txBody>
          <a:bodyPr>
            <a:normAutofit/>
          </a:bodyPr>
          <a:lstStyle/>
          <a:p>
            <a:pPr algn="ctr"/>
            <a:r>
              <a:rPr lang="en-US" sz="4000"/>
              <a:t>Conversion to Dialogue</a:t>
            </a:r>
          </a:p>
        </p:txBody>
      </p:sp>
      <p:sp>
        <p:nvSpPr>
          <p:cNvPr id="3" name="Content Placeholder 2"/>
          <p:cNvSpPr>
            <a:spLocks noGrp="1"/>
          </p:cNvSpPr>
          <p:nvPr>
            <p:ph idx="1"/>
          </p:nvPr>
        </p:nvSpPr>
        <p:spPr>
          <a:xfrm>
            <a:off x="6391903" y="2121763"/>
            <a:ext cx="5235490" cy="3773010"/>
          </a:xfrm>
        </p:spPr>
        <p:txBody>
          <a:bodyPr>
            <a:normAutofit/>
          </a:bodyPr>
          <a:lstStyle/>
          <a:p>
            <a:r>
              <a:rPr lang="en-US" sz="2000" dirty="0"/>
              <a:t>Attentiveness to specific contexts, </a:t>
            </a:r>
          </a:p>
          <a:p>
            <a:r>
              <a:rPr lang="en-US" sz="2000" dirty="0"/>
              <a:t>A flow of energy between reflection and engagement or action, </a:t>
            </a:r>
          </a:p>
          <a:p>
            <a:r>
              <a:rPr lang="en-US" sz="2000" dirty="0"/>
              <a:t>Posing problematic situations, </a:t>
            </a:r>
          </a:p>
          <a:p>
            <a:r>
              <a:rPr lang="en-US" sz="2000" dirty="0"/>
              <a:t>Sensitivity to power relations. (Boys, 1999, p. 134)</a:t>
            </a:r>
          </a:p>
        </p:txBody>
      </p:sp>
    </p:spTree>
    <p:extLst>
      <p:ext uri="{BB962C8B-B14F-4D97-AF65-F5344CB8AC3E}">
        <p14:creationId xmlns:p14="http://schemas.microsoft.com/office/powerpoint/2010/main" val="2775769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434" r="20050" b="-1"/>
          <a:stretch/>
        </p:blipFill>
        <p:spPr>
          <a:xfrm>
            <a:off x="4639056" y="10"/>
            <a:ext cx="7552944" cy="6857990"/>
          </a:xfrm>
          <a:prstGeom prst="rect">
            <a:avLst/>
          </a:prstGeom>
          <a:effectLst/>
        </p:spPr>
      </p:pic>
      <p:sp>
        <p:nvSpPr>
          <p:cNvPr id="2" name="Title 1"/>
          <p:cNvSpPr>
            <a:spLocks noGrp="1"/>
          </p:cNvSpPr>
          <p:nvPr>
            <p:ph type="title"/>
          </p:nvPr>
        </p:nvSpPr>
        <p:spPr>
          <a:xfrm>
            <a:off x="648929" y="629266"/>
            <a:ext cx="3651467" cy="1676603"/>
          </a:xfrm>
        </p:spPr>
        <p:txBody>
          <a:bodyPr>
            <a:normAutofit/>
          </a:bodyPr>
          <a:lstStyle/>
          <a:p>
            <a:r>
              <a:rPr lang="en-US" sz="4100"/>
              <a:t>Purpose: Create shared meaning</a:t>
            </a:r>
          </a:p>
        </p:txBody>
      </p:sp>
      <p:sp>
        <p:nvSpPr>
          <p:cNvPr id="3" name="Content Placeholder 2"/>
          <p:cNvSpPr>
            <a:spLocks noGrp="1"/>
          </p:cNvSpPr>
          <p:nvPr>
            <p:ph idx="1"/>
          </p:nvPr>
        </p:nvSpPr>
        <p:spPr>
          <a:xfrm>
            <a:off x="648931" y="2438400"/>
            <a:ext cx="3651466" cy="3785419"/>
          </a:xfrm>
        </p:spPr>
        <p:txBody>
          <a:bodyPr>
            <a:normAutofit lnSpcReduction="10000"/>
          </a:bodyPr>
          <a:lstStyle/>
          <a:p>
            <a:pPr marL="0" indent="0">
              <a:buNone/>
            </a:pPr>
            <a:r>
              <a:rPr lang="en-US" sz="2000" dirty="0"/>
              <a:t>Dialogue as a process of liberating discovery occurs multidimensionally, bringing new understanding of persons, places, events, and community; it is the invention of new thought… Originating new thought is the core of dialogical encounter… When all involved are focused on communicating coherently in truth, the formation of new thought and action holds the potential of seeing the familiar in a new way. (Bunkers, 2000, pp. 212-213).</a:t>
            </a:r>
          </a:p>
          <a:p>
            <a:endParaRPr lang="en-US" sz="1800" dirty="0"/>
          </a:p>
        </p:txBody>
      </p:sp>
    </p:spTree>
    <p:extLst>
      <p:ext uri="{BB962C8B-B14F-4D97-AF65-F5344CB8AC3E}">
        <p14:creationId xmlns:p14="http://schemas.microsoft.com/office/powerpoint/2010/main" val="3681382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6734" r="45245"/>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5D4E4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65430" y="629268"/>
            <a:ext cx="6586491" cy="1286160"/>
          </a:xfrm>
        </p:spPr>
        <p:txBody>
          <a:bodyPr anchor="b">
            <a:normAutofit/>
          </a:bodyPr>
          <a:lstStyle/>
          <a:p>
            <a:r>
              <a:rPr lang="en-US" dirty="0"/>
              <a:t>Rules of Engagement</a:t>
            </a:r>
          </a:p>
        </p:txBody>
      </p:sp>
      <p:sp>
        <p:nvSpPr>
          <p:cNvPr id="3" name="Content Placeholder 2"/>
          <p:cNvSpPr>
            <a:spLocks noGrp="1"/>
          </p:cNvSpPr>
          <p:nvPr>
            <p:ph idx="1"/>
          </p:nvPr>
        </p:nvSpPr>
        <p:spPr>
          <a:xfrm>
            <a:off x="4965431" y="2438400"/>
            <a:ext cx="6586489" cy="3785419"/>
          </a:xfrm>
        </p:spPr>
        <p:txBody>
          <a:bodyPr>
            <a:normAutofit/>
          </a:bodyPr>
          <a:lstStyle/>
          <a:p>
            <a:pPr marL="0" indent="0">
              <a:buNone/>
            </a:pPr>
            <a:r>
              <a:rPr lang="en-US" sz="2000"/>
              <a:t>Bohm (Bohm &amp; Edwards, 1991; Bohm &amp; Nichol, 2004) brought groups of up to forty individuals together to:</a:t>
            </a:r>
          </a:p>
          <a:p>
            <a:r>
              <a:rPr lang="en-US" sz="2000"/>
              <a:t>actively engage thinking</a:t>
            </a:r>
          </a:p>
          <a:p>
            <a:r>
              <a:rPr lang="en-US" sz="2000"/>
              <a:t>build trust</a:t>
            </a:r>
          </a:p>
          <a:p>
            <a:r>
              <a:rPr lang="en-US" sz="2000"/>
              <a:t>suspend presumptive thought</a:t>
            </a:r>
          </a:p>
          <a:p>
            <a:r>
              <a:rPr lang="en-US" sz="2000"/>
              <a:t>openly listen</a:t>
            </a:r>
          </a:p>
          <a:p>
            <a:r>
              <a:rPr lang="en-US" sz="2000"/>
              <a:t>work toward creating shared meaning</a:t>
            </a:r>
          </a:p>
        </p:txBody>
      </p:sp>
    </p:spTree>
    <p:extLst>
      <p:ext uri="{BB962C8B-B14F-4D97-AF65-F5344CB8AC3E}">
        <p14:creationId xmlns:p14="http://schemas.microsoft.com/office/powerpoint/2010/main" val="2322102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245" r="30101" b="6846"/>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805" y="640263"/>
            <a:ext cx="5221266" cy="1344975"/>
          </a:xfrm>
        </p:spPr>
        <p:txBody>
          <a:bodyPr>
            <a:normAutofit/>
          </a:bodyPr>
          <a:lstStyle/>
          <a:p>
            <a:r>
              <a:rPr lang="en-US" sz="4000"/>
              <a:t>Guidelines for Dialogue</a:t>
            </a:r>
          </a:p>
        </p:txBody>
      </p:sp>
      <p:sp>
        <p:nvSpPr>
          <p:cNvPr id="3" name="Content Placeholder 2"/>
          <p:cNvSpPr>
            <a:spLocks noGrp="1"/>
          </p:cNvSpPr>
          <p:nvPr>
            <p:ph idx="1"/>
          </p:nvPr>
        </p:nvSpPr>
        <p:spPr>
          <a:xfrm>
            <a:off x="594110" y="2121763"/>
            <a:ext cx="5235490" cy="3773010"/>
          </a:xfrm>
        </p:spPr>
        <p:txBody>
          <a:bodyPr>
            <a:normAutofit/>
          </a:bodyPr>
          <a:lstStyle/>
          <a:p>
            <a:pPr>
              <a:buFontTx/>
              <a:buChar char="-"/>
            </a:pPr>
            <a:r>
              <a:rPr lang="en-US" sz="2000"/>
              <a:t>Persistence</a:t>
            </a:r>
          </a:p>
          <a:p>
            <a:pPr>
              <a:buFontTx/>
              <a:buChar char="-"/>
            </a:pPr>
            <a:r>
              <a:rPr lang="en-US" sz="2000"/>
              <a:t>Presence</a:t>
            </a:r>
          </a:p>
          <a:p>
            <a:pPr>
              <a:buFontTx/>
              <a:buChar char="-"/>
            </a:pPr>
            <a:r>
              <a:rPr lang="en-US" sz="2000"/>
              <a:t>Open</a:t>
            </a:r>
          </a:p>
          <a:p>
            <a:pPr>
              <a:buFontTx/>
              <a:buChar char="-"/>
            </a:pPr>
            <a:r>
              <a:rPr lang="en-US" sz="2000"/>
              <a:t>Tacit</a:t>
            </a:r>
          </a:p>
          <a:p>
            <a:pPr>
              <a:buFontTx/>
              <a:buChar char="-"/>
            </a:pPr>
            <a:r>
              <a:rPr lang="en-US" sz="2000"/>
              <a:t>Emergent</a:t>
            </a:r>
          </a:p>
          <a:p>
            <a:pPr>
              <a:buFontTx/>
              <a:buChar char="-"/>
            </a:pPr>
            <a:r>
              <a:rPr lang="en-US" sz="2000"/>
              <a:t>Engaged participation through voice</a:t>
            </a:r>
          </a:p>
          <a:p>
            <a:pPr>
              <a:buFontTx/>
              <a:buChar char="-"/>
            </a:pPr>
            <a:r>
              <a:rPr lang="en-US" sz="2000"/>
              <a:t>Previous knowledge or experience</a:t>
            </a:r>
          </a:p>
          <a:p>
            <a:pPr>
              <a:buFontTx/>
              <a:buChar char="-"/>
            </a:pPr>
            <a:r>
              <a:rPr lang="en-US" sz="2000"/>
              <a:t>Create shared meaning and new insights</a:t>
            </a:r>
          </a:p>
          <a:p>
            <a:pPr>
              <a:buFontTx/>
              <a:buChar char="-"/>
            </a:pPr>
            <a:r>
              <a:rPr lang="en-US" sz="2000"/>
              <a:t>Balance of power </a:t>
            </a:r>
          </a:p>
        </p:txBody>
      </p:sp>
    </p:spTree>
    <p:extLst>
      <p:ext uri="{BB962C8B-B14F-4D97-AF65-F5344CB8AC3E}">
        <p14:creationId xmlns:p14="http://schemas.microsoft.com/office/powerpoint/2010/main" val="2225723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411" r="24059"/>
          <a:stretch/>
        </p:blipFill>
        <p:spPr>
          <a:xfrm>
            <a:off x="4639056" y="10"/>
            <a:ext cx="7552944" cy="6857990"/>
          </a:xfrm>
          <a:prstGeom prst="rect">
            <a:avLst/>
          </a:prstGeom>
          <a:effectLst/>
        </p:spPr>
      </p:pic>
      <p:sp>
        <p:nvSpPr>
          <p:cNvPr id="2" name="Title 1"/>
          <p:cNvSpPr>
            <a:spLocks noGrp="1"/>
          </p:cNvSpPr>
          <p:nvPr>
            <p:ph type="title"/>
          </p:nvPr>
        </p:nvSpPr>
        <p:spPr>
          <a:xfrm>
            <a:off x="648929" y="629266"/>
            <a:ext cx="3651467" cy="1676603"/>
          </a:xfrm>
        </p:spPr>
        <p:txBody>
          <a:bodyPr>
            <a:normAutofit/>
          </a:bodyPr>
          <a:lstStyle/>
          <a:p>
            <a:r>
              <a:rPr lang="en-US" dirty="0"/>
              <a:t>Environment</a:t>
            </a:r>
          </a:p>
        </p:txBody>
      </p:sp>
      <p:sp>
        <p:nvSpPr>
          <p:cNvPr id="3" name="Content Placeholder 2"/>
          <p:cNvSpPr>
            <a:spLocks noGrp="1"/>
          </p:cNvSpPr>
          <p:nvPr>
            <p:ph idx="1"/>
          </p:nvPr>
        </p:nvSpPr>
        <p:spPr>
          <a:xfrm>
            <a:off x="648931" y="2438400"/>
            <a:ext cx="3651466" cy="3785419"/>
          </a:xfrm>
        </p:spPr>
        <p:txBody>
          <a:bodyPr>
            <a:normAutofit/>
          </a:bodyPr>
          <a:lstStyle/>
          <a:p>
            <a:r>
              <a:rPr lang="en-US" sz="2400" dirty="0"/>
              <a:t>Safe</a:t>
            </a:r>
          </a:p>
          <a:p>
            <a:r>
              <a:rPr lang="en-US" sz="2400" dirty="0"/>
              <a:t>Bias-free</a:t>
            </a:r>
          </a:p>
          <a:p>
            <a:r>
              <a:rPr lang="en-US" sz="2400" dirty="0"/>
              <a:t>Harmonious environment</a:t>
            </a:r>
          </a:p>
        </p:txBody>
      </p:sp>
    </p:spTree>
    <p:extLst>
      <p:ext uri="{BB962C8B-B14F-4D97-AF65-F5344CB8AC3E}">
        <p14:creationId xmlns:p14="http://schemas.microsoft.com/office/powerpoint/2010/main" val="3872974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09" r="19863" b="1"/>
          <a:stretch/>
        </p:blipFill>
        <p:spPr>
          <a:xfrm>
            <a:off x="4636008" y="640082"/>
            <a:ext cx="6916329" cy="5577837"/>
          </a:xfrm>
          <a:prstGeom prst="rect">
            <a:avLst/>
          </a:prstGeom>
          <a:effectLst/>
        </p:spPr>
      </p:pic>
      <p:sp>
        <p:nvSpPr>
          <p:cNvPr id="2" name="Title 1"/>
          <p:cNvSpPr>
            <a:spLocks noGrp="1"/>
          </p:cNvSpPr>
          <p:nvPr>
            <p:ph type="title"/>
          </p:nvPr>
        </p:nvSpPr>
        <p:spPr>
          <a:xfrm>
            <a:off x="648929" y="629266"/>
            <a:ext cx="3667039" cy="1676603"/>
          </a:xfrm>
        </p:spPr>
        <p:txBody>
          <a:bodyPr>
            <a:normAutofit/>
          </a:bodyPr>
          <a:lstStyle/>
          <a:p>
            <a:r>
              <a:rPr lang="en-US" dirty="0"/>
              <a:t>Facilitation Guidelines</a:t>
            </a:r>
          </a:p>
        </p:txBody>
      </p:sp>
      <p:sp>
        <p:nvSpPr>
          <p:cNvPr id="3" name="Content Placeholder 2"/>
          <p:cNvSpPr>
            <a:spLocks noGrp="1"/>
          </p:cNvSpPr>
          <p:nvPr>
            <p:ph idx="1"/>
          </p:nvPr>
        </p:nvSpPr>
        <p:spPr>
          <a:xfrm>
            <a:off x="648930" y="2438400"/>
            <a:ext cx="3667037" cy="3785419"/>
          </a:xfrm>
        </p:spPr>
        <p:txBody>
          <a:bodyPr>
            <a:normAutofit/>
          </a:bodyPr>
          <a:lstStyle/>
          <a:p>
            <a:endParaRPr lang="en-US" sz="1800"/>
          </a:p>
          <a:p>
            <a:r>
              <a:rPr lang="en-US" sz="1800"/>
              <a:t>Collaboration </a:t>
            </a:r>
          </a:p>
          <a:p>
            <a:r>
              <a:rPr lang="en-US" sz="1800"/>
              <a:t>Effective questioning</a:t>
            </a:r>
          </a:p>
          <a:p>
            <a:r>
              <a:rPr lang="en-US" sz="1800"/>
              <a:t>Transparency</a:t>
            </a:r>
          </a:p>
          <a:p>
            <a:r>
              <a:rPr lang="en-US" sz="1800"/>
              <a:t>Authenticity</a:t>
            </a:r>
          </a:p>
          <a:p>
            <a:r>
              <a:rPr lang="en-US" sz="1800"/>
              <a:t>Training </a:t>
            </a:r>
          </a:p>
          <a:p>
            <a:pPr marL="0" indent="0">
              <a:buNone/>
            </a:pPr>
            <a:endParaRPr lang="en-US" sz="1800"/>
          </a:p>
        </p:txBody>
      </p:sp>
    </p:spTree>
    <p:extLst>
      <p:ext uri="{BB962C8B-B14F-4D97-AF65-F5344CB8AC3E}">
        <p14:creationId xmlns:p14="http://schemas.microsoft.com/office/powerpoint/2010/main" val="2125110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80588" y="965199"/>
            <a:ext cx="6766078" cy="4927601"/>
          </a:xfrm>
        </p:spPr>
        <p:txBody>
          <a:bodyPr vert="horz" lIns="91440" tIns="45720" rIns="91440" bIns="45720" rtlCol="0" anchor="ctr">
            <a:normAutofit/>
          </a:bodyPr>
          <a:lstStyle/>
          <a:p>
            <a:r>
              <a:rPr lang="en-US" sz="4600" kern="1200">
                <a:solidFill>
                  <a:schemeClr val="tx1">
                    <a:lumMod val="85000"/>
                    <a:lumOff val="15000"/>
                  </a:schemeClr>
                </a:solidFill>
                <a:latin typeface="+mj-lt"/>
                <a:ea typeface="+mj-ea"/>
                <a:cs typeface="+mj-cs"/>
              </a:rPr>
              <a:t>Compare and contrast Bohm’s version of dialogue with Restorative Practice.</a:t>
            </a:r>
            <a:br>
              <a:rPr lang="en-US" sz="4600" kern="1200">
                <a:solidFill>
                  <a:schemeClr val="tx1">
                    <a:lumMod val="85000"/>
                    <a:lumOff val="15000"/>
                  </a:schemeClr>
                </a:solidFill>
                <a:latin typeface="+mj-lt"/>
                <a:ea typeface="+mj-ea"/>
                <a:cs typeface="+mj-cs"/>
              </a:rPr>
            </a:br>
            <a:r>
              <a:rPr lang="en-US" sz="4600" kern="1200">
                <a:solidFill>
                  <a:schemeClr val="tx1">
                    <a:lumMod val="85000"/>
                    <a:lumOff val="15000"/>
                  </a:schemeClr>
                </a:solidFill>
                <a:latin typeface="+mj-lt"/>
                <a:ea typeface="+mj-ea"/>
                <a:cs typeface="+mj-cs"/>
              </a:rPr>
              <a:t>What’s your greatest take away?</a:t>
            </a:r>
            <a:br>
              <a:rPr lang="en-US" sz="4600" kern="1200">
                <a:solidFill>
                  <a:schemeClr val="tx1">
                    <a:lumMod val="85000"/>
                    <a:lumOff val="15000"/>
                  </a:schemeClr>
                </a:solidFill>
                <a:latin typeface="+mj-lt"/>
                <a:ea typeface="+mj-ea"/>
                <a:cs typeface="+mj-cs"/>
              </a:rPr>
            </a:br>
            <a:r>
              <a:rPr lang="en-US" sz="4600" kern="1200">
                <a:solidFill>
                  <a:schemeClr val="tx1">
                    <a:lumMod val="85000"/>
                    <a:lumOff val="15000"/>
                  </a:schemeClr>
                </a:solidFill>
                <a:latin typeface="+mj-lt"/>
                <a:ea typeface="+mj-ea"/>
                <a:cs typeface="+mj-cs"/>
              </a:rPr>
              <a:t>What more would you like to know?</a:t>
            </a:r>
          </a:p>
        </p:txBody>
      </p:sp>
    </p:spTree>
    <p:extLst>
      <p:ext uri="{BB962C8B-B14F-4D97-AF65-F5344CB8AC3E}">
        <p14:creationId xmlns:p14="http://schemas.microsoft.com/office/powerpoint/2010/main" val="1799491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9" name="Rectangle 7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529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0" name="Rectangle 7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1" name="Picture 2" descr="https://lh3.googleusercontent.com/m_JJIVMuLL8VDo_Q6ayqcMkBwS118y2aSWmxK2Jm_9W_ZP4i4O_sRVSmQCVfAYXEgbqEOPg-3sWW60iiXpBEB6ctnvQgmVdqLkAPvfCbNo86P9oGyxT12lpVpmgMLyUsNbAFr7R-EDVgC5P-2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994" y="643467"/>
            <a:ext cx="8808011"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212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6928" r="10779"/>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704D44"/>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65430" y="629268"/>
            <a:ext cx="6586491" cy="1286160"/>
          </a:xfrm>
        </p:spPr>
        <p:txBody>
          <a:bodyPr anchor="b">
            <a:normAutofit/>
          </a:bodyPr>
          <a:lstStyle/>
          <a:p>
            <a:r>
              <a:rPr lang="en-US" dirty="0"/>
              <a:t>Where to now?</a:t>
            </a:r>
          </a:p>
        </p:txBody>
      </p:sp>
      <p:sp>
        <p:nvSpPr>
          <p:cNvPr id="3" name="Content Placeholder 2"/>
          <p:cNvSpPr>
            <a:spLocks noGrp="1"/>
          </p:cNvSpPr>
          <p:nvPr>
            <p:ph idx="1"/>
          </p:nvPr>
        </p:nvSpPr>
        <p:spPr>
          <a:xfrm>
            <a:off x="4965431" y="2438400"/>
            <a:ext cx="6586489" cy="3785419"/>
          </a:xfrm>
        </p:spPr>
        <p:txBody>
          <a:bodyPr>
            <a:normAutofit/>
          </a:bodyPr>
          <a:lstStyle/>
          <a:p>
            <a:r>
              <a:rPr lang="en-US" sz="2000" dirty="0">
                <a:hlinkClick r:id="rId3"/>
              </a:rPr>
              <a:t>Instructional </a:t>
            </a:r>
            <a:r>
              <a:rPr lang="en-US" sz="2000">
                <a:hlinkClick r:id="rId3"/>
              </a:rPr>
              <a:t>feedback presentation </a:t>
            </a:r>
            <a:r>
              <a:rPr lang="en-US" sz="2000" dirty="0">
                <a:hlinkClick r:id="rId3"/>
              </a:rPr>
              <a:t>for teachers</a:t>
            </a:r>
            <a:endParaRPr lang="en-US" sz="2000" dirty="0"/>
          </a:p>
          <a:p>
            <a:r>
              <a:rPr lang="en-US" sz="2000" dirty="0">
                <a:hlinkClick r:id="rId4"/>
              </a:rPr>
              <a:t>Technology delivered feedback for online learners</a:t>
            </a:r>
            <a:endParaRPr lang="en-US" sz="2000" dirty="0"/>
          </a:p>
          <a:p>
            <a:r>
              <a:rPr lang="en-US" sz="2000" dirty="0">
                <a:hlinkClick r:id="rId5"/>
              </a:rPr>
              <a:t>Maximizing feedback for self-regulated learning</a:t>
            </a:r>
            <a:endParaRPr lang="en-US" sz="2000" dirty="0"/>
          </a:p>
        </p:txBody>
      </p:sp>
    </p:spTree>
    <p:extLst>
      <p:ext uri="{BB962C8B-B14F-4D97-AF65-F5344CB8AC3E}">
        <p14:creationId xmlns:p14="http://schemas.microsoft.com/office/powerpoint/2010/main" val="1316800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10" name="Content Placeholder 6"/>
          <p:cNvPicPr>
            <a:picLocks noChangeAspect="1"/>
          </p:cNvPicPr>
          <p:nvPr/>
        </p:nvPicPr>
        <p:blipFill rotWithShape="1">
          <a:blip r:embed="rId2">
            <a:duotone>
              <a:prstClr val="black"/>
              <a:prstClr val="white"/>
            </a:duotone>
            <a:extLst>
              <a:ext uri="{28A0092B-C50C-407E-A947-70E740481C1C}">
                <a14:useLocalDpi xmlns:a14="http://schemas.microsoft.com/office/drawing/2010/main" val="0"/>
              </a:ext>
            </a:extLst>
          </a:blip>
          <a:srcRect l="25334" r="-1" b="-1"/>
          <a:stretch/>
        </p:blipFill>
        <p:spPr>
          <a:xfrm>
            <a:off x="20" y="10"/>
            <a:ext cx="12191980" cy="6857990"/>
          </a:xfrm>
          <a:prstGeom prst="rect">
            <a:avLst/>
          </a:prstGeom>
        </p:spPr>
      </p:pic>
    </p:spTree>
    <p:extLst>
      <p:ext uri="{BB962C8B-B14F-4D97-AF65-F5344CB8AC3E}">
        <p14:creationId xmlns:p14="http://schemas.microsoft.com/office/powerpoint/2010/main" val="572780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9E8E38ED-369A-44C2-B635-0BED0E48A6E8}"/>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672F332-AF08-46C6-94F0-77684310D7B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437D937-A7F1-4011-92B4-328E5BE1B16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2257" y="4525347"/>
            <a:ext cx="6939722" cy="1737360"/>
          </a:xfrm>
        </p:spPr>
        <p:txBody>
          <a:bodyPr vert="horz" lIns="91440" tIns="45720" rIns="91440" bIns="45720" rtlCol="0" anchor="ctr">
            <a:normAutofit/>
          </a:bodyPr>
          <a:lstStyle/>
          <a:p>
            <a:pPr algn="r"/>
            <a:r>
              <a:rPr lang="en-US" sz="6000" kern="1200" dirty="0">
                <a:solidFill>
                  <a:schemeClr val="tx1"/>
                </a:solidFill>
                <a:latin typeface="+mj-lt"/>
                <a:ea typeface="+mj-ea"/>
                <a:cs typeface="+mj-cs"/>
              </a:rPr>
              <a:t>You ARE…</a:t>
            </a:r>
          </a:p>
        </p:txBody>
      </p:sp>
      <p:sp>
        <p:nvSpPr>
          <p:cNvPr id="3" name="Content Placeholder 2"/>
          <p:cNvSpPr>
            <a:spLocks noGrp="1"/>
          </p:cNvSpPr>
          <p:nvPr>
            <p:ph idx="1"/>
          </p:nvPr>
        </p:nvSpPr>
        <p:spPr>
          <a:xfrm>
            <a:off x="8050762" y="4525347"/>
            <a:ext cx="3211288" cy="1737360"/>
          </a:xfrm>
        </p:spPr>
        <p:txBody>
          <a:bodyPr vert="horz" lIns="91440" tIns="45720" rIns="91440" bIns="45720" rtlCol="0" anchor="ctr">
            <a:normAutofit/>
          </a:bodyPr>
          <a:lstStyle/>
          <a:p>
            <a:pPr marL="0" indent="0">
              <a:buNone/>
            </a:pPr>
            <a:r>
              <a:rPr lang="en-US" sz="2400" kern="1200" dirty="0">
                <a:solidFill>
                  <a:schemeClr val="tx1"/>
                </a:solidFill>
                <a:latin typeface="+mn-lt"/>
                <a:ea typeface="+mn-ea"/>
                <a:cs typeface="+mn-cs"/>
              </a:rPr>
              <a:t>I invite you to share your name, and something you’d like us to know about you.</a:t>
            </a:r>
          </a:p>
        </p:txBody>
      </p:sp>
    </p:spTree>
    <p:extLst>
      <p:ext uri="{BB962C8B-B14F-4D97-AF65-F5344CB8AC3E}">
        <p14:creationId xmlns:p14="http://schemas.microsoft.com/office/powerpoint/2010/main" val="522954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6"/>
          <p:cNvPicPr>
            <a:picLocks noChangeAspect="1"/>
          </p:cNvPicPr>
          <p:nvPr/>
        </p:nvPicPr>
        <p:blipFill rotWithShape="1">
          <a:blip r:embed="rId3">
            <a:extLst>
              <a:ext uri="{28A0092B-C50C-407E-A947-70E740481C1C}">
                <a14:useLocalDpi xmlns:a14="http://schemas.microsoft.com/office/drawing/2010/main" val="0"/>
              </a:ext>
            </a:extLst>
          </a:blip>
          <a:srcRect t="15730"/>
          <a:stretch/>
        </p:blipFill>
        <p:spPr>
          <a:xfrm>
            <a:off x="20" y="10"/>
            <a:ext cx="12191980" cy="6857989"/>
          </a:xfrm>
          <a:prstGeom prst="rect">
            <a:avLst/>
          </a:prstGeom>
        </p:spPr>
      </p:pic>
      <p:sp>
        <p:nvSpPr>
          <p:cNvPr id="4" name="Title 3"/>
          <p:cNvSpPr>
            <a:spLocks noGrp="1"/>
          </p:cNvSpPr>
          <p:nvPr>
            <p:ph type="title"/>
          </p:nvPr>
        </p:nvSpPr>
        <p:spPr>
          <a:xfrm>
            <a:off x="640080" y="540913"/>
            <a:ext cx="3816010" cy="3345287"/>
          </a:xfrm>
          <a:prstGeom prst="ellipse">
            <a:avLst/>
          </a:prstGeom>
          <a:solidFill>
            <a:schemeClr val="bg1"/>
          </a:solidFill>
          <a:ln w="174625" cmpd="thinThick">
            <a:solidFill>
              <a:schemeClr val="bg1"/>
            </a:solidFill>
          </a:ln>
        </p:spPr>
        <p:txBody>
          <a:bodyPr vert="horz" lIns="91440" tIns="45720" rIns="91440" bIns="45720" rtlCol="0" anchor="ctr">
            <a:noAutofit/>
          </a:bodyPr>
          <a:lstStyle/>
          <a:p>
            <a:pPr algn="ctr"/>
            <a:r>
              <a:rPr lang="en-US" sz="2400" dirty="0">
                <a:solidFill>
                  <a:schemeClr val="tx1">
                    <a:lumMod val="85000"/>
                    <a:lumOff val="15000"/>
                  </a:schemeClr>
                </a:solidFill>
              </a:rPr>
              <a:t>The organism has one basic tendency and striving - to actualize, maintain, and enhance the experiencing organism. - Carl Rogers</a:t>
            </a:r>
          </a:p>
        </p:txBody>
      </p:sp>
    </p:spTree>
    <p:extLst>
      <p:ext uri="{BB962C8B-B14F-4D97-AF65-F5344CB8AC3E}">
        <p14:creationId xmlns:p14="http://schemas.microsoft.com/office/powerpoint/2010/main" val="2201267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t>Of all the conferences…</a:t>
            </a:r>
          </a:p>
        </p:txBody>
      </p:sp>
      <p:graphicFrame>
        <p:nvGraphicFramePr>
          <p:cNvPr id="6" name="Diagram 5"/>
          <p:cNvGraphicFramePr/>
          <p:nvPr>
            <p:extLst>
              <p:ext uri="{D42A27DB-BD31-4B8C-83A1-F6EECF244321}">
                <p14:modId xmlns:p14="http://schemas.microsoft.com/office/powerpoint/2010/main" val="130662273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800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alphaModFix amt="50000"/>
            <a:extLst>
              <a:ext uri="{28A0092B-C50C-407E-A947-70E740481C1C}">
                <a14:useLocalDpi xmlns:a14="http://schemas.microsoft.com/office/drawing/2010/main" val="0"/>
              </a:ext>
            </a:extLst>
          </a:blip>
          <a:srcRect b="15730"/>
          <a:stretch/>
        </p:blipFill>
        <p:spPr>
          <a:xfrm>
            <a:off x="0" y="11"/>
            <a:ext cx="12191980" cy="6857989"/>
          </a:xfrm>
          <a:prstGeom prst="rect">
            <a:avLst/>
          </a:prstGeom>
        </p:spPr>
      </p:pic>
      <p:sp>
        <p:nvSpPr>
          <p:cNvPr id="4" name="Title 3"/>
          <p:cNvSpPr>
            <a:spLocks noGrp="1"/>
          </p:cNvSpPr>
          <p:nvPr>
            <p:ph type="title"/>
          </p:nvPr>
        </p:nvSpPr>
        <p:spPr>
          <a:xfrm>
            <a:off x="1523990" y="3957482"/>
            <a:ext cx="9144000" cy="2900518"/>
          </a:xfrm>
        </p:spPr>
        <p:txBody>
          <a:bodyPr vert="horz" lIns="91440" tIns="45720" rIns="91440" bIns="45720" rtlCol="0" anchor="b">
            <a:normAutofit/>
          </a:bodyPr>
          <a:lstStyle/>
          <a:p>
            <a:pPr algn="ctr"/>
            <a:r>
              <a:rPr lang="en-US" sz="3300" dirty="0">
                <a:solidFill>
                  <a:srgbClr val="FFFFFF"/>
                </a:solidFill>
              </a:rPr>
              <a:t>When a person realizes he has been deeply heard, his eyes moisten. I think in some real sense he is weeping for joy. It is as though he were saying, "Thank God, somebody heard me. Someone knows what it's like to be me”. - Carl Rogers</a:t>
            </a:r>
          </a:p>
        </p:txBody>
      </p:sp>
    </p:spTree>
    <p:extLst>
      <p:ext uri="{BB962C8B-B14F-4D97-AF65-F5344CB8AC3E}">
        <p14:creationId xmlns:p14="http://schemas.microsoft.com/office/powerpoint/2010/main" val="320914595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8" name="Freeform: Shape 21">
            <a:extLst>
              <a:ext uri="{FF2B5EF4-FFF2-40B4-BE49-F238E27FC236}">
                <a16:creationId xmlns:a16="http://schemas.microsoft.com/office/drawing/2014/main" id="{48A740BC-A0AA-45E0-B899-2AE9C6FE11C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1" y="-2"/>
            <a:ext cx="6278879"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 name="Straight Arrow Connector 23">
            <a:extLst>
              <a:ext uri="{FF2B5EF4-FFF2-40B4-BE49-F238E27FC236}">
                <a16:creationId xmlns:a16="http://schemas.microsoft.com/office/drawing/2014/main" id="{B874EF51-C858-4BB9-97C3-D1775578712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61" y="2316480"/>
            <a:ext cx="8229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55320" y="365125"/>
            <a:ext cx="9013052" cy="1623312"/>
          </a:xfrm>
        </p:spPr>
        <p:txBody>
          <a:bodyPr anchor="b">
            <a:normAutofit/>
          </a:bodyPr>
          <a:lstStyle/>
          <a:p>
            <a:r>
              <a:rPr lang="en-US" sz="4000"/>
              <a:t>Why are we here?</a:t>
            </a:r>
          </a:p>
        </p:txBody>
      </p:sp>
      <p:sp>
        <p:nvSpPr>
          <p:cNvPr id="3" name="Content Placeholder 2"/>
          <p:cNvSpPr>
            <a:spLocks noGrp="1"/>
          </p:cNvSpPr>
          <p:nvPr>
            <p:ph idx="1"/>
          </p:nvPr>
        </p:nvSpPr>
        <p:spPr>
          <a:xfrm>
            <a:off x="655320" y="2644518"/>
            <a:ext cx="9013052" cy="3327251"/>
          </a:xfrm>
        </p:spPr>
        <p:txBody>
          <a:bodyPr>
            <a:noAutofit/>
          </a:bodyPr>
          <a:lstStyle/>
          <a:p>
            <a:pPr marL="0" indent="0">
              <a:buNone/>
            </a:pPr>
            <a:r>
              <a:rPr lang="en-US" dirty="0"/>
              <a:t>Want to engage learners to effect change in their internal self-regulatory processes? As a powerful form of communication, dialogue provides a key! In this session, Dr. Hemerda will identify key components within the self-regulated learning model and the effectiveness of dialogue to deepen learning. Learn how dialogue can be used to intervene against the obstacles that beliefs and preexisting knowledge play in the ability of a learner to accept new concepts and delve into a deep cycle of learning. Participate in an engaging dialogue to practice your newfound skills.</a:t>
            </a:r>
          </a:p>
        </p:txBody>
      </p:sp>
    </p:spTree>
    <p:extLst>
      <p:ext uri="{BB962C8B-B14F-4D97-AF65-F5344CB8AC3E}">
        <p14:creationId xmlns:p14="http://schemas.microsoft.com/office/powerpoint/2010/main" val="164507024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5445C6-DD42-4979-86FF-03730E8C6DB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5000665-DFC7-417E-8FD7-516A0F15C97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a:solidFill>
                  <a:schemeClr val="tx1"/>
                </a:solidFill>
                <a:latin typeface="+mj-lt"/>
                <a:ea typeface="+mj-ea"/>
                <a:cs typeface="+mj-cs"/>
              </a:rPr>
              <a:t>What do we hope to accomplish?</a:t>
            </a:r>
          </a:p>
        </p:txBody>
      </p:sp>
    </p:spTree>
    <p:extLst>
      <p:ext uri="{BB962C8B-B14F-4D97-AF65-F5344CB8AC3E}">
        <p14:creationId xmlns:p14="http://schemas.microsoft.com/office/powerpoint/2010/main" val="104510290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1101</Words>
  <Application>Microsoft Macintosh PowerPoint</Application>
  <PresentationFormat>Widescreen</PresentationFormat>
  <Paragraphs>151</Paragraphs>
  <Slides>31</Slides>
  <Notes>19</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Noto Sans Symbols</vt:lpstr>
      <vt:lpstr>Source Sans Pro</vt:lpstr>
      <vt:lpstr>Office Theme</vt:lpstr>
      <vt:lpstr>Effecting Change Through Dialogue within a Model of Self-Regulated Learning  </vt:lpstr>
      <vt:lpstr>I AM…</vt:lpstr>
      <vt:lpstr>PowerPoint Presentation</vt:lpstr>
      <vt:lpstr>You ARE…</vt:lpstr>
      <vt:lpstr>The organism has one basic tendency and striving - to actualize, maintain, and enhance the experiencing organism. - Carl Rogers</vt:lpstr>
      <vt:lpstr>Of all the conferences…</vt:lpstr>
      <vt:lpstr>When a person realizes he has been deeply heard, his eyes moisten. I think in some real sense he is weeping for joy. It is as though he were saying, "Thank God, somebody heard me. Someone knows what it's like to be me”. - Carl Rogers</vt:lpstr>
      <vt:lpstr>Why are we here?</vt:lpstr>
      <vt:lpstr>What do we hope to accomplish?</vt:lpstr>
      <vt:lpstr>Learning Outcomes</vt:lpstr>
      <vt:lpstr>Self-regulated Learning Model</vt:lpstr>
      <vt:lpstr>Self-regulated Learning in Teaching</vt:lpstr>
      <vt:lpstr>Self-regulated Learners</vt:lpstr>
      <vt:lpstr>Share your experience with the SRL Model.</vt:lpstr>
      <vt:lpstr>Paulo Freire, Brazilian Educationist, (1921 - 1997) </vt:lpstr>
      <vt:lpstr>PowerPoint Presentation</vt:lpstr>
      <vt:lpstr>Peter Senge, MIT</vt:lpstr>
      <vt:lpstr>Peter Senge &amp; Otto Scharmer, MIT, U Process</vt:lpstr>
      <vt:lpstr>U Process: Suspend for deep learning</vt:lpstr>
      <vt:lpstr>David Bohm, Quantum Physicist &amp; Philosopher, (1917 – 1992) </vt:lpstr>
      <vt:lpstr>What seems familiar? What is new? What more would you like to know?</vt:lpstr>
      <vt:lpstr>Power of Dialogue </vt:lpstr>
      <vt:lpstr>Conversion to Dialogue</vt:lpstr>
      <vt:lpstr>Purpose: Create shared meaning</vt:lpstr>
      <vt:lpstr>Rules of Engagement</vt:lpstr>
      <vt:lpstr>Guidelines for Dialogue</vt:lpstr>
      <vt:lpstr>Environment</vt:lpstr>
      <vt:lpstr>Facilitation Guidelines</vt:lpstr>
      <vt:lpstr>Compare and contrast Bohm’s version of dialogue with Restorative Practice. What’s your greatest take away? What more would you like to know?</vt:lpstr>
      <vt:lpstr>Where to now?</vt:lpstr>
      <vt:lpstr>PowerPoint Presentation</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Effecting Change Through Dialogue within a Model of Self-Regulated Learning</dc:title>
  <dc:creator>Hemerda, Jodie</dc:creator>
  <cp:lastModifiedBy>Alexandra Shirey</cp:lastModifiedBy>
  <cp:revision>25</cp:revision>
  <dcterms:created xsi:type="dcterms:W3CDTF">2017-10-24T21:59:21Z</dcterms:created>
  <dcterms:modified xsi:type="dcterms:W3CDTF">2018-05-17T13:02:30Z</dcterms:modified>
</cp:coreProperties>
</file>